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7" r:id="rId3"/>
    <p:sldId id="266" r:id="rId4"/>
    <p:sldId id="264" r:id="rId5"/>
    <p:sldId id="265" r:id="rId6"/>
    <p:sldId id="279" r:id="rId7"/>
    <p:sldId id="263" r:id="rId8"/>
    <p:sldId id="260" r:id="rId9"/>
    <p:sldId id="262" r:id="rId10"/>
    <p:sldId id="268" r:id="rId11"/>
    <p:sldId id="259" r:id="rId12"/>
    <p:sldId id="258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7983" y="4578350"/>
            <a:ext cx="10949517" cy="1752600"/>
          </a:xfrm>
        </p:spPr>
        <p:txBody>
          <a:bodyPr/>
          <a:lstStyle/>
          <a:p>
            <a:r>
              <a:rPr lang="en-US" sz="6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Global Information Tracker </a:t>
            </a:r>
            <a:r>
              <a:rPr lang="en-US" sz="6000" dirty="0">
                <a:sym typeface="+mn-ea"/>
              </a:rPr>
              <a:t> </a:t>
            </a:r>
            <a:endParaRPr lang="en-US" sz="6000"/>
          </a:p>
        </p:txBody>
      </p:sp>
      <p:sp>
        <p:nvSpPr>
          <p:cNvPr id="4" name="Text Box 3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  </a:t>
            </a:r>
          </a:p>
        </p:txBody>
      </p:sp>
      <p:pic>
        <p:nvPicPr>
          <p:cNvPr id="5" name="Picture 4" descr="download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345" y="574040"/>
            <a:ext cx="5243195" cy="3039110"/>
          </a:xfrm>
          <a:prstGeom prst="rect">
            <a:avLst/>
          </a:prstGeom>
        </p:spPr>
      </p:pic>
      <p:pic>
        <p:nvPicPr>
          <p:cNvPr id="6" name="Picture 5" descr="Picture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96850"/>
            <a:ext cx="2170430" cy="7378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What is a Git Merge Conflict?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65" dirty="0"/>
              <a:t>A merge conflict is an event that takes place when Git is unable to automatically resolve differences in code between two commits.</a:t>
            </a:r>
          </a:p>
          <a:p>
            <a:r>
              <a:rPr lang="en-US" sz="2665" dirty="0"/>
              <a:t>Git can merge the changes automatically only if the commits are on different lines or branches.</a:t>
            </a:r>
          </a:p>
          <a:p>
            <a:r>
              <a:rPr lang="en-US" sz="2665" dirty="0"/>
              <a:t>To prevent such conflicts, developers work in separate isolated branches. The Git merge command combines separate branches and resolves any conflicting edits.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Git workflow,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8530"/>
            <a:ext cx="10515600" cy="4952365"/>
          </a:xfrm>
        </p:spPr>
        <p:txBody>
          <a:bodyPr>
            <a:noAutofit/>
          </a:bodyPr>
          <a:lstStyle/>
          <a:p>
            <a:r>
              <a:rPr lang="en-US" sz="2000" b="1" dirty="0"/>
              <a:t>Master:</a:t>
            </a:r>
            <a:r>
              <a:rPr lang="en-US" sz="2000" dirty="0"/>
              <a:t> Once the QA is satisfied with the quality, the release branch is merged into master. This is then what is used by the customers.</a:t>
            </a:r>
          </a:p>
          <a:p>
            <a:r>
              <a:rPr lang="en-US" sz="2000" b="1" dirty="0"/>
              <a:t>Develop:</a:t>
            </a:r>
            <a:r>
              <a:rPr lang="en-US" sz="2000" dirty="0"/>
              <a:t> A develop branch is created from main. Feature and bugfix branches are created from develop.</a:t>
            </a:r>
          </a:p>
          <a:p>
            <a:r>
              <a:rPr lang="en-US" sz="2000" b="1" dirty="0"/>
              <a:t>Feature:</a:t>
            </a:r>
            <a:r>
              <a:rPr lang="en-US" sz="2000" dirty="0"/>
              <a:t> All features/new functions/major refactoring should be done in feature branches, which branch off of and are merged back into the develop branch.</a:t>
            </a:r>
          </a:p>
          <a:p>
            <a:r>
              <a:rPr lang="en-US" sz="2000" b="1" dirty="0"/>
              <a:t>Bugfix: </a:t>
            </a:r>
            <a:r>
              <a:rPr lang="en-US" sz="2000" dirty="0"/>
              <a:t>The topic branches created off the release branch to deal with issues are known as bugfix branches. </a:t>
            </a:r>
            <a:r>
              <a:rPr lang="en-US" sz="2000" dirty="0" err="1"/>
              <a:t>Gitflow</a:t>
            </a:r>
            <a:r>
              <a:rPr lang="en-US" sz="2000" dirty="0"/>
              <a:t> bugfix branches only interact with the release branch.</a:t>
            </a:r>
          </a:p>
          <a:p>
            <a:r>
              <a:rPr lang="en-US" sz="2000" b="1" dirty="0"/>
              <a:t>Release: </a:t>
            </a:r>
            <a:r>
              <a:rPr lang="en-US" sz="2000" dirty="0"/>
              <a:t>When enough features have accumulated or the next release time frame comes near, a new release branch is branched off of develop, which is solely dedicated to testing/bug fixing and any cleanup necessary (e.g. changing some path names, different default values for instrumentation etc.).</a:t>
            </a:r>
          </a:p>
          <a:p>
            <a:r>
              <a:rPr lang="en-US" sz="2000" b="1" dirty="0"/>
              <a:t>Hotfix:</a:t>
            </a:r>
            <a:r>
              <a:rPr lang="en-US" sz="2000" dirty="0"/>
              <a:t> If a major problem is found after release, the fix is developed in a hotfix branch, that is branched off of the master. Those are the only branches that will ever branch off of master.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it-transpor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85" y="217170"/>
            <a:ext cx="9311005" cy="62223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0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455" y="265430"/>
            <a:ext cx="8133715" cy="61004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805" y="193040"/>
            <a:ext cx="10500995" cy="981075"/>
          </a:xfrm>
        </p:spPr>
        <p:txBody>
          <a:bodyPr>
            <a:normAutofit fontScale="90000"/>
          </a:bodyPr>
          <a:lstStyle/>
          <a:p>
            <a:br>
              <a:rPr lang="en-US" sz="4890">
                <a:sym typeface="+mn-ea"/>
              </a:rPr>
            </a:br>
            <a:r>
              <a:rPr lang="en-US" sz="4890">
                <a:sym typeface="+mn-ea"/>
              </a:rPr>
              <a:t>What Is Git?</a:t>
            </a:r>
            <a:br>
              <a:rPr lang="en-US" sz="4890"/>
            </a:br>
            <a:endParaRPr lang="en-US" sz="489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 is a version control system for tracking changes in computer files.  It is generally used for source code management in software development.</a:t>
            </a:r>
          </a:p>
          <a:p>
            <a:r>
              <a:rPr lang="en-US" dirty="0"/>
              <a:t>Git is used to tracking changes in the source code</a:t>
            </a:r>
          </a:p>
          <a:p>
            <a:r>
              <a:rPr lang="en-US" dirty="0"/>
              <a:t>The distributed version control tool is used for source code management</a:t>
            </a:r>
          </a:p>
          <a:p>
            <a:r>
              <a:rPr lang="en-US" dirty="0"/>
              <a:t>It allows multiple developers to work together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190500"/>
            <a:ext cx="10772775" cy="582930"/>
          </a:xfrm>
        </p:spPr>
        <p:txBody>
          <a:bodyPr/>
          <a:lstStyle/>
          <a:p>
            <a:r>
              <a:rPr lang="en-US" sz="4400"/>
              <a:t>What Is GitHub?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9355"/>
            <a:ext cx="10972800" cy="4953000"/>
          </a:xfrm>
        </p:spPr>
        <p:txBody>
          <a:bodyPr/>
          <a:lstStyle/>
          <a:p>
            <a:r>
              <a:rPr lang="en-US"/>
              <a:t>GitHub is a Git repository hosting service that provides a web-based graphical interface (GUI). It helps every team member work together on a project from anywhere, making it easy to collaborate. </a:t>
            </a:r>
          </a:p>
          <a:p>
            <a:r>
              <a:rPr lang="en-US"/>
              <a:t>GitHub helps all team members stay on the same page and stay organized.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Git vs GitHub</a:t>
            </a:r>
          </a:p>
        </p:txBody>
      </p:sp>
      <p:pic>
        <p:nvPicPr>
          <p:cNvPr id="6" name="Content Placeholder 5" descr="git_v_github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3030"/>
            <a:ext cx="10422890" cy="50901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What is a Git Repository?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A Git repository tracks and saves the history of all changes made to the files in a Git project.</a:t>
            </a:r>
          </a:p>
        </p:txBody>
      </p:sp>
      <p:pic>
        <p:nvPicPr>
          <p:cNvPr id="7" name="Content Placeholder 6" descr="gitrepos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7765" y="2286635"/>
            <a:ext cx="5181600" cy="30670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418580" y="37147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git init - Initializes a new Git repository in your current directory.</a:t>
            </a:r>
          </a:p>
          <a:p>
            <a:r>
              <a:rPr lang="en-US"/>
              <a:t>git branch </a:t>
            </a:r>
            <a:r>
              <a:rPr lang="en-US">
                <a:sym typeface="+mn-ea"/>
              </a:rPr>
              <a:t>&lt;branch-name&gt; -</a:t>
            </a:r>
            <a:r>
              <a:rPr lang="en-US"/>
              <a:t> Create a branch in the local repository.</a:t>
            </a:r>
          </a:p>
          <a:p>
            <a:r>
              <a:rPr lang="en-US"/>
              <a:t>git checkout &lt;branch-name&gt; - Switches to the specified branch.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Git Push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git add - Stages a file or changes for commit.</a:t>
            </a:r>
          </a:p>
          <a:p>
            <a:r>
              <a:rPr lang="en-US"/>
              <a:t>git commit -m "&lt;commit-message&gt;" - Commits the staged changes with a descriptive message.</a:t>
            </a:r>
          </a:p>
          <a:p>
            <a:r>
              <a:rPr lang="en-US"/>
              <a:t>git push - Used to push the local repository content to a remote repository.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2954020" y="37147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clone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git clone command is used to create a local working copy of an existing remote repository.</a:t>
            </a:r>
          </a:p>
          <a:p>
            <a:r>
              <a:rPr lang="en-US"/>
              <a:t>The command downloads the remote repository to the computer. It is equivalent to the Git init command when working with a remote repository.</a:t>
            </a:r>
          </a:p>
          <a:p>
            <a:r>
              <a:rPr lang="en-US"/>
              <a:t>git clone &lt;remote URL&gt;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Git Pull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git pull command is used to fetch and merge changes from the remote repository to the local repository.</a:t>
            </a:r>
          </a:p>
          <a:p>
            <a:r>
              <a:rPr lang="en-US"/>
              <a:t>The command "git pull origin master" copies all the files from the master branch of the remote repository to the local repository</a:t>
            </a:r>
          </a:p>
          <a:p>
            <a:r>
              <a:rPr lang="en-US"/>
              <a:t>Git pull = git fetch + git merge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618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Blue Waves</vt:lpstr>
      <vt:lpstr> </vt:lpstr>
      <vt:lpstr> What Is Git? </vt:lpstr>
      <vt:lpstr>What Is GitHub?</vt:lpstr>
      <vt:lpstr>Git vs GitHub</vt:lpstr>
      <vt:lpstr>What is a Git Repository?</vt:lpstr>
      <vt:lpstr>Git command</vt:lpstr>
      <vt:lpstr>Git Push</vt:lpstr>
      <vt:lpstr>Git clone</vt:lpstr>
      <vt:lpstr>Git Pull</vt:lpstr>
      <vt:lpstr>What is a Git Merge Conflict?</vt:lpstr>
      <vt:lpstr>Git workflow, branches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_x000b_Global Information Tracker  </dc:title>
  <dc:creator/>
  <cp:lastModifiedBy>Harsh Parmar</cp:lastModifiedBy>
  <cp:revision>33</cp:revision>
  <dcterms:created xsi:type="dcterms:W3CDTF">2023-05-23T14:12:00Z</dcterms:created>
  <dcterms:modified xsi:type="dcterms:W3CDTF">2023-05-26T20:57:33Z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1E64799C7E2E4FF9A21735912609F657</vt:lpwstr>
  </property>
  <property fmtid="{D5CDD505-2E9C-101B-9397-08002B2CF9AE}" pid="3" name="KSOProductBuildVer">
    <vt:lpwstr>1033-11.2.0.11537</vt:lpwstr>
  </property>
</Properties>
</file>