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Data Interfaces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Interfaces supported by R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CSV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EXCEL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Binary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JSON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Web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Database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Interfaces in Detail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Package Required (install.packages(“”))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EXCEL (“xlsx”)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XML(“XML”)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JSON(“rjson”)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WebData(“RCurl”,”XML”,”stringr”,”plyr”)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Package Not Required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CSV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Binary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Reshaping	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Changing the way data is organized into rows &amp; columns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R it is </a:t>
            </a:r>
            <a:r>
              <a:rPr lang="en"/>
              <a:t>achieved</a:t>
            </a:r>
            <a:r>
              <a:rPr lang="en"/>
              <a:t> by taking input as data.frame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Using function - cbind() and rbind()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cbind: join multiple vector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rbind: merge data frames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