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6985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0" lvl="1" marL="6985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0" lvl="2" marL="6985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0" lvl="3" marL="6985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0" lvl="4" marL="6985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0" lvl="5" marL="6985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0" lvl="6" marL="6985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0" lvl="7" marL="6985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0" lvl="8" marL="6985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Walkthrough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References: Machine learning with R</a:t>
            </a:r>
            <a:r>
              <a:rPr lang="en"/>
              <a:t>		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Brett Lantz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to be continued ...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623400" y="4253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-"/>
            </a:pPr>
            <a:r>
              <a:rPr b="0" i="0" lang="en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               Manisha Madhwani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198275"/>
            <a:ext cx="8520599" cy="289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purpose of R?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uses R?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need R?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requirement of R?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0" y="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572700"/>
            <a:ext cx="8520599" cy="423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Its a computing language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Used for data analysis, machine learning, statistical and predictive analysis.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scientists, statisticians, researchers etc. use 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 is used by 40% over other analytical tools.. Hence, we need R over other languages/tools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Pre-requisite or tools required for R includes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◆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 3.4 above version installation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◆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RStudio(1.0.153 above)/R Revolution installation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◆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Some packages like ggplot2, forecast, tseries etc.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Walkthrough Topics	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Learning RStudio for R Statistical Computing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 Statistical Development by Example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 Graph Essentials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 OOPs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Scientific Computing with 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ML with 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Studio		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 Scripts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lang="en"/>
              <a:t>R Documentation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lang="en"/>
              <a:t>Installing Packages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➔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 Seave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-227350"/>
            <a:ext cx="8520599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Language- Understanding and Managing Data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925125"/>
            <a:ext cx="85206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Structures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Vectors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List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Frames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Matrices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Strings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</a:pPr>
            <a:r>
              <a:rPr lang="en"/>
              <a:t>Decision Making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</a:pPr>
            <a:r>
              <a:rPr lang="en"/>
              <a:t>If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</a:pPr>
            <a:r>
              <a:rPr lang="en"/>
              <a:t>If Else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</a:pPr>
            <a:r>
              <a:rPr lang="en"/>
              <a:t>Switch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0"/>
            <a:ext cx="8520600" cy="487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4572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R Loops</a:t>
            </a:r>
          </a:p>
          <a:p>
            <a:pPr indent="-139700" lvl="1" marL="9144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Repeat</a:t>
            </a:r>
          </a:p>
          <a:p>
            <a:pPr indent="-139700" lvl="1" marL="9144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While</a:t>
            </a:r>
          </a:p>
          <a:p>
            <a:pPr indent="-139700" lvl="1" marL="9144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f</a:t>
            </a:r>
            <a:r>
              <a:rPr lang="en"/>
              <a:t>or</a:t>
            </a:r>
          </a:p>
          <a:p>
            <a:pPr indent="-114300" lvl="0" marL="4572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R Functions</a:t>
            </a:r>
          </a:p>
          <a:p>
            <a:pPr indent="-139700" lvl="1" marL="9144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Built-in</a:t>
            </a:r>
          </a:p>
          <a:p>
            <a:pPr indent="-139700" lvl="1" marL="9144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User-defined</a:t>
            </a:r>
          </a:p>
          <a:p>
            <a:pPr indent="-114300" lvl="0" marL="4572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Managing data with R</a:t>
            </a:r>
          </a:p>
          <a:p>
            <a:pPr indent="-139700" lvl="1" marL="9144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Saving, Importing and Removing R data structures</a:t>
            </a:r>
          </a:p>
          <a:p>
            <a:pPr indent="-139700" lvl="1" marL="914400" rtl="0">
              <a:spcBef>
                <a:spcPts val="1600"/>
              </a:spcBef>
              <a:spcAft>
                <a:spcPts val="0"/>
              </a:spcAft>
            </a:pPr>
            <a:r>
              <a:rPr lang="en"/>
              <a:t>Importing &amp; Saving data from csv 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90250" y="450150"/>
            <a:ext cx="8208299" cy="3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Exploring &amp; Understanding  data</a:t>
            </a:r>
          </a:p>
          <a:p>
            <a:pPr indent="-1397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lphaLcPeriod"/>
            </a:pPr>
            <a:r>
              <a:rPr lang="en" sz="1400">
                <a:solidFill>
                  <a:schemeClr val="lt2"/>
                </a:solidFill>
              </a:rPr>
              <a:t>Exploring the structure of data</a:t>
            </a:r>
          </a:p>
          <a:p>
            <a:pPr indent="-1397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lphaLcPeriod"/>
            </a:pPr>
            <a:r>
              <a:rPr lang="en" sz="1400">
                <a:solidFill>
                  <a:schemeClr val="lt2"/>
                </a:solidFill>
              </a:rPr>
              <a:t>Exporting numeric variables</a:t>
            </a:r>
          </a:p>
          <a:p>
            <a:pPr indent="-1397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lt2"/>
                </a:solidFill>
              </a:rPr>
              <a:t>Measuring central tendency-mean &amp; median</a:t>
            </a:r>
          </a:p>
          <a:p>
            <a:pPr indent="-1397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lt2"/>
                </a:solidFill>
              </a:rPr>
              <a:t>Measuring spread- Quartiles &amp; 5-Number summary</a:t>
            </a:r>
          </a:p>
          <a:p>
            <a:pPr indent="-1397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lt2"/>
                </a:solidFill>
              </a:rPr>
              <a:t>Visualizing numeric variables-Boxplots, Histograms</a:t>
            </a:r>
          </a:p>
          <a:p>
            <a:pPr indent="-1397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lt2"/>
                </a:solidFill>
              </a:rPr>
              <a:t>Understanding numeric data-Uniform &amp; Normal Distributions</a:t>
            </a:r>
          </a:p>
          <a:p>
            <a:pPr indent="-1397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lt2"/>
                </a:solidFill>
              </a:rPr>
              <a:t>Measuring spread- Variance &amp; Std Deviation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263227"/>
            <a:ext cx="8520599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Exploring categorical variables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Measuring central tendency - the mode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Exploring relationships between variables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Visualizing relationships - scatter plots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Examining relationships- 2 way cross tabulations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