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9" r:id="rId5"/>
    <p:sldId id="270" r:id="rId6"/>
    <p:sldId id="259" r:id="rId7"/>
    <p:sldId id="26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9EDFC-9577-451A-98E5-4C00478BA94F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E5F68-1AAE-4963-A2C6-5D794C1D3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05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8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23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6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85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18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34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5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8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1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54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8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4BA32-2BA6-4645-8925-7354322FA1B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77FA-53D2-4D93-AEBD-883900F8A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82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Operating Systems</a:t>
            </a:r>
            <a:br>
              <a:rPr lang="en-US" altLang="zh-TW" sz="4800" dirty="0" smtClean="0"/>
            </a:br>
            <a:r>
              <a:rPr lang="en-US" altLang="zh-TW" sz="4800" dirty="0" smtClean="0"/>
              <a:t>Programming Assignment #7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A File Finding Utility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89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Implement </a:t>
            </a:r>
            <a:r>
              <a:rPr lang="en-US" altLang="zh-TW" dirty="0" smtClean="0"/>
              <a:t>a </a:t>
            </a:r>
            <a:r>
              <a:rPr lang="en-US" altLang="zh-TW" dirty="0" smtClean="0"/>
              <a:t>subset of “find” command </a:t>
            </a:r>
          </a:p>
          <a:p>
            <a:pPr lvl="1"/>
            <a:r>
              <a:rPr lang="en-US" altLang="zh-TW" dirty="0" smtClean="0"/>
              <a:t>Finding files by name</a:t>
            </a:r>
            <a:r>
              <a:rPr lang="en-US" altLang="zh-TW" dirty="0" smtClean="0"/>
              <a:t>, </a:t>
            </a:r>
            <a:r>
              <a:rPr lang="en-US" altLang="zh-TW" dirty="0" smtClean="0"/>
              <a:t>inode #, </a:t>
            </a:r>
            <a:r>
              <a:rPr lang="en-US" altLang="zh-TW" dirty="0" smtClean="0"/>
              <a:t>file </a:t>
            </a:r>
            <a:r>
              <a:rPr lang="en-US" altLang="zh-TW" dirty="0" smtClean="0"/>
              <a:t>size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Recursively descending </a:t>
            </a:r>
            <a:r>
              <a:rPr lang="en-US" altLang="zh-TW" dirty="0" smtClean="0"/>
              <a:t>into sub-directories to find all matches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7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Command 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my_find</a:t>
            </a:r>
            <a:r>
              <a:rPr lang="en-US" altLang="zh-TW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 smtClean="0"/>
              <a:t>pathname] </a:t>
            </a:r>
            <a:r>
              <a:rPr lang="en-US" altLang="zh-TW" dirty="0" smtClean="0"/>
              <a:t>[options]</a:t>
            </a:r>
          </a:p>
          <a:p>
            <a:pPr lvl="1"/>
            <a:r>
              <a:rPr lang="en-US" altLang="zh-TW" dirty="0" smtClean="0"/>
              <a:t>p</a:t>
            </a:r>
            <a:r>
              <a:rPr lang="en-US" altLang="zh-TW" dirty="0" smtClean="0"/>
              <a:t>athname</a:t>
            </a:r>
          </a:p>
          <a:p>
            <a:pPr lvl="2"/>
            <a:r>
              <a:rPr lang="en-US" altLang="zh-TW" dirty="0" smtClean="0"/>
              <a:t>Any path name including those containing . and ..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options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-inode </a:t>
            </a:r>
            <a:r>
              <a:rPr lang="en-US" altLang="zh-TW" dirty="0" smtClean="0"/>
              <a:t>&lt;number&gt;</a:t>
            </a:r>
          </a:p>
          <a:p>
            <a:pPr lvl="2"/>
            <a:r>
              <a:rPr lang="en-US" altLang="zh-TW" dirty="0" smtClean="0"/>
              <a:t>-name &lt;filename&gt;</a:t>
            </a:r>
            <a:endParaRPr lang="en-US" altLang="zh-TW" dirty="0"/>
          </a:p>
          <a:p>
            <a:pPr lvl="2"/>
            <a:r>
              <a:rPr lang="en-US" altLang="zh-TW" dirty="0" smtClean="0"/>
              <a:t>-</a:t>
            </a:r>
            <a:r>
              <a:rPr lang="en-US" altLang="zh-TW" dirty="0" err="1" smtClean="0"/>
              <a:t>size_min</a:t>
            </a:r>
            <a:r>
              <a:rPr lang="en-US" altLang="zh-TW" dirty="0" smtClean="0"/>
              <a:t> &lt;size in megabytes&gt;</a:t>
            </a:r>
          </a:p>
          <a:p>
            <a:pPr lvl="2"/>
            <a:r>
              <a:rPr lang="en-US" altLang="zh-TW" dirty="0" smtClean="0"/>
              <a:t>-</a:t>
            </a:r>
            <a:r>
              <a:rPr lang="en-US" altLang="zh-TW" dirty="0" err="1" smtClean="0"/>
              <a:t>size_max</a:t>
            </a:r>
            <a:r>
              <a:rPr lang="en-US" altLang="zh-TW" dirty="0" smtClean="0"/>
              <a:t> &lt;size in megabytes&gt;</a:t>
            </a:r>
          </a:p>
          <a:p>
            <a:pPr lvl="2"/>
            <a:r>
              <a:rPr lang="en-US" altLang="zh-TW" dirty="0" smtClean="0"/>
              <a:t>Will be used in combination</a:t>
            </a:r>
          </a:p>
          <a:p>
            <a:pPr lvl="2"/>
            <a:r>
              <a:rPr lang="en-US" altLang="zh-TW" dirty="0" smtClean="0"/>
              <a:t>The order of options can be arbitrary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2748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my_find</a:t>
            </a:r>
            <a:r>
              <a:rPr lang="en-US" altLang="zh-TW" dirty="0" smtClean="0"/>
              <a:t> . -inode 100 </a:t>
            </a:r>
          </a:p>
          <a:p>
            <a:pPr lvl="1"/>
            <a:r>
              <a:rPr lang="en-US" altLang="zh-TW" dirty="0" smtClean="0"/>
              <a:t>Find the file whose inode number is 100</a:t>
            </a:r>
            <a:endParaRPr lang="en-US" altLang="zh-TW" dirty="0"/>
          </a:p>
          <a:p>
            <a:r>
              <a:rPr lang="en-US" altLang="zh-TW" dirty="0" err="1" smtClean="0"/>
              <a:t>my_find</a:t>
            </a:r>
            <a:r>
              <a:rPr lang="en-US" altLang="zh-TW" dirty="0" smtClean="0"/>
              <a:t> ./sub1 -name test.txt</a:t>
            </a:r>
          </a:p>
          <a:p>
            <a:pPr lvl="1"/>
            <a:r>
              <a:rPr lang="en-US" altLang="zh-TW" dirty="0" smtClean="0"/>
              <a:t>Find the file whose file name is “test.txt”, starting from the sub directory “sub1” of the current directory</a:t>
            </a:r>
            <a:endParaRPr lang="en-US" altLang="zh-TW" dirty="0"/>
          </a:p>
          <a:p>
            <a:r>
              <a:rPr lang="en-US" altLang="zh-TW" dirty="0" err="1" smtClean="0"/>
              <a:t>my_find</a:t>
            </a:r>
            <a:r>
              <a:rPr lang="en-US" altLang="zh-TW" dirty="0" smtClean="0"/>
              <a:t> ../sub2 -</a:t>
            </a:r>
            <a:r>
              <a:rPr lang="en-US" altLang="zh-TW" dirty="0" err="1" smtClean="0"/>
              <a:t>size_min</a:t>
            </a:r>
            <a:r>
              <a:rPr lang="en-US" altLang="zh-TW" dirty="0" smtClean="0"/>
              <a:t> 10</a:t>
            </a:r>
          </a:p>
          <a:p>
            <a:pPr lvl="1"/>
            <a:r>
              <a:rPr lang="en-US" altLang="zh-TW" dirty="0" smtClean="0"/>
              <a:t>Find all the files whose sizes are &gt;= 10MB,  starting from the sibling directory “sub2” of the current directory</a:t>
            </a:r>
          </a:p>
          <a:p>
            <a:r>
              <a:rPr lang="en-US" altLang="zh-TW" dirty="0" err="1" smtClean="0"/>
              <a:t>my_find</a:t>
            </a:r>
            <a:r>
              <a:rPr lang="en-US" altLang="zh-TW" dirty="0" smtClean="0"/>
              <a:t> . -name foo -</a:t>
            </a:r>
            <a:r>
              <a:rPr lang="en-US" altLang="zh-TW" dirty="0" err="1" smtClean="0"/>
              <a:t>size_min</a:t>
            </a:r>
            <a:r>
              <a:rPr lang="en-US" altLang="zh-TW" dirty="0" smtClean="0"/>
              <a:t> 1 -</a:t>
            </a:r>
            <a:r>
              <a:rPr lang="en-US" altLang="zh-TW" dirty="0" err="1" smtClean="0"/>
              <a:t>size_max</a:t>
            </a:r>
            <a:r>
              <a:rPr lang="en-US" altLang="zh-TW" dirty="0" smtClean="0"/>
              <a:t> 10</a:t>
            </a:r>
          </a:p>
          <a:p>
            <a:pPr lvl="1"/>
            <a:r>
              <a:rPr lang="en-US" altLang="zh-TW" dirty="0" smtClean="0"/>
              <a:t>Find all the files whose names is “foo” and sizes are between the interval [1MB, 10MB]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15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 the following entry for each match</a:t>
            </a:r>
          </a:p>
          <a:p>
            <a:pPr lvl="1"/>
            <a:r>
              <a:rPr lang="en-US" altLang="zh-TW" dirty="0" smtClean="0"/>
              <a:t>[full path-file name][inode#][size in MB]</a:t>
            </a:r>
          </a:p>
          <a:p>
            <a:r>
              <a:rPr lang="en-US" altLang="zh-TW" dirty="0" smtClean="0"/>
              <a:t>Examples</a:t>
            </a:r>
          </a:p>
          <a:p>
            <a:pPr lvl="1"/>
            <a:r>
              <a:rPr lang="en-US" altLang="zh-TW" dirty="0" smtClean="0"/>
              <a:t>./sub1/foo.txt 233 12.2 MB</a:t>
            </a:r>
          </a:p>
          <a:p>
            <a:pPr lvl="1"/>
            <a:r>
              <a:rPr lang="en-US" altLang="zh-TW" dirty="0" smtClean="0"/>
              <a:t>./sub1/sub2/bar.txt 222 0.2 MB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Note: 1 MB stands for 2^20 bytes, not 10^6 bytes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err="1" smtClean="0"/>
              <a:t>MiB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09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APIs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&lt;sys/</a:t>
            </a:r>
            <a:r>
              <a:rPr lang="en-US" altLang="zh-TW" dirty="0" err="1" smtClean="0"/>
              <a:t>dirent.h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err="1" smtClean="0"/>
              <a:t>opendir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readdir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access </a:t>
            </a:r>
            <a:r>
              <a:rPr lang="en-US" altLang="zh-TW" dirty="0" smtClean="0"/>
              <a:t>directory entries </a:t>
            </a:r>
            <a:endParaRPr lang="en-US" altLang="zh-TW" dirty="0" smtClean="0"/>
          </a:p>
          <a:p>
            <a:r>
              <a:rPr lang="en-US" altLang="zh-TW" dirty="0" smtClean="0"/>
              <a:t>&lt;sys/</a:t>
            </a:r>
            <a:r>
              <a:rPr lang="en-US" altLang="zh-TW" dirty="0" err="1" smtClean="0"/>
              <a:t>stat.h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smtClean="0"/>
              <a:t>stat()</a:t>
            </a:r>
          </a:p>
          <a:p>
            <a:pPr lvl="1"/>
            <a:r>
              <a:rPr lang="en-US" altLang="zh-TW" dirty="0" smtClean="0"/>
              <a:t>access </a:t>
            </a:r>
            <a:r>
              <a:rPr lang="en-US" altLang="zh-TW" dirty="0" smtClean="0"/>
              <a:t>file </a:t>
            </a:r>
            <a:r>
              <a:rPr lang="en-US" altLang="zh-TW" dirty="0" smtClean="0"/>
              <a:t>metadata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63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dk1"/>
                </a:solidFill>
                <a:cs typeface="Calibri"/>
                <a:sym typeface="Calibri"/>
              </a:rPr>
              <a:t>Upload file name:</a:t>
            </a:r>
            <a:endParaRPr lang="en-US" altLang="zh-TW" dirty="0" smtClean="0">
              <a:solidFill>
                <a:schemeClr val="dk1"/>
              </a:solidFill>
              <a:cs typeface="Calibri"/>
              <a:sym typeface="Calibri"/>
            </a:endParaRPr>
          </a:p>
          <a:p>
            <a:pPr lvl="1"/>
            <a:r>
              <a:rPr lang="en-US" altLang="zh-TW" dirty="0" smtClean="0">
                <a:solidFill>
                  <a:schemeClr val="dk1"/>
                </a:solidFill>
                <a:cs typeface="Calibri"/>
                <a:sym typeface="Calibri"/>
              </a:rPr>
              <a:t>$(</a:t>
            </a:r>
            <a:r>
              <a:rPr lang="en-US" altLang="zh-TW" dirty="0" err="1" smtClean="0">
                <a:solidFill>
                  <a:schemeClr val="dk1"/>
                </a:solidFill>
                <a:cs typeface="Calibri"/>
                <a:sym typeface="Calibri"/>
              </a:rPr>
              <a:t>Student_number</a:t>
            </a:r>
            <a:r>
              <a:rPr lang="en-US" altLang="zh-TW" dirty="0">
                <a:solidFill>
                  <a:schemeClr val="dk1"/>
                </a:solidFill>
                <a:cs typeface="Calibri"/>
                <a:sym typeface="Calibri"/>
              </a:rPr>
              <a:t>)</a:t>
            </a:r>
            <a:r>
              <a:rPr lang="en-US" altLang="zh-TW" dirty="0" smtClean="0">
                <a:solidFill>
                  <a:schemeClr val="dk1"/>
                </a:solidFill>
                <a:cs typeface="Calibri"/>
                <a:sym typeface="Calibri"/>
              </a:rPr>
              <a:t>_</a:t>
            </a:r>
            <a:r>
              <a:rPr lang="en-US" altLang="zh-TW" dirty="0" err="1" smtClean="0">
                <a:solidFill>
                  <a:schemeClr val="dk1"/>
                </a:solidFill>
                <a:cs typeface="Calibri"/>
                <a:sym typeface="Calibri"/>
              </a:rPr>
              <a:t>find.c</a:t>
            </a:r>
            <a:r>
              <a:rPr lang="en-US" altLang="zh-TW" dirty="0" smtClean="0">
                <a:solidFill>
                  <a:schemeClr val="dk1"/>
                </a:solidFill>
                <a:cs typeface="Calibri"/>
                <a:sym typeface="Calibri"/>
              </a:rPr>
              <a:t>/</a:t>
            </a:r>
            <a:r>
              <a:rPr lang="en-US" altLang="zh-TW" dirty="0" err="1" smtClean="0">
                <a:solidFill>
                  <a:schemeClr val="dk1"/>
                </a:solidFill>
                <a:cs typeface="Calibri"/>
                <a:sym typeface="Calibri"/>
              </a:rPr>
              <a:t>cpp</a:t>
            </a:r>
            <a:endParaRPr lang="en-US" altLang="zh-TW" dirty="0" smtClean="0">
              <a:sym typeface="Calibri"/>
            </a:endParaRPr>
          </a:p>
          <a:p>
            <a:pPr marL="714375" lvl="2" indent="-257175">
              <a:spcBef>
                <a:spcPts val="750"/>
              </a:spcBef>
            </a:pPr>
            <a:r>
              <a:rPr lang="en-US" altLang="zh-TW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 wrong file name causes a 10pts penalty</a:t>
            </a:r>
          </a:p>
          <a:p>
            <a:r>
              <a:rPr lang="en-US" altLang="zh-TW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 </a:t>
            </a:r>
            <a:r>
              <a:rPr lang="en-US" altLang="zh-TW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not </a:t>
            </a:r>
            <a:r>
              <a:rPr lang="en-US" altLang="zh-TW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plagiarize</a:t>
            </a:r>
          </a:p>
          <a:p>
            <a:r>
              <a:rPr lang="en-US" altLang="zh-TW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 example directory trees will be given, test your program with your own directory tree</a:t>
            </a:r>
          </a:p>
          <a:p>
            <a:r>
              <a:rPr lang="en-US" altLang="zh-TW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Your file finding must be recursive!</a:t>
            </a:r>
            <a:endParaRPr lang="en-US" altLang="zh-TW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dk1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86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OS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TW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Ubuntu 16.04, Ubuntu 14.04 or CS </a:t>
            </a:r>
            <a:r>
              <a:rPr lang="en-US" altLang="zh-TW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linux</a:t>
            </a:r>
            <a:r>
              <a:rPr lang="en-US" altLang="zh-TW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work station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TW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gcc</a:t>
            </a:r>
            <a:r>
              <a:rPr lang="en-US" altLang="zh-TW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TW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my_find.c</a:t>
            </a:r>
            <a:r>
              <a:rPr lang="en-US" altLang="zh-TW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TW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-o </a:t>
            </a:r>
            <a:r>
              <a:rPr lang="en-US" altLang="zh-TW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my_find</a:t>
            </a:r>
            <a:endParaRPr lang="en-US" altLang="zh-TW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TW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Your </a:t>
            </a:r>
            <a:r>
              <a:rPr lang="en-US" altLang="zh-TW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code should compile successfully in one of the above </a:t>
            </a:r>
            <a:r>
              <a:rPr lang="en-US" altLang="zh-TW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environments</a:t>
            </a:r>
            <a:endParaRPr lang="en-US" altLang="zh-TW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36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330</Words>
  <Application>Microsoft Office PowerPoint</Application>
  <PresentationFormat>如螢幕大小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Operating Systems Programming Assignment #7</vt:lpstr>
      <vt:lpstr>Introduction</vt:lpstr>
      <vt:lpstr>Command usage</vt:lpstr>
      <vt:lpstr>Examples</vt:lpstr>
      <vt:lpstr>Output Format</vt:lpstr>
      <vt:lpstr>Related APIs</vt:lpstr>
      <vt:lpstr>Grading Policies</vt:lpstr>
      <vt:lpstr>Testing OS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Programming Assignment #7</dc:title>
  <dc:creator>tsai</dc:creator>
  <cp:lastModifiedBy>Leslie Chang</cp:lastModifiedBy>
  <cp:revision>18</cp:revision>
  <dcterms:created xsi:type="dcterms:W3CDTF">2016-12-21T10:43:31Z</dcterms:created>
  <dcterms:modified xsi:type="dcterms:W3CDTF">2016-12-26T04:59:29Z</dcterms:modified>
</cp:coreProperties>
</file>