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8076-5C49-484E-8E0C-578D32751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DD9E8-A142-4992-B3F5-36F38E6C4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C004A-FD24-413D-A327-F520AB38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2BD9-285F-48EE-B639-629B5529CF9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054AF-172D-4C07-A9C4-97145A16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6D495-22C9-4EAD-8AD1-D668DDD3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FF46-263B-4D39-B585-9C6778FFB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88FA-B6D9-42F5-BF19-BD638A15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A7437-B749-4AE6-BF32-6EEFC3817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EFEB2-4307-463C-A933-EB23A1B8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2BD9-285F-48EE-B639-629B5529CF9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EA61E-6D5C-4067-9064-C0121A2F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A2630-B964-4E33-A6EB-C1E2DCE1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FF46-263B-4D39-B585-9C6778FFB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5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8079E7-1AEA-41BB-94B2-5A6E6637F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9715C-E29F-4F02-8A52-F5F48B4E8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9E2B1-BD98-45FE-BA4A-1C15210AC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2BD9-285F-48EE-B639-629B5529CF9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3B4FE-3B29-4DA5-9D27-B8FB3900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B8877-8AD9-4C11-834D-568F9BE0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FF46-263B-4D39-B585-9C6778FFB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7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3CE4F-5B3A-4E25-9477-C098D427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D094A-11E9-4484-872E-DA5003BF3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6C444-89A9-4F70-AD11-37CB5E8A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2BD9-285F-48EE-B639-629B5529CF9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80F13-E8AF-402E-988C-B2834AC6E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98C50-E809-4C8A-9544-40BDFD33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FF46-263B-4D39-B585-9C6778FFB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7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E6B4-CF0C-4807-936C-079341F1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DE748-6D03-4C57-A591-466AE21DE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39184-793C-4487-BDF5-0D506E4E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2BD9-285F-48EE-B639-629B5529CF9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1412A-585F-487B-A351-C721A64F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19C07-8EA5-4422-8A4D-31961EBA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FF46-263B-4D39-B585-9C6778FFB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3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07E2-FB9B-4635-BD28-8F281032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25340-71F7-4BED-BE86-099B060C5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7E3F9-A902-4FEE-A5DF-0E7EE3124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03ABD-5276-4D14-82FD-B175012F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2BD9-285F-48EE-B639-629B5529CF9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37FB7-ADEC-45BA-AB9A-64EDED57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96AB8-BC82-42B9-91C9-6833CEEE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FF46-263B-4D39-B585-9C6778FFB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3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70BF-AD47-42E5-A2FF-E8D1FBAC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A7DAF-CE4E-4118-86F0-5A6DBE215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4896D-25BB-49A0-8646-568AAB104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1CE933-B475-4DF9-A392-2113DC8F6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3A812-73DC-4C49-99E9-1ADDAA29A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1D1B8-F171-4546-95EB-1982CCB6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2BD9-285F-48EE-B639-629B5529CF9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B8EFD-4970-4888-B093-06E3436D5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E0885-C1B5-4A39-B30C-EC18CA79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FF46-263B-4D39-B585-9C6778FFB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8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519C-D294-494D-A732-5DBBDFB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F00C4A-74DB-4C84-A90F-82D1F838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2BD9-285F-48EE-B639-629B5529CF9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A9AFE-6DE6-496E-80AF-40194B7C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D2219-6B60-4741-9D17-E6586449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FF46-263B-4D39-B585-9C6778FFB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9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970BC-DD7E-46F0-87DE-6726CE44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2BD9-285F-48EE-B639-629B5529CF9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9DA05-DEF9-416A-8851-AE67CDE51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29F9D-966F-4B4D-8B48-1A43C02F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FF46-263B-4D39-B585-9C6778FFB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5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E38D-C2AD-48FB-ADC5-0AD3B971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452F9-DF04-49D3-A47D-463FE1FD6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CE50F-B92F-46BC-B099-370533384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564D0-5B89-481C-8D06-B9AB33EF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2BD9-285F-48EE-B639-629B5529CF9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655CE-08D2-4DD1-AC24-27186946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F4F19-2349-43A1-8292-6316DF57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FF46-263B-4D39-B585-9C6778FFB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4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9630-310C-45EB-9E81-1E4D2C85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AC244-6F66-41CB-92E8-0CA2F8B87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AC593-B8CF-47AF-94DD-EC415EF70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33698-964F-4C8C-842C-A6C162D2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2BD9-285F-48EE-B639-629B5529CF9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4EC56-D8C0-4B90-A759-6FD37F5C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E81AA-37A5-419B-AA39-BBFEACAD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FF46-263B-4D39-B585-9C6778FFB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8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9A21C-267F-428A-920A-0CEEF859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299DD-F6FA-43A9-9A36-70725C26A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70CBD-4E1A-4E2C-A2F3-2BE438C18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D2BD9-285F-48EE-B639-629B5529CF9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E35D0-8155-4A07-AA73-7D32059E2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821D-1A5E-4116-8514-5AA08DACA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9FF46-263B-4D39-B585-9C6778FFB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3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E5CEB1B-2138-46B9-B8CA-14B3061EDBCC}"/>
              </a:ext>
            </a:extLst>
          </p:cNvPr>
          <p:cNvSpPr/>
          <p:nvPr/>
        </p:nvSpPr>
        <p:spPr>
          <a:xfrm>
            <a:off x="1206743" y="1663590"/>
            <a:ext cx="2057400" cy="1423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Actor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E81A63-FF6F-4E1A-ACF1-35222E753F0F}"/>
              </a:ext>
            </a:extLst>
          </p:cNvPr>
          <p:cNvSpPr/>
          <p:nvPr/>
        </p:nvSpPr>
        <p:spPr>
          <a:xfrm>
            <a:off x="4916298" y="1663590"/>
            <a:ext cx="2057400" cy="1423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Actor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9DDE30-10CA-4648-BA6C-D1ED87C5FE25}"/>
              </a:ext>
            </a:extLst>
          </p:cNvPr>
          <p:cNvSpPr/>
          <p:nvPr/>
        </p:nvSpPr>
        <p:spPr>
          <a:xfrm>
            <a:off x="8625853" y="1663590"/>
            <a:ext cx="2057400" cy="1423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6C4E1E-82AC-44A4-8DF4-0C0ECB6BD66C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264143" y="2375367"/>
            <a:ext cx="165215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5E189E-8E89-4EEE-B6BE-9CDE947D5E98}"/>
              </a:ext>
            </a:extLst>
          </p:cNvPr>
          <p:cNvCxnSpPr/>
          <p:nvPr/>
        </p:nvCxnSpPr>
        <p:spPr>
          <a:xfrm>
            <a:off x="6973698" y="2375367"/>
            <a:ext cx="165215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4C1F14-9D23-447A-ABBD-759E929DCAC4}"/>
              </a:ext>
            </a:extLst>
          </p:cNvPr>
          <p:cNvCxnSpPr/>
          <p:nvPr/>
        </p:nvCxnSpPr>
        <p:spPr>
          <a:xfrm>
            <a:off x="1206743" y="885352"/>
            <a:ext cx="516147" cy="84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44E850-FB30-4915-971B-4C0108BA3D28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235443" y="716387"/>
            <a:ext cx="0" cy="94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C93D40-6304-4FE9-9F56-69231064DA3B}"/>
              </a:ext>
            </a:extLst>
          </p:cNvPr>
          <p:cNvCxnSpPr>
            <a:cxnSpLocks/>
          </p:cNvCxnSpPr>
          <p:nvPr/>
        </p:nvCxnSpPr>
        <p:spPr>
          <a:xfrm flipH="1">
            <a:off x="2777472" y="885352"/>
            <a:ext cx="516147" cy="84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33374B-FEE2-4C0F-9D6A-391F60EFFE33}"/>
              </a:ext>
            </a:extLst>
          </p:cNvPr>
          <p:cNvSpPr txBox="1"/>
          <p:nvPr/>
        </p:nvSpPr>
        <p:spPr>
          <a:xfrm>
            <a:off x="612764" y="531721"/>
            <a:ext cx="106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ED3059-36B1-434E-9481-6FC3B6FF48BE}"/>
              </a:ext>
            </a:extLst>
          </p:cNvPr>
          <p:cNvSpPr txBox="1"/>
          <p:nvPr/>
        </p:nvSpPr>
        <p:spPr>
          <a:xfrm>
            <a:off x="1928596" y="327794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512AA-1668-422F-9044-AE4CAB8F6CBB}"/>
              </a:ext>
            </a:extLst>
          </p:cNvPr>
          <p:cNvSpPr txBox="1"/>
          <p:nvPr/>
        </p:nvSpPr>
        <p:spPr>
          <a:xfrm>
            <a:off x="3127824" y="516020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stop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2591A6-99D3-4AEB-B462-C54BA1AB9BA7}"/>
              </a:ext>
            </a:extLst>
          </p:cNvPr>
          <p:cNvSpPr txBox="1"/>
          <p:nvPr/>
        </p:nvSpPr>
        <p:spPr>
          <a:xfrm>
            <a:off x="3531765" y="1522915"/>
            <a:ext cx="969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configure</a:t>
            </a:r>
          </a:p>
          <a:p>
            <a:r>
              <a:rPr lang="en-US" sz="1600" dirty="0"/>
              <a:t>start</a:t>
            </a:r>
          </a:p>
          <a:p>
            <a:r>
              <a:rPr lang="en-US" sz="1600" dirty="0"/>
              <a:t>stop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6FCF5E-7A56-49D6-AD56-F00ADC54E6DF}"/>
              </a:ext>
            </a:extLst>
          </p:cNvPr>
          <p:cNvSpPr txBox="1"/>
          <p:nvPr/>
        </p:nvSpPr>
        <p:spPr>
          <a:xfrm>
            <a:off x="7386279" y="1522915"/>
            <a:ext cx="969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configure</a:t>
            </a:r>
          </a:p>
          <a:p>
            <a:r>
              <a:rPr lang="en-US" sz="1600" dirty="0"/>
              <a:t>start</a:t>
            </a:r>
          </a:p>
          <a:p>
            <a:r>
              <a:rPr lang="en-US" sz="1600" dirty="0"/>
              <a:t>stop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7DCE7B-BCC9-4A6D-AE9C-95DA7CE08DDA}"/>
              </a:ext>
            </a:extLst>
          </p:cNvPr>
          <p:cNvSpPr txBox="1"/>
          <p:nvPr/>
        </p:nvSpPr>
        <p:spPr>
          <a:xfrm>
            <a:off x="7676849" y="5501188"/>
            <a:ext cx="18925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Preprocessor</a:t>
            </a:r>
          </a:p>
          <a:p>
            <a:r>
              <a:rPr lang="en-US" dirty="0"/>
              <a:t>Async</a:t>
            </a:r>
          </a:p>
          <a:p>
            <a:r>
              <a:rPr lang="en-US" sz="1200" dirty="0"/>
              <a:t>(e.g., A&amp;AI queries,</a:t>
            </a:r>
          </a:p>
          <a:p>
            <a:r>
              <a:rPr lang="en-US" sz="1200" dirty="0"/>
              <a:t>guard checks)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48A7DF-FB1B-474D-B7B2-6EE813EDB095}"/>
              </a:ext>
            </a:extLst>
          </p:cNvPr>
          <p:cNvSpPr txBox="1"/>
          <p:nvPr/>
        </p:nvSpPr>
        <p:spPr>
          <a:xfrm>
            <a:off x="10165569" y="5501188"/>
            <a:ext cx="16135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Operation</a:t>
            </a:r>
          </a:p>
          <a:p>
            <a:r>
              <a:rPr lang="en-US" dirty="0"/>
              <a:t>Async</a:t>
            </a:r>
          </a:p>
          <a:p>
            <a:r>
              <a:rPr lang="en-US" sz="1200" dirty="0"/>
              <a:t>(i.e., without any</a:t>
            </a:r>
          </a:p>
          <a:p>
            <a:r>
              <a:rPr lang="en-US" sz="1200" dirty="0"/>
              <a:t>preprocessing)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8F9CFA-5DF7-4094-BBBA-8DBA61034CAC}"/>
              </a:ext>
            </a:extLst>
          </p:cNvPr>
          <p:cNvSpPr txBox="1"/>
          <p:nvPr/>
        </p:nvSpPr>
        <p:spPr>
          <a:xfrm>
            <a:off x="5315049" y="3798921"/>
            <a:ext cx="17494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  <a:p>
            <a:r>
              <a:rPr lang="en-US" sz="1200" dirty="0"/>
              <a:t>(including preprocessing</a:t>
            </a:r>
          </a:p>
          <a:p>
            <a:r>
              <a:rPr lang="en-US" sz="1200" dirty="0"/>
              <a:t>and retries)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34C54B-E3E1-435A-9E27-B5BBCCD45E79}"/>
              </a:ext>
            </a:extLst>
          </p:cNvPr>
          <p:cNvSpPr txBox="1"/>
          <p:nvPr/>
        </p:nvSpPr>
        <p:spPr>
          <a:xfrm>
            <a:off x="7963953" y="5009150"/>
            <a:ext cx="888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i="1" dirty="0"/>
              <a:t>protected</a:t>
            </a:r>
            <a:r>
              <a:rPr lang="en-US" sz="1200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868FF1-F079-475B-8EF3-759DD57C3F1C}"/>
              </a:ext>
            </a:extLst>
          </p:cNvPr>
          <p:cNvSpPr txBox="1"/>
          <p:nvPr/>
        </p:nvSpPr>
        <p:spPr>
          <a:xfrm>
            <a:off x="10409496" y="5009150"/>
            <a:ext cx="888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i="1" dirty="0"/>
              <a:t>protected</a:t>
            </a:r>
            <a:r>
              <a:rPr lang="en-US" sz="1200" dirty="0"/>
              <a:t>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AC811B0-0F87-4F4D-8B35-1ED20E0F5FC6}"/>
              </a:ext>
            </a:extLst>
          </p:cNvPr>
          <p:cNvSpPr/>
          <p:nvPr/>
        </p:nvSpPr>
        <p:spPr>
          <a:xfrm>
            <a:off x="8625853" y="3542763"/>
            <a:ext cx="2057400" cy="1423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8403D3-E5D4-4288-8EE2-23261E3AFB86}"/>
              </a:ext>
            </a:extLst>
          </p:cNvPr>
          <p:cNvCxnSpPr>
            <a:cxnSpLocks/>
            <a:stCxn id="6" idx="4"/>
            <a:endCxn id="26" idx="0"/>
          </p:cNvCxnSpPr>
          <p:nvPr/>
        </p:nvCxnSpPr>
        <p:spPr>
          <a:xfrm>
            <a:off x="9654553" y="3087144"/>
            <a:ext cx="0" cy="45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F3AB31-F366-4BA5-967B-ABEF105BD8AB}"/>
              </a:ext>
            </a:extLst>
          </p:cNvPr>
          <p:cNvSpPr txBox="1"/>
          <p:nvPr/>
        </p:nvSpPr>
        <p:spPr>
          <a:xfrm>
            <a:off x="9654553" y="3109032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1096D93-5292-49D9-9480-C284A2702F10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7386279" y="4254540"/>
            <a:ext cx="1239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BA68D4-887E-476D-9ACE-5846B30D979C}"/>
              </a:ext>
            </a:extLst>
          </p:cNvPr>
          <p:cNvCxnSpPr>
            <a:cxnSpLocks/>
          </p:cNvCxnSpPr>
          <p:nvPr/>
        </p:nvCxnSpPr>
        <p:spPr>
          <a:xfrm flipV="1">
            <a:off x="8623134" y="4891772"/>
            <a:ext cx="487854" cy="60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99A0CAE-172A-4835-A99D-B72190AF8F2F}"/>
              </a:ext>
            </a:extLst>
          </p:cNvPr>
          <p:cNvCxnSpPr>
            <a:cxnSpLocks/>
          </p:cNvCxnSpPr>
          <p:nvPr/>
        </p:nvCxnSpPr>
        <p:spPr>
          <a:xfrm flipH="1" flipV="1">
            <a:off x="10149687" y="4902148"/>
            <a:ext cx="487854" cy="60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C9694B3-3DFA-4AB1-B012-4ADC046BE035}"/>
              </a:ext>
            </a:extLst>
          </p:cNvPr>
          <p:cNvSpPr txBox="1"/>
          <p:nvPr/>
        </p:nvSpPr>
        <p:spPr>
          <a:xfrm>
            <a:off x="9245670" y="33135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353F3AF-8A59-42CE-A427-0EEE2655D89F}"/>
              </a:ext>
            </a:extLst>
          </p:cNvPr>
          <p:cNvCxnSpPr>
            <a:cxnSpLocks/>
          </p:cNvCxnSpPr>
          <p:nvPr/>
        </p:nvCxnSpPr>
        <p:spPr>
          <a:xfrm>
            <a:off x="9591566" y="697126"/>
            <a:ext cx="0" cy="94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593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57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HAHN III, JIM</dc:creator>
  <cp:lastModifiedBy>HAHN III, JIM</cp:lastModifiedBy>
  <cp:revision>16</cp:revision>
  <dcterms:created xsi:type="dcterms:W3CDTF">2020-01-28T12:57:56Z</dcterms:created>
  <dcterms:modified xsi:type="dcterms:W3CDTF">2020-02-11T20:42:12Z</dcterms:modified>
</cp:coreProperties>
</file>