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585C-B910-4DF2-BA64-FFCA03560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A1F27-4667-45F9-9D1E-60E80007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9E58-EE2B-4329-9F24-F605FD45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73B8-2D55-4492-A7F0-960A3C00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09A8-FC68-4802-97FA-446FA2DA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E1068-A201-4F68-AF71-CDB453A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9B108-271C-476A-ACCD-9CA48FD41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77A59-E467-4DB1-A9FF-0B9AABFB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14588-CDB7-4AFC-8B7A-A7A96EB5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F8D9-A699-40EE-8DD6-78A3BF36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1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BEC37-5E3D-41AC-96C9-BB3744D8C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7A138-1F7F-4702-B3A3-32651D55B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2F7B-E8D8-4ABD-BF8C-1486D112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FADF8-90B4-4655-A962-96261E07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5907B-03D4-447D-BC35-1020FBC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BC84-5604-49FA-8001-461A62E0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3A50-AB3B-42B2-8968-B6A20A642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D18E5-A132-4AEA-AEC2-EC9C44A9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B6F5-686B-4459-B8F1-0AE8CC40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B639-BEC8-4093-9ED0-6EF6C4D5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F27E-924B-44E0-9F50-17B6FB068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B3DBA-6AA6-49BC-9746-39112EEF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1BBA-A723-454E-952E-2D2E013F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BAA9-D632-4588-85EC-C6189FB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4AB3-01E7-4E61-B082-57A2D036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3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FDEA3-5E3B-4ED4-BDDA-99BBC2A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8086-6EF6-404B-BF00-196C884ED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85B84-0CA6-4933-896D-0A428AD2C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1811C-4CFA-4DBE-BFAD-D4645C4B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48A69-5F18-4359-8B7A-BF348A65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D641A-D0AE-416A-A253-7FA6B11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F8D63-7629-463B-BC39-B4D04D5E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D77B-5B29-447C-BB2C-66D09A88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E4F22-4148-4C7B-B2EB-61CECCF6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E16B8-1977-4ED1-91B5-28E5B0564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20CC5-F783-4D38-AD85-5D4AA9AB0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EBB5F-442C-4901-92CA-1596948D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3BB7E-F133-4601-BE6B-FD4670F1F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A01B5D-0D20-4CFC-9BBC-557D857FC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7D5C-3A11-4C17-86E7-37500B63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A6F6E-8DB3-4A5F-849A-93DE9BEA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60DDC-A16A-4FEE-896F-993E3346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D1741-AA68-4795-BEC2-F2C28B8A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10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D04E0-A23E-44EC-9C2A-31E2447A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837D-94B9-4362-A3C5-4CA0FA12A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7F780-B9CB-4241-AE1F-51B60027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A3B9-BB60-49DE-8EBF-BBF24112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64DC5-C75D-4791-B54D-1247B384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74E7A-D606-42FD-9280-5DB897470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3A1A2-B005-4ACC-887E-F99D0311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BFD74-82BC-4A6C-BF52-A47B974F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137AC-8464-4DE8-BA49-9F320B26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7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430BA-2DCD-413A-A9F5-6C24C9FF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2A8BB-446E-4B52-8ACE-1E365370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8D9DB-F8B4-40DF-8C5C-08D5D2A88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CE47-4925-4212-B869-406641BB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1D81F-2400-4382-A64F-89190065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3241A-093E-4C06-8A84-3E6D26E3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3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18564-3D27-485F-80F0-00CA64AC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4066-D56E-4ED3-B2A5-758B7A98B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9B52D-66AD-4641-9C22-1957ABBCB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8E69-2F6A-48E5-916A-052886A92EA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DA64B-3433-4362-ABC3-E2DE79601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44C4A-3A43-48FC-BFC1-DA0C18C79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FBE4-778E-4F1B-81B4-6B81650D4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2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209C9F-8287-4496-A9D9-A7D5BDBC9AD0}"/>
              </a:ext>
            </a:extLst>
          </p:cNvPr>
          <p:cNvSpPr/>
          <p:nvPr/>
        </p:nvSpPr>
        <p:spPr>
          <a:xfrm>
            <a:off x="5070565" y="598714"/>
            <a:ext cx="2050869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HttpOperation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55664D-AB43-47A7-B577-AD4D68D95C4C}"/>
              </a:ext>
            </a:extLst>
          </p:cNvPr>
          <p:cNvSpPr/>
          <p:nvPr/>
        </p:nvSpPr>
        <p:spPr>
          <a:xfrm>
            <a:off x="3287485" y="2828108"/>
            <a:ext cx="2050869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AaiGet</a:t>
            </a:r>
            <a:endParaRPr lang="en-US" dirty="0"/>
          </a:p>
          <a:p>
            <a:pPr algn="ctr"/>
            <a:r>
              <a:rPr lang="en-US" dirty="0"/>
              <a:t>Operation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5EE1E8-E3A3-4BCA-ADBF-224D051CC0EE}"/>
              </a:ext>
            </a:extLst>
          </p:cNvPr>
          <p:cNvSpPr/>
          <p:nvPr/>
        </p:nvSpPr>
        <p:spPr>
          <a:xfrm>
            <a:off x="6958150" y="2828108"/>
            <a:ext cx="2050869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AaiCustomQuery</a:t>
            </a:r>
            <a:endParaRPr lang="en-US" dirty="0"/>
          </a:p>
          <a:p>
            <a:pPr algn="ctr"/>
            <a:r>
              <a:rPr lang="en-US" dirty="0"/>
              <a:t>Operation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754865-AEF7-4D0D-9D40-A5623090EDFA}"/>
              </a:ext>
            </a:extLst>
          </p:cNvPr>
          <p:cNvSpPr/>
          <p:nvPr/>
        </p:nvSpPr>
        <p:spPr>
          <a:xfrm>
            <a:off x="1236616" y="5057502"/>
            <a:ext cx="2050869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AaiPnf</a:t>
            </a:r>
            <a:endParaRPr lang="en-US" dirty="0"/>
          </a:p>
          <a:p>
            <a:pPr algn="ctr"/>
            <a:r>
              <a:rPr lang="en-US" dirty="0"/>
              <a:t>Operation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D39B22-C44D-438C-9C4C-EF82E86355FC}"/>
              </a:ext>
            </a:extLst>
          </p:cNvPr>
          <p:cNvSpPr/>
          <p:nvPr/>
        </p:nvSpPr>
        <p:spPr>
          <a:xfrm>
            <a:off x="5338354" y="5057502"/>
            <a:ext cx="2050869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AaiTenant</a:t>
            </a:r>
            <a:endParaRPr lang="en-US" dirty="0"/>
          </a:p>
          <a:p>
            <a:pPr algn="ctr"/>
            <a:r>
              <a:rPr lang="en-US" dirty="0"/>
              <a:t>Operation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3AB810-C8DB-4B48-83D6-AB5CACAC92FF}"/>
              </a:ext>
            </a:extLst>
          </p:cNvPr>
          <p:cNvCxnSpPr/>
          <p:nvPr/>
        </p:nvCxnSpPr>
        <p:spPr>
          <a:xfrm flipH="1">
            <a:off x="4572000" y="1800497"/>
            <a:ext cx="1018903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3DB28-D3C7-45B1-92D7-B13DAC8B7FBB}"/>
              </a:ext>
            </a:extLst>
          </p:cNvPr>
          <p:cNvCxnSpPr>
            <a:cxnSpLocks/>
          </p:cNvCxnSpPr>
          <p:nvPr/>
        </p:nvCxnSpPr>
        <p:spPr>
          <a:xfrm>
            <a:off x="6705601" y="1800497"/>
            <a:ext cx="1018903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07A779C-A3D3-44C7-8824-D25D145C533E}"/>
              </a:ext>
            </a:extLst>
          </p:cNvPr>
          <p:cNvCxnSpPr/>
          <p:nvPr/>
        </p:nvCxnSpPr>
        <p:spPr>
          <a:xfrm flipH="1">
            <a:off x="2673530" y="4029891"/>
            <a:ext cx="1018903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CF17E6-E24F-495B-AB37-C4CABE8345D3}"/>
              </a:ext>
            </a:extLst>
          </p:cNvPr>
          <p:cNvCxnSpPr>
            <a:cxnSpLocks/>
          </p:cNvCxnSpPr>
          <p:nvPr/>
        </p:nvCxnSpPr>
        <p:spPr>
          <a:xfrm>
            <a:off x="4815840" y="4029890"/>
            <a:ext cx="1018903" cy="10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HAHN III, JIM</dc:creator>
  <cp:lastModifiedBy>HAHN III, JIM</cp:lastModifiedBy>
  <cp:revision>1</cp:revision>
  <dcterms:created xsi:type="dcterms:W3CDTF">2020-05-18T20:09:50Z</dcterms:created>
  <dcterms:modified xsi:type="dcterms:W3CDTF">2020-05-18T20:15:10Z</dcterms:modified>
</cp:coreProperties>
</file>