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3c1233de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3c1233de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3c1233de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3c1233de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3c1233d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3c1233d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3c1233de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3c1233de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3c1233d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3c1233d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3c1233d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3c1233d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3c1233de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3c1233de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3c1233de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3c1233de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3c1233de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3c1233de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3c1233d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3c1233d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3c1233de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3c1233de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3c1233d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3c1233d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3c1233d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3c1233d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3c1233d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3c1233d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3c1233de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3c1233de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3c1233de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3c1233d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3c1233de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3c1233de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4362e33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4362e33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c1233d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c1233d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3c1233de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3c1233de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3c1233de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3c1233de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CDMVaQOvtxU" TargetMode="External"/><Relationship Id="rId4" Type="http://schemas.openxmlformats.org/officeDocument/2006/relationships/hyperlink" Target="https://www.washingtonpost.com/news/worldviews/wp/2015/06/02/7-times-the-onion-was-lost-in-translatio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3RKDVB6qizA&amp;t=222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Interference and Retrieval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HUDK 4029: Human Cognition and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Testing Effect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retrieval practice)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885975" y="-250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concerns with this as a laboratory procedure? </a:t>
            </a:r>
            <a:r>
              <a:rPr lang="en"/>
              <a:t>How can we potentially extend this to classroom practice?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85975" y="1448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the role of teacher-provided feedback. How do you think this might interact with the test effect as described by Roediger and Karpicke?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r>
              <a:rPr lang="en"/>
              <a:t> practice in the real world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141900" y="4568875"/>
            <a:ext cx="900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McDermott, K. B., Agarwal, P. K., D'Antonio, L., Roediger III, H. L., &amp; McDaniel, M. A. (2014). Both multiple-choice and short-answer quizzes enhance later exam performance in middle and high school classes.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Journal of Experimental Psychology: Applied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20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(1), 3.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3725"/>
          <a:stretch/>
        </p:blipFill>
        <p:spPr>
          <a:xfrm>
            <a:off x="1790225" y="1070125"/>
            <a:ext cx="4755001" cy="34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don’t remember everything, even things we’d want to remember. Why do you think that is?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might forgetting be adaptive?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1314375"/>
            <a:ext cx="8766349" cy="30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122875" y="4626850"/>
            <a:ext cx="883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Nørby, S. (2015). Why forget? On the adaptive value of memory loss.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Perspectives on Psychological 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10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(5), 551-578.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Interference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Liv, N., &amp; Greenbaum, D. (2020). Deep fakes and memory malleability: False memories in the service of fake news.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AJOB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(2), 96-104.</a:t>
            </a:r>
            <a:endParaRPr/>
          </a:p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 u="sng">
                <a:solidFill>
                  <a:schemeClr val="hlink"/>
                </a:solidFill>
                <a:hlinkClick r:id="rId3"/>
              </a:rPr>
              <a:t>deep fake</a:t>
            </a:r>
            <a:r>
              <a:rPr lang="en"/>
              <a:t> and why are they specifically something to be concerned about?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you think of an instance where </a:t>
            </a:r>
            <a:r>
              <a:rPr lang="en" u="sng">
                <a:solidFill>
                  <a:schemeClr val="hlink"/>
                </a:solidFill>
                <a:hlinkClick r:id="rId4"/>
              </a:rPr>
              <a:t>fake news</a:t>
            </a:r>
            <a:r>
              <a:rPr lang="en"/>
              <a:t> influenced you or someone you know?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does this mean, if anything, for media satire and/or features of the target audience?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Misinformation Effect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Elizabeth Loftus</a:t>
            </a:r>
            <a:r>
              <a:rPr lang="en"/>
              <a:t> (2:40)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False Memory Debriefing…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noted “continued influence effect” in the literature for memory studies that include deception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Debriefing seems to reduce the BELIEF that an action was performed, but some not necessarily disrupt the false memory that had formed.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enhanced debriefing (with more information on how memory works and where the specific misinformation was planted) seems to </a:t>
            </a:r>
            <a:r>
              <a:rPr lang="en"/>
              <a:t>alleviate</a:t>
            </a:r>
            <a:r>
              <a:rPr lang="en"/>
              <a:t> some of the issue.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 interest:  Otgaar, H., Candel, I., Merckelbach, H., &amp; Wade, K. A. (2009). Abducted by a UFO: Prevalence information affects young children's false memories for an implausible event. Applied Cognitive Psychology: The Official Journal of the Society for Applied Research in Memory and Cognition, 23(1), 115-125.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42150" y="4568875"/>
            <a:ext cx="90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Greenspan, R. L., &amp; Loftus, E. F. (2022). What happens after debriefing? The effectiveness and benefits of postexperimental debriefing.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Memory &amp; 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50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(4), 696-709.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25" y="367398"/>
            <a:ext cx="6233901" cy="42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82350" y="4568875"/>
            <a:ext cx="897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Murphy, G., Loftus, E., Grady, R. H., Levine, L. J., &amp; Greene, C. M. (2020). Fool me twice: How effective is debriefing in false memory studies?.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Memory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28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(7), 938-949.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How much of your sense of self comes from your memories?</a:t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How much of your sense of self comes from your memories?</a:t>
            </a:r>
            <a:endParaRPr sz="5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900" y="382200"/>
            <a:ext cx="4658199" cy="437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50" y="1635725"/>
            <a:ext cx="4071076" cy="22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608500" y="44087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https://www.nytimes.com/2023/08/11/opinion/dementia-prisons.html#:~:text=Even%20people%20with%20dementia%20who,round%2Dthe%2Dclock%20care.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900" y="382200"/>
            <a:ext cx="4658199" cy="437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4">
            <a:alphaModFix/>
          </a:blip>
          <a:srcRect b="0" l="7412" r="4551" t="0"/>
          <a:stretch/>
        </p:blipFill>
        <p:spPr>
          <a:xfrm>
            <a:off x="412675" y="1249975"/>
            <a:ext cx="4159325" cy="302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900" y="382200"/>
            <a:ext cx="4658199" cy="437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96" y="2353150"/>
            <a:ext cx="4917304" cy="1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1205825"/>
            <a:ext cx="45147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Memory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Squire, L. R., &amp; Zola, S. M. (1998). Episodic memory, semantic memory, and amnesia.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Hippocampus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(3), 205-211.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3225" y="136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Episodic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</a:t>
            </a:r>
            <a:r>
              <a:rPr lang="en"/>
              <a:t>the capacity for recollecting happenings from the past, for remembering events that occurred in particular spatial and temporal contexts.”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-782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Memory for facts, or the capacity for recollecting facts and general knowledge about the 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the words from either list last week? Write down as many as you can remember.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have….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Ocean?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Tooth?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Towel?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vs meaningless (for some!)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5041825" y="1152475"/>
            <a:ext cx="379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Luz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retrieval mean? Under what circumstances can it most efficiently occur?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Testing Effect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retrieval practice)</a:t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-3679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test effect? What did the two studies demonstrate?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45625" y="1155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retrieval practice effective?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Draws attention to missing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Retrieval effort strengths memory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Elaborative retrieval hypothesis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