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media/image12.jpg" ContentType="image/png"/>
  <Override PartName="/ppt/media/image14.jpg" ContentType="image/png"/>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removePersonalInfoOnSave="1" saveSubsetFonts="1">
  <p:sldMasterIdLst>
    <p:sldMasterId id="2147483660" r:id="rId4"/>
  </p:sldMasterIdLst>
  <p:notesMasterIdLst>
    <p:notesMasterId r:id="rId16"/>
  </p:notesMasterIdLst>
  <p:handoutMasterIdLst>
    <p:handoutMasterId r:id="rId17"/>
  </p:handoutMasterIdLst>
  <p:sldIdLst>
    <p:sldId id="264" r:id="rId5"/>
    <p:sldId id="276" r:id="rId6"/>
    <p:sldId id="259" r:id="rId7"/>
    <p:sldId id="283" r:id="rId8"/>
    <p:sldId id="277" r:id="rId9"/>
    <p:sldId id="284" r:id="rId10"/>
    <p:sldId id="285" r:id="rId11"/>
    <p:sldId id="286" r:id="rId12"/>
    <p:sldId id="287" r:id="rId13"/>
    <p:sldId id="288" r:id="rId14"/>
    <p:sldId id="290" r:id="rId15"/>
  </p:sldIdLst>
  <p:sldSz cx="12188825" cy="6858000"/>
  <p:notesSz cx="6858000" cy="9144000"/>
  <p:defaultTextStyle>
    <a:defPPr algn="r" rtl="1">
      <a:defRPr lang="he-IL"/>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ללא כותרת" id="{A8031F2B-034B-47FE-A6B8-694242F76033}">
          <p14:sldIdLst>
            <p14:sldId id="264"/>
            <p14:sldId id="276"/>
            <p14:sldId id="259"/>
            <p14:sldId id="283"/>
            <p14:sldId id="277"/>
            <p14:sldId id="284"/>
            <p14:sldId id="285"/>
            <p14:sldId id="286"/>
            <p14:sldId id="287"/>
            <p14:sldId id="288"/>
            <p14:sldId id="290"/>
          </p14:sldIdLst>
        </p14:section>
      </p14:sectionLst>
    </p:ex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2" name="Author" initials="A" lastIdx="45" clrIdx="1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76AFF"/>
    <a:srgbClr val="FCF1EB"/>
    <a:srgbClr val="DEEB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סגנון בהיר 2 - הדגשה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סגנון בהיר 2 - הדגשה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סגנון בהיר 2 - הדגשה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סגנון בהיר 2 - הדגשה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סגנון בהיר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83740" autoAdjust="0"/>
  </p:normalViewPr>
  <p:slideViewPr>
    <p:cSldViewPr showGuides="1">
      <p:cViewPr varScale="1">
        <p:scale>
          <a:sx n="56" d="100"/>
          <a:sy n="56" d="100"/>
        </p:scale>
        <p:origin x="1072" y="52"/>
      </p:cViewPr>
      <p:guideLst>
        <p:guide pos="3839"/>
        <p:guide orient="horz" pos="2160"/>
      </p:guideLst>
    </p:cSldViewPr>
  </p:slideViewPr>
  <p:notesTextViewPr>
    <p:cViewPr>
      <p:scale>
        <a:sx n="1" d="1"/>
        <a:sy n="1" d="1"/>
      </p:scale>
      <p:origin x="0" y="0"/>
    </p:cViewPr>
  </p:notesTextViewPr>
  <p:notesViewPr>
    <p:cSldViewPr>
      <p:cViewPr varScale="1">
        <p:scale>
          <a:sx n="96" d="100"/>
          <a:sy n="96" d="100"/>
        </p:scale>
        <p:origin x="355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2" dt="2019-11-26T09:23:14.967" idx="1">
    <p:pos x="6110" y="1582"/>
    <p:text>הייתי משנה לבצע קצת יותר כהה, כי אני חוששת שלא יראו את זה</p:text>
    <p:extLst>
      <p:ext uri="{C676402C-5697-4E1C-873F-D02D1690AC5C}">
        <p15:threadingInfo xmlns:p15="http://schemas.microsoft.com/office/powerpoint/2012/main" timeZoneBias="-120"/>
      </p:ext>
    </p:extLst>
  </p:cm>
  <p:cm authorId="12" dt="2019-11-26T09:23:45.496" idx="2">
    <p:pos x="1130" y="984"/>
    <p:text>אולי להוסיף לפני השלשה למטה מטרות?</p:text>
    <p:extLst>
      <p:ext uri="{C676402C-5697-4E1C-873F-D02D1690AC5C}">
        <p15:threadingInfo xmlns:p15="http://schemas.microsoft.com/office/powerpoint/2012/main" timeZoneBias="-120"/>
      </p:ext>
    </p:extLst>
  </p:cm>
  <p:cm authorId="12" dt="2020-02-02T17:58:42.698" idx="3">
    <p:pos x="2412" y="986"/>
    <p:text>להוסיף מט"ח בסוגריים</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2" dt="2019-11-25T20:25:48.119" idx="4">
    <p:pos x="7670" y="10"/>
    <p:text/>
    <p:extLst>
      <p:ext uri="{C676402C-5697-4E1C-873F-D02D1690AC5C}">
        <p15:threadingInfo xmlns:p15="http://schemas.microsoft.com/office/powerpoint/2012/main" timeZoneBias="-120"/>
      </p:ext>
    </p:extLst>
  </p:cm>
  <p:cm authorId="12" dt="2019-11-26T09:25:06.345" idx="5">
    <p:pos x="7668" y="10"/>
    <p:text>אולי לפני המספרים הייתי כותבת כמה זמן בשנה מתבזבז על חיפוש חומרים (אני מעריכה שתכננתם להגיד את זה במילים) ואז לעלות על זה ולהראות את הכמות שעות</p:text>
    <p:extLst>
      <p:ext uri="{C676402C-5697-4E1C-873F-D02D1690AC5C}">
        <p15:threadingInfo xmlns:p15="http://schemas.microsoft.com/office/powerpoint/2012/main" timeZoneBias="-120"/>
      </p:ext>
    </p:extLst>
  </p:cm>
  <p:cm authorId="12" dt="2019-11-26T09:26:16.109" idx="6">
    <p:pos x="7532" y="146"/>
    <p:text>לפני האדומים הייתי שוב זורקת מה הבעיות שזה יוצר?</p:text>
    <p:extLst>
      <p:ext uri="{C676402C-5697-4E1C-873F-D02D1690AC5C}">
        <p15:threadingInfo xmlns:p15="http://schemas.microsoft.com/office/powerpoint/2012/main" timeZoneBias="-120"/>
      </p:ext>
    </p:extLst>
  </p:cm>
  <p:cm authorId="12" dt="2020-02-02T17:59:10.016" idx="7">
    <p:pos x="7396" y="282"/>
    <p:text>איך הגעתם למסקנה שזאת כמות הזמן?</p:text>
    <p:extLst>
      <p:ext uri="{C676402C-5697-4E1C-873F-D02D1690AC5C}">
        <p15:threadingInfo xmlns:p15="http://schemas.microsoft.com/office/powerpoint/2012/main" timeZoneBias="-120"/>
      </p:ext>
    </p:extLst>
  </p:cm>
  <p:cm authorId="12" dt="2020-02-02T18:17:54.963" idx="8">
    <p:pos x="7396" y="418"/>
    <p:text>להגיד שזה מגיע מתוך</p:text>
    <p:extLst>
      <p:ext uri="{C676402C-5697-4E1C-873F-D02D1690AC5C}">
        <p15:threadingInfo xmlns:p15="http://schemas.microsoft.com/office/powerpoint/2012/main" timeZoneBias="-120">
          <p15:parentCm authorId="12" idx="7"/>
        </p15:threadingInfo>
      </p:ext>
    </p:extLst>
  </p:cm>
  <p:cm authorId="12" dt="2020-02-02T17:59:33.853" idx="9">
    <p:pos x="7260" y="418"/>
    <p:text>תכתבו בממוצע צריך 8-24 שעות להכנת מצגת (אם זה אמיתי, כי 24 נשמע לי מוגזם יחסית). אתם מדברים על זה, אז עדיף שיהיה מוצדק ממקום כלשהו. אפשר גם רק להגיד את זה, אבל מבוסס על משהו</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2" dt="2020-02-01T23:53:29.427" idx="16">
    <p:pos x="7668" y="10"/>
    <p:text>אם אתן יכולים לסכם במילה כל מטרה ולכתוב אותה מעל התמונה זה יוכל להוסיף עוד קצת, כי ככה יזכרו את כל מה שיש לכם</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2" dt="2019-11-26T09:26:51.793" idx="17">
    <p:pos x="7668" y="10"/>
    <p:text>חוץ מהשמאלי העליון, כולם מחוץ לגודל של השקף, אז לא רואים טוב את זה שכתוב (תריצו שניה כאילו זאת מצגת ותראו את זה)</p:text>
    <p:extLst>
      <p:ext uri="{C676402C-5697-4E1C-873F-D02D1690AC5C}">
        <p15:threadingInfo xmlns:p15="http://schemas.microsoft.com/office/powerpoint/2012/main" timeZoneBias="-120"/>
      </p:ext>
    </p:extLst>
  </p:cm>
  <p:cm authorId="12" dt="2019-11-26T09:27:35.043" idx="18">
    <p:pos x="7532" y="146"/>
    <p:text>גם פה הייתי מוסיפה כותרת של פתרון</p:text>
    <p:extLst>
      <p:ext uri="{C676402C-5697-4E1C-873F-D02D1690AC5C}">
        <p15:threadingInfo xmlns:p15="http://schemas.microsoft.com/office/powerpoint/2012/main" timeZoneBias="-120"/>
      </p:ext>
    </p:extLst>
  </p:cm>
  <p:cm authorId="12" dt="2019-11-26T09:28:20.741" idx="19">
    <p:pos x="7396" y="282"/>
    <p:text>הייתי כותבת ליד הרשת הסמנטית שזה האלמנט החכם</p:text>
    <p:extLst>
      <p:ext uri="{C676402C-5697-4E1C-873F-D02D1690AC5C}">
        <p15:threadingInfo xmlns:p15="http://schemas.microsoft.com/office/powerpoint/2012/main" timeZoneBias="-120"/>
      </p:ext>
    </p:extLst>
  </p:cm>
  <p:cm authorId="12" dt="2019-11-26T09:28:46.588" idx="20">
    <p:pos x="7260" y="418"/>
    <p:text>יש לכם אולי מתוך החומרים שלהם דוגמא לאיך הם רצו שזה יראה (כאילו mockup)?</p:text>
    <p:extLst>
      <p:ext uri="{C676402C-5697-4E1C-873F-D02D1690AC5C}">
        <p15:threadingInfo xmlns:p15="http://schemas.microsoft.com/office/powerpoint/2012/main" timeZoneBias="-120"/>
      </p:ext>
    </p:extLst>
  </p:cm>
  <p:cm authorId="12" dt="2019-11-26T09:29:49.514" idx="21">
    <p:pos x="7260" y="554"/>
    <p:text>אם כן, הייתי שמה את זה בהתחלה (יחד עם הכותרת של הפתרון) ואז עולה על זה עם השקף שלכם</p:text>
    <p:extLst>
      <p:ext uri="{C676402C-5697-4E1C-873F-D02D1690AC5C}">
        <p15:threadingInfo xmlns:p15="http://schemas.microsoft.com/office/powerpoint/2012/main" timeZoneBias="-120">
          <p15:parentCm authorId="12" idx="20"/>
        </p15:threadingInfo>
      </p:ext>
    </p:extLst>
  </p:cm>
  <p:cm authorId="12" dt="2019-11-26T10:06:05.746" idx="22">
    <p:pos x="7124" y="554"/>
    <p:text>לא כל החיצים עובדים פה באותה צורה</p:text>
    <p:extLst>
      <p:ext uri="{C676402C-5697-4E1C-873F-D02D1690AC5C}">
        <p15:threadingInfo xmlns:p15="http://schemas.microsoft.com/office/powerpoint/2012/main" timeZoneBias="-120"/>
      </p:ext>
    </p:extLst>
  </p:cm>
  <p:cm authorId="12" dt="2020-02-02T18:02:00.110" idx="23">
    <p:pos x="6988" y="690"/>
    <p:text>אני פחות אוהבת שבאחד כתוב מודול ובאחרים לא - תהיו עקביים באחת מהצורות</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2" dt="2020-02-02T00:02:02.781" idx="26">
    <p:pos x="7668" y="10"/>
    <p:text>את השקופית הזאת תשימו לפני ה-BPMN ותסמנו בעיגול שיופיע אחרי כמה שניות את תגובה למצגות (שזה מה שאתם מראים ב-BPMN)</p:text>
    <p:extLst>
      <p:ext uri="{C676402C-5697-4E1C-873F-D02D1690AC5C}">
        <p15:threadingInfo xmlns:p15="http://schemas.microsoft.com/office/powerpoint/2012/main" timeZoneBias="-120"/>
      </p:ext>
    </p:extLst>
  </p:cm>
  <p:cm authorId="12" dt="2020-02-02T18:04:51.332" idx="27">
    <p:pos x="7532" y="146"/>
    <p:text>צריך להופיע לפני המסכים</p:text>
    <p:extLst>
      <p:ext uri="{C676402C-5697-4E1C-873F-D02D1690AC5C}">
        <p15:threadingInfo xmlns:p15="http://schemas.microsoft.com/office/powerpoint/2012/main" timeZoneBias="-120"/>
      </p:ext>
    </p:extLst>
  </p:cm>
  <p:cm authorId="12" dt="2020-02-02T18:23:06.542" idx="28">
    <p:pos x="7532" y="282"/>
    <p:text>אחרי שקופית 5</p:text>
    <p:extLst>
      <p:ext uri="{C676402C-5697-4E1C-873F-D02D1690AC5C}">
        <p15:threadingInfo xmlns:p15="http://schemas.microsoft.com/office/powerpoint/2012/main" timeZoneBias="-120">
          <p15:parentCm authorId="12" idx="27"/>
        </p15:threadingInfo>
      </p:ext>
    </p:extLst>
  </p:cm>
  <p:cm authorId="12" dt="2020-02-02T18:13:49.158" idx="29">
    <p:pos x="7396" y="282"/>
    <p:text>פה זה צריך להיות בלי חצים חוץ מ-extend ן-include</p:text>
    <p:extLst>
      <p:ext uri="{C676402C-5697-4E1C-873F-D02D1690AC5C}">
        <p15:threadingInfo xmlns:p15="http://schemas.microsoft.com/office/powerpoint/2012/main" timeZoneBias="-120"/>
      </p:ext>
    </p:extLst>
  </p:cm>
  <p:cm authorId="12" dt="2020-02-02T18:14:07.478" idx="30">
    <p:pos x="7260" y="418"/>
    <p:text>לבטל את ההעלאה האיטית של הדרישות במלל</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2" dt="2020-02-02T18:08:25.864" idx="40">
    <p:pos x="7668" y="10"/>
    <p:text>אם הוא אוהב את המצגת והיו תגיות כאלה, אז כנראה שנושאים אלה חשובים לו. האם חוכמת ההמונים מאפשרת הצעה של תגיות אחרות אם לא מתאים?</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2" dt="2020-02-02T00:05:01.650" idx="41">
    <p:pos x="7668" y="10"/>
    <p:text>הדגמה מעלפת</p:text>
    <p:extLst>
      <p:ext uri="{C676402C-5697-4E1C-873F-D02D1690AC5C}">
        <p15:threadingInfo xmlns:p15="http://schemas.microsoft.com/office/powerpoint/2012/main" timeZoneBias="-120"/>
      </p:ext>
    </p:extLst>
  </p:cm>
  <p:cm authorId="12" dt="2020-02-02T18:10:03.872" idx="42">
    <p:pos x="7396" y="282"/>
    <p:text>חשוב שתזכור להגיד את השלוש פעמים שהמחזור הזה קורה</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2F52E-99CE-4C25-9C62-1C47DA48BEBF}" type="doc">
      <dgm:prSet loTypeId="urn:microsoft.com/office/officeart/2005/8/layout/cycle2" loCatId="cycle" qsTypeId="urn:microsoft.com/office/officeart/2005/8/quickstyle/3d1" qsCatId="3D" csTypeId="urn:microsoft.com/office/officeart/2005/8/colors/accent1_2" csCatId="accent1" phldr="1"/>
      <dgm:spPr/>
      <dgm:t>
        <a:bodyPr/>
        <a:lstStyle/>
        <a:p>
          <a:pPr rtl="1"/>
          <a:endParaRPr lang="he-IL"/>
        </a:p>
      </dgm:t>
    </dgm:pt>
    <dgm:pt modelId="{2F1A7526-3835-4C76-BDEE-114B4DAAA1D3}">
      <dgm:prSet phldrT="[טקסט]"/>
      <dgm:spPr/>
      <dgm:t>
        <a:bodyPr/>
        <a:lstStyle/>
        <a:p>
          <a:pPr rtl="1"/>
          <a:r>
            <a:rPr lang="he-IL" dirty="0">
              <a:latin typeface="Calibri" panose="020F0502020204030204" pitchFamily="34" charset="0"/>
              <a:cs typeface="Calibri" panose="020F0502020204030204" pitchFamily="34" charset="0"/>
            </a:rPr>
            <a:t>מעבר על מצגות המכילות תגית שואה ולקיחת התגים המופיעים איתה</a:t>
          </a:r>
        </a:p>
      </dgm:t>
    </dgm:pt>
    <dgm:pt modelId="{3E36F4F8-351D-49BC-B86F-32FF5A4EE1EF}" type="parTrans" cxnId="{533E709E-45FD-46D8-B581-0F4AEF048FCD}">
      <dgm:prSet/>
      <dgm:spPr/>
      <dgm:t>
        <a:bodyPr/>
        <a:lstStyle/>
        <a:p>
          <a:pPr rtl="1"/>
          <a:endParaRPr lang="he-IL"/>
        </a:p>
      </dgm:t>
    </dgm:pt>
    <dgm:pt modelId="{EB26DAFA-47B4-428A-AE62-EE4429EA02F5}" type="sibTrans" cxnId="{533E709E-45FD-46D8-B581-0F4AEF048FCD}">
      <dgm:prSet/>
      <dgm:spPr/>
      <dgm:t>
        <a:bodyPr/>
        <a:lstStyle/>
        <a:p>
          <a:pPr rtl="1"/>
          <a:endParaRPr lang="he-IL"/>
        </a:p>
      </dgm:t>
    </dgm:pt>
    <dgm:pt modelId="{2AB04B7F-563A-4AA6-A499-F18FB57EACDC}">
      <dgm:prSet phldrT="[טקסט]"/>
      <dgm:spPr/>
      <dgm:t>
        <a:bodyPr/>
        <a:lstStyle/>
        <a:p>
          <a:pPr rtl="1"/>
          <a:r>
            <a:rPr lang="he-IL" dirty="0">
              <a:latin typeface="Calibri" panose="020F0502020204030204" pitchFamily="34" charset="0"/>
              <a:cs typeface="Calibri" panose="020F0502020204030204" pitchFamily="34" charset="0"/>
            </a:rPr>
            <a:t>סריקת המצגות ואיתור התגית עם ההופעה השכיחה </a:t>
          </a:r>
          <a:r>
            <a:rPr lang="he-IL">
              <a:latin typeface="Calibri" panose="020F0502020204030204" pitchFamily="34" charset="0"/>
              <a:cs typeface="Calibri" panose="020F0502020204030204" pitchFamily="34" charset="0"/>
            </a:rPr>
            <a:t>ביותר בצמוד </a:t>
          </a:r>
          <a:r>
            <a:rPr lang="he-IL" dirty="0">
              <a:latin typeface="Calibri" panose="020F0502020204030204" pitchFamily="34" charset="0"/>
              <a:cs typeface="Calibri" panose="020F0502020204030204" pitchFamily="34" charset="0"/>
            </a:rPr>
            <a:t>לתגית הראשית</a:t>
          </a:r>
        </a:p>
      </dgm:t>
    </dgm:pt>
    <dgm:pt modelId="{8DF06D98-5109-4F85-A2BB-B826D45DDD6D}" type="parTrans" cxnId="{909AAD96-F96C-4F6B-80F7-FAAE16FF0169}">
      <dgm:prSet/>
      <dgm:spPr/>
      <dgm:t>
        <a:bodyPr/>
        <a:lstStyle/>
        <a:p>
          <a:pPr rtl="1"/>
          <a:endParaRPr lang="he-IL"/>
        </a:p>
      </dgm:t>
    </dgm:pt>
    <dgm:pt modelId="{6378EAAD-720A-47B2-868C-252893E5EF68}" type="sibTrans" cxnId="{909AAD96-F96C-4F6B-80F7-FAAE16FF0169}">
      <dgm:prSet/>
      <dgm:spPr/>
      <dgm:t>
        <a:bodyPr/>
        <a:lstStyle/>
        <a:p>
          <a:pPr rtl="1"/>
          <a:endParaRPr lang="he-IL"/>
        </a:p>
      </dgm:t>
    </dgm:pt>
    <dgm:pt modelId="{944A6A4E-46F4-4C94-8F95-1DFC68A2F7C6}">
      <dgm:prSet phldrT="[טקסט]"/>
      <dgm:spPr/>
      <dgm:t>
        <a:bodyPr/>
        <a:lstStyle/>
        <a:p>
          <a:pPr rtl="1"/>
          <a:r>
            <a:rPr lang="he-IL" dirty="0">
              <a:latin typeface="Calibri" panose="020F0502020204030204" pitchFamily="34" charset="0"/>
              <a:cs typeface="Calibri" panose="020F0502020204030204" pitchFamily="34" charset="0"/>
            </a:rPr>
            <a:t>שליפת 50% מהמצגות האטרקטיביות ביותר עם התגית המבוקשת (לפי כמות </a:t>
          </a:r>
          <a:r>
            <a:rPr lang="he-IL" dirty="0" err="1">
              <a:latin typeface="Calibri" panose="020F0502020204030204" pitchFamily="34" charset="0"/>
              <a:cs typeface="Calibri" panose="020F0502020204030204" pitchFamily="34" charset="0"/>
            </a:rPr>
            <a:t>לייקים</a:t>
          </a:r>
          <a:r>
            <a:rPr lang="he-IL" dirty="0">
              <a:latin typeface="Calibri" panose="020F0502020204030204" pitchFamily="34" charset="0"/>
              <a:cs typeface="Calibri" panose="020F0502020204030204" pitchFamily="34" charset="0"/>
            </a:rPr>
            <a:t>)</a:t>
          </a:r>
          <a:endParaRPr lang="he-IL" dirty="0"/>
        </a:p>
      </dgm:t>
    </dgm:pt>
    <dgm:pt modelId="{D0CD255C-D7A2-422C-96D8-0DBDD7BD9294}" type="sibTrans" cxnId="{6AD593E1-5CBE-4E18-9F61-A288DE82DD06}">
      <dgm:prSet/>
      <dgm:spPr/>
      <dgm:t>
        <a:bodyPr/>
        <a:lstStyle/>
        <a:p>
          <a:pPr rtl="1"/>
          <a:endParaRPr lang="he-IL"/>
        </a:p>
      </dgm:t>
    </dgm:pt>
    <dgm:pt modelId="{ED31AD9D-170E-4D40-940C-BF5C4722D257}" type="parTrans" cxnId="{6AD593E1-5CBE-4E18-9F61-A288DE82DD06}">
      <dgm:prSet/>
      <dgm:spPr/>
      <dgm:t>
        <a:bodyPr/>
        <a:lstStyle/>
        <a:p>
          <a:pPr rtl="1"/>
          <a:endParaRPr lang="he-IL"/>
        </a:p>
      </dgm:t>
    </dgm:pt>
    <dgm:pt modelId="{1150097E-1D4C-41CE-B710-822CD0A6FC23}" type="pres">
      <dgm:prSet presAssocID="{36C2F52E-99CE-4C25-9C62-1C47DA48BEBF}" presName="cycle" presStyleCnt="0">
        <dgm:presLayoutVars>
          <dgm:dir/>
          <dgm:resizeHandles val="exact"/>
        </dgm:presLayoutVars>
      </dgm:prSet>
      <dgm:spPr/>
    </dgm:pt>
    <dgm:pt modelId="{157C658C-F5F3-4352-8CCD-C577BA113206}" type="pres">
      <dgm:prSet presAssocID="{944A6A4E-46F4-4C94-8F95-1DFC68A2F7C6}" presName="node" presStyleLbl="node1" presStyleIdx="0" presStyleCnt="3" custRadScaleRad="97983">
        <dgm:presLayoutVars>
          <dgm:bulletEnabled val="1"/>
        </dgm:presLayoutVars>
      </dgm:prSet>
      <dgm:spPr/>
    </dgm:pt>
    <dgm:pt modelId="{7F9A4298-FEA3-4CFF-A45A-5EE8C2BB6881}" type="pres">
      <dgm:prSet presAssocID="{D0CD255C-D7A2-422C-96D8-0DBDD7BD9294}" presName="sibTrans" presStyleLbl="sibTrans2D1" presStyleIdx="0" presStyleCnt="3"/>
      <dgm:spPr/>
    </dgm:pt>
    <dgm:pt modelId="{75482A36-EFE2-4B50-9D6B-81F74A008A45}" type="pres">
      <dgm:prSet presAssocID="{D0CD255C-D7A2-422C-96D8-0DBDD7BD9294}" presName="connectorText" presStyleLbl="sibTrans2D1" presStyleIdx="0" presStyleCnt="3"/>
      <dgm:spPr/>
    </dgm:pt>
    <dgm:pt modelId="{C2F32796-9D48-4AE9-884C-354A81C7F95B}" type="pres">
      <dgm:prSet presAssocID="{2F1A7526-3835-4C76-BDEE-114B4DAAA1D3}" presName="node" presStyleLbl="node1" presStyleIdx="1" presStyleCnt="3">
        <dgm:presLayoutVars>
          <dgm:bulletEnabled val="1"/>
        </dgm:presLayoutVars>
      </dgm:prSet>
      <dgm:spPr/>
    </dgm:pt>
    <dgm:pt modelId="{587279E3-3579-4644-979A-02A8BA50C385}" type="pres">
      <dgm:prSet presAssocID="{EB26DAFA-47B4-428A-AE62-EE4429EA02F5}" presName="sibTrans" presStyleLbl="sibTrans2D1" presStyleIdx="1" presStyleCnt="3"/>
      <dgm:spPr/>
    </dgm:pt>
    <dgm:pt modelId="{BE955E41-C536-4B5E-B475-1EF2B6B53AE2}" type="pres">
      <dgm:prSet presAssocID="{EB26DAFA-47B4-428A-AE62-EE4429EA02F5}" presName="connectorText" presStyleLbl="sibTrans2D1" presStyleIdx="1" presStyleCnt="3"/>
      <dgm:spPr/>
    </dgm:pt>
    <dgm:pt modelId="{F421B312-A98C-4D20-B828-4F4CEE0B5875}" type="pres">
      <dgm:prSet presAssocID="{2AB04B7F-563A-4AA6-A499-F18FB57EACDC}" presName="node" presStyleLbl="node1" presStyleIdx="2" presStyleCnt="3">
        <dgm:presLayoutVars>
          <dgm:bulletEnabled val="1"/>
        </dgm:presLayoutVars>
      </dgm:prSet>
      <dgm:spPr/>
    </dgm:pt>
    <dgm:pt modelId="{85844AE7-416E-40CA-966E-31F2023D1BC3}" type="pres">
      <dgm:prSet presAssocID="{6378EAAD-720A-47B2-868C-252893E5EF68}" presName="sibTrans" presStyleLbl="sibTrans2D1" presStyleIdx="2" presStyleCnt="3"/>
      <dgm:spPr/>
    </dgm:pt>
    <dgm:pt modelId="{F96CCFBC-AB9F-4055-8F89-E66C36F59024}" type="pres">
      <dgm:prSet presAssocID="{6378EAAD-720A-47B2-868C-252893E5EF68}" presName="connectorText" presStyleLbl="sibTrans2D1" presStyleIdx="2" presStyleCnt="3"/>
      <dgm:spPr/>
    </dgm:pt>
  </dgm:ptLst>
  <dgm:cxnLst>
    <dgm:cxn modelId="{26B42B12-A813-4DFB-83D4-6A74D2682D7A}" type="presOf" srcId="{2F1A7526-3835-4C76-BDEE-114B4DAAA1D3}" destId="{C2F32796-9D48-4AE9-884C-354A81C7F95B}" srcOrd="0" destOrd="0" presId="urn:microsoft.com/office/officeart/2005/8/layout/cycle2"/>
    <dgm:cxn modelId="{D19BEE24-6BDC-4003-940B-ACED5A3C8175}" type="presOf" srcId="{D0CD255C-D7A2-422C-96D8-0DBDD7BD9294}" destId="{7F9A4298-FEA3-4CFF-A45A-5EE8C2BB6881}" srcOrd="0" destOrd="0" presId="urn:microsoft.com/office/officeart/2005/8/layout/cycle2"/>
    <dgm:cxn modelId="{B54CB325-9C67-496C-8637-22F641FE406B}" type="presOf" srcId="{6378EAAD-720A-47B2-868C-252893E5EF68}" destId="{85844AE7-416E-40CA-966E-31F2023D1BC3}" srcOrd="0" destOrd="0" presId="urn:microsoft.com/office/officeart/2005/8/layout/cycle2"/>
    <dgm:cxn modelId="{4963194E-9099-4D35-A3EF-1B3BDDC986D4}" type="presOf" srcId="{6378EAAD-720A-47B2-868C-252893E5EF68}" destId="{F96CCFBC-AB9F-4055-8F89-E66C36F59024}" srcOrd="1" destOrd="0" presId="urn:microsoft.com/office/officeart/2005/8/layout/cycle2"/>
    <dgm:cxn modelId="{A6E11256-9253-4248-8FFB-EB28A1AF2C4B}" type="presOf" srcId="{944A6A4E-46F4-4C94-8F95-1DFC68A2F7C6}" destId="{157C658C-F5F3-4352-8CCD-C577BA113206}" srcOrd="0" destOrd="0" presId="urn:microsoft.com/office/officeart/2005/8/layout/cycle2"/>
    <dgm:cxn modelId="{909AAD96-F96C-4F6B-80F7-FAAE16FF0169}" srcId="{36C2F52E-99CE-4C25-9C62-1C47DA48BEBF}" destId="{2AB04B7F-563A-4AA6-A499-F18FB57EACDC}" srcOrd="2" destOrd="0" parTransId="{8DF06D98-5109-4F85-A2BB-B826D45DDD6D}" sibTransId="{6378EAAD-720A-47B2-868C-252893E5EF68}"/>
    <dgm:cxn modelId="{B68BA597-0E4C-4811-986B-49B6D68369F9}" type="presOf" srcId="{EB26DAFA-47B4-428A-AE62-EE4429EA02F5}" destId="{BE955E41-C536-4B5E-B475-1EF2B6B53AE2}" srcOrd="1" destOrd="0" presId="urn:microsoft.com/office/officeart/2005/8/layout/cycle2"/>
    <dgm:cxn modelId="{533E709E-45FD-46D8-B581-0F4AEF048FCD}" srcId="{36C2F52E-99CE-4C25-9C62-1C47DA48BEBF}" destId="{2F1A7526-3835-4C76-BDEE-114B4DAAA1D3}" srcOrd="1" destOrd="0" parTransId="{3E36F4F8-351D-49BC-B86F-32FF5A4EE1EF}" sibTransId="{EB26DAFA-47B4-428A-AE62-EE4429EA02F5}"/>
    <dgm:cxn modelId="{476436AD-236B-48DC-9CCD-FB46074D0A5B}" type="presOf" srcId="{36C2F52E-99CE-4C25-9C62-1C47DA48BEBF}" destId="{1150097E-1D4C-41CE-B710-822CD0A6FC23}" srcOrd="0" destOrd="0" presId="urn:microsoft.com/office/officeart/2005/8/layout/cycle2"/>
    <dgm:cxn modelId="{6AD593E1-5CBE-4E18-9F61-A288DE82DD06}" srcId="{36C2F52E-99CE-4C25-9C62-1C47DA48BEBF}" destId="{944A6A4E-46F4-4C94-8F95-1DFC68A2F7C6}" srcOrd="0" destOrd="0" parTransId="{ED31AD9D-170E-4D40-940C-BF5C4722D257}" sibTransId="{D0CD255C-D7A2-422C-96D8-0DBDD7BD9294}"/>
    <dgm:cxn modelId="{22591DEA-5030-46B6-A021-359A738CE144}" type="presOf" srcId="{2AB04B7F-563A-4AA6-A499-F18FB57EACDC}" destId="{F421B312-A98C-4D20-B828-4F4CEE0B5875}" srcOrd="0" destOrd="0" presId="urn:microsoft.com/office/officeart/2005/8/layout/cycle2"/>
    <dgm:cxn modelId="{B1D223EF-0165-4F77-819E-B427D52465DD}" type="presOf" srcId="{EB26DAFA-47B4-428A-AE62-EE4429EA02F5}" destId="{587279E3-3579-4644-979A-02A8BA50C385}" srcOrd="0" destOrd="0" presId="urn:microsoft.com/office/officeart/2005/8/layout/cycle2"/>
    <dgm:cxn modelId="{CDB22AEF-48E9-4726-91B7-269538C12852}" type="presOf" srcId="{D0CD255C-D7A2-422C-96D8-0DBDD7BD9294}" destId="{75482A36-EFE2-4B50-9D6B-81F74A008A45}" srcOrd="1" destOrd="0" presId="urn:microsoft.com/office/officeart/2005/8/layout/cycle2"/>
    <dgm:cxn modelId="{D5A3DFEB-6B1D-4CF4-B4EC-F8A0357C12E3}" type="presParOf" srcId="{1150097E-1D4C-41CE-B710-822CD0A6FC23}" destId="{157C658C-F5F3-4352-8CCD-C577BA113206}" srcOrd="0" destOrd="0" presId="urn:microsoft.com/office/officeart/2005/8/layout/cycle2"/>
    <dgm:cxn modelId="{D7B5A177-A96F-4757-BB87-3500DCF0D37E}" type="presParOf" srcId="{1150097E-1D4C-41CE-B710-822CD0A6FC23}" destId="{7F9A4298-FEA3-4CFF-A45A-5EE8C2BB6881}" srcOrd="1" destOrd="0" presId="urn:microsoft.com/office/officeart/2005/8/layout/cycle2"/>
    <dgm:cxn modelId="{EC38D959-72C7-49CC-B0F8-CFD1B1CCC2D5}" type="presParOf" srcId="{7F9A4298-FEA3-4CFF-A45A-5EE8C2BB6881}" destId="{75482A36-EFE2-4B50-9D6B-81F74A008A45}" srcOrd="0" destOrd="0" presId="urn:microsoft.com/office/officeart/2005/8/layout/cycle2"/>
    <dgm:cxn modelId="{E8337F9A-DB66-4AB1-9CEB-D5388982D226}" type="presParOf" srcId="{1150097E-1D4C-41CE-B710-822CD0A6FC23}" destId="{C2F32796-9D48-4AE9-884C-354A81C7F95B}" srcOrd="2" destOrd="0" presId="urn:microsoft.com/office/officeart/2005/8/layout/cycle2"/>
    <dgm:cxn modelId="{B18D5BB3-5F2C-4ECA-B44A-2C4F67BBAD35}" type="presParOf" srcId="{1150097E-1D4C-41CE-B710-822CD0A6FC23}" destId="{587279E3-3579-4644-979A-02A8BA50C385}" srcOrd="3" destOrd="0" presId="urn:microsoft.com/office/officeart/2005/8/layout/cycle2"/>
    <dgm:cxn modelId="{60C13F46-BCD1-4AF9-9FBB-1BF8FCE1464C}" type="presParOf" srcId="{587279E3-3579-4644-979A-02A8BA50C385}" destId="{BE955E41-C536-4B5E-B475-1EF2B6B53AE2}" srcOrd="0" destOrd="0" presId="urn:microsoft.com/office/officeart/2005/8/layout/cycle2"/>
    <dgm:cxn modelId="{9E7CFCD3-1C18-43EF-B569-C37D5C085263}" type="presParOf" srcId="{1150097E-1D4C-41CE-B710-822CD0A6FC23}" destId="{F421B312-A98C-4D20-B828-4F4CEE0B5875}" srcOrd="4" destOrd="0" presId="urn:microsoft.com/office/officeart/2005/8/layout/cycle2"/>
    <dgm:cxn modelId="{A13E5C06-2CA7-410E-958A-8298CBB5651C}" type="presParOf" srcId="{1150097E-1D4C-41CE-B710-822CD0A6FC23}" destId="{85844AE7-416E-40CA-966E-31F2023D1BC3}" srcOrd="5" destOrd="0" presId="urn:microsoft.com/office/officeart/2005/8/layout/cycle2"/>
    <dgm:cxn modelId="{C881308C-AB97-4EB7-B564-EE1EB6B5A2A3}" type="presParOf" srcId="{85844AE7-416E-40CA-966E-31F2023D1BC3}" destId="{F96CCFBC-AB9F-4055-8F89-E66C36F59024}"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C658C-F5F3-4352-8CCD-C577BA113206}">
      <dsp:nvSpPr>
        <dsp:cNvPr id="0" name=""/>
        <dsp:cNvSpPr/>
      </dsp:nvSpPr>
      <dsp:spPr>
        <a:xfrm>
          <a:off x="2886513" y="41992"/>
          <a:ext cx="2352855" cy="235285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1">
            <a:lnSpc>
              <a:spcPct val="90000"/>
            </a:lnSpc>
            <a:spcBef>
              <a:spcPct val="0"/>
            </a:spcBef>
            <a:spcAft>
              <a:spcPct val="35000"/>
            </a:spcAft>
            <a:buNone/>
          </a:pPr>
          <a:r>
            <a:rPr lang="he-IL" sz="1900" kern="1200" dirty="0">
              <a:latin typeface="Calibri" panose="020F0502020204030204" pitchFamily="34" charset="0"/>
              <a:cs typeface="Calibri" panose="020F0502020204030204" pitchFamily="34" charset="0"/>
            </a:rPr>
            <a:t>שליפת 50% מהמצגות האטרקטיביות ביותר עם התגית המבוקשת (לפי כמות </a:t>
          </a:r>
          <a:r>
            <a:rPr lang="he-IL" sz="1900" kern="1200" dirty="0" err="1">
              <a:latin typeface="Calibri" panose="020F0502020204030204" pitchFamily="34" charset="0"/>
              <a:cs typeface="Calibri" panose="020F0502020204030204" pitchFamily="34" charset="0"/>
            </a:rPr>
            <a:t>לייקים</a:t>
          </a:r>
          <a:r>
            <a:rPr lang="he-IL" sz="1900" kern="1200" dirty="0">
              <a:latin typeface="Calibri" panose="020F0502020204030204" pitchFamily="34" charset="0"/>
              <a:cs typeface="Calibri" panose="020F0502020204030204" pitchFamily="34" charset="0"/>
            </a:rPr>
            <a:t>)</a:t>
          </a:r>
          <a:endParaRPr lang="he-IL" sz="1900" kern="1200" dirty="0"/>
        </a:p>
      </dsp:txBody>
      <dsp:txXfrm>
        <a:off x="3231081" y="386560"/>
        <a:ext cx="1663719" cy="1663719"/>
      </dsp:txXfrm>
    </dsp:sp>
    <dsp:sp modelId="{7F9A4298-FEA3-4CFF-A45A-5EE8C2BB6881}">
      <dsp:nvSpPr>
        <dsp:cNvPr id="0" name=""/>
        <dsp:cNvSpPr/>
      </dsp:nvSpPr>
      <dsp:spPr>
        <a:xfrm rot="3579780">
          <a:off x="4634136" y="2317311"/>
          <a:ext cx="608512" cy="79408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p>
      </dsp:txBody>
      <dsp:txXfrm>
        <a:off x="4679310" y="2397351"/>
        <a:ext cx="425958" cy="476452"/>
      </dsp:txXfrm>
    </dsp:sp>
    <dsp:sp modelId="{C2F32796-9D48-4AE9-884C-354A81C7F95B}">
      <dsp:nvSpPr>
        <dsp:cNvPr id="0" name=""/>
        <dsp:cNvSpPr/>
      </dsp:nvSpPr>
      <dsp:spPr>
        <a:xfrm>
          <a:off x="4654812" y="3063592"/>
          <a:ext cx="2352855" cy="235285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1">
            <a:lnSpc>
              <a:spcPct val="90000"/>
            </a:lnSpc>
            <a:spcBef>
              <a:spcPct val="0"/>
            </a:spcBef>
            <a:spcAft>
              <a:spcPct val="35000"/>
            </a:spcAft>
            <a:buNone/>
          </a:pPr>
          <a:r>
            <a:rPr lang="he-IL" sz="1900" kern="1200" dirty="0">
              <a:latin typeface="Calibri" panose="020F0502020204030204" pitchFamily="34" charset="0"/>
              <a:cs typeface="Calibri" panose="020F0502020204030204" pitchFamily="34" charset="0"/>
            </a:rPr>
            <a:t>מעבר על מצגות המכילות תגית שואה ולקיחת התגים המופיעים איתה</a:t>
          </a:r>
        </a:p>
      </dsp:txBody>
      <dsp:txXfrm>
        <a:off x="4999380" y="3408160"/>
        <a:ext cx="1663719" cy="1663719"/>
      </dsp:txXfrm>
    </dsp:sp>
    <dsp:sp modelId="{587279E3-3579-4644-979A-02A8BA50C385}">
      <dsp:nvSpPr>
        <dsp:cNvPr id="0" name=""/>
        <dsp:cNvSpPr/>
      </dsp:nvSpPr>
      <dsp:spPr>
        <a:xfrm rot="10800000">
          <a:off x="3767005" y="3842975"/>
          <a:ext cx="627383" cy="79408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p>
      </dsp:txBody>
      <dsp:txXfrm rot="10800000">
        <a:off x="3955220" y="4001793"/>
        <a:ext cx="439168" cy="476452"/>
      </dsp:txXfrm>
    </dsp:sp>
    <dsp:sp modelId="{F421B312-A98C-4D20-B828-4F4CEE0B5875}">
      <dsp:nvSpPr>
        <dsp:cNvPr id="0" name=""/>
        <dsp:cNvSpPr/>
      </dsp:nvSpPr>
      <dsp:spPr>
        <a:xfrm>
          <a:off x="1118214" y="3063592"/>
          <a:ext cx="2352855" cy="235285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1">
            <a:lnSpc>
              <a:spcPct val="90000"/>
            </a:lnSpc>
            <a:spcBef>
              <a:spcPct val="0"/>
            </a:spcBef>
            <a:spcAft>
              <a:spcPct val="35000"/>
            </a:spcAft>
            <a:buNone/>
          </a:pPr>
          <a:r>
            <a:rPr lang="he-IL" sz="1900" kern="1200" dirty="0">
              <a:latin typeface="Calibri" panose="020F0502020204030204" pitchFamily="34" charset="0"/>
              <a:cs typeface="Calibri" panose="020F0502020204030204" pitchFamily="34" charset="0"/>
            </a:rPr>
            <a:t>סריקת המצגות ואיתור התגית עם ההופעה השכיחה </a:t>
          </a:r>
          <a:r>
            <a:rPr lang="he-IL" sz="1900" kern="1200">
              <a:latin typeface="Calibri" panose="020F0502020204030204" pitchFamily="34" charset="0"/>
              <a:cs typeface="Calibri" panose="020F0502020204030204" pitchFamily="34" charset="0"/>
            </a:rPr>
            <a:t>ביותר בצמוד </a:t>
          </a:r>
          <a:r>
            <a:rPr lang="he-IL" sz="1900" kern="1200" dirty="0">
              <a:latin typeface="Calibri" panose="020F0502020204030204" pitchFamily="34" charset="0"/>
              <a:cs typeface="Calibri" panose="020F0502020204030204" pitchFamily="34" charset="0"/>
            </a:rPr>
            <a:t>לתגית הראשית</a:t>
          </a:r>
        </a:p>
      </dsp:txBody>
      <dsp:txXfrm>
        <a:off x="1462782" y="3408160"/>
        <a:ext cx="1663719" cy="1663719"/>
      </dsp:txXfrm>
    </dsp:sp>
    <dsp:sp modelId="{85844AE7-416E-40CA-966E-31F2023D1BC3}">
      <dsp:nvSpPr>
        <dsp:cNvPr id="0" name=""/>
        <dsp:cNvSpPr/>
      </dsp:nvSpPr>
      <dsp:spPr>
        <a:xfrm rot="18020220">
          <a:off x="2865837" y="2347039"/>
          <a:ext cx="608512" cy="79408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p>
      </dsp:txBody>
      <dsp:txXfrm>
        <a:off x="2911011" y="2584635"/>
        <a:ext cx="425958" cy="47645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מציין מיקום של כותרת עליונה 1"/>
          <p:cNvSpPr>
            <a:spLocks noGrp="1"/>
          </p:cNvSpPr>
          <p:nvPr>
            <p:ph type="hdr" sz="quarter"/>
          </p:nvPr>
        </p:nvSpPr>
        <p:spPr>
          <a:xfrm>
            <a:off x="3884400" y="0"/>
            <a:ext cx="2971800" cy="457200"/>
          </a:xfrm>
          <a:prstGeom prst="rect">
            <a:avLst/>
          </a:prstGeom>
        </p:spPr>
        <p:txBody>
          <a:bodyPr vert="horz" lIns="91440" tIns="45720" rIns="91440" bIns="45720" rtlCol="1"/>
          <a:lstStyle>
            <a:lvl1pPr algn="r"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7" name="מציין מיקום של תאריך 2"/>
          <p:cNvSpPr>
            <a:spLocks noGrp="1"/>
          </p:cNvSpPr>
          <p:nvPr>
            <p:ph type="dt" idx="1"/>
          </p:nvPr>
        </p:nvSpPr>
        <p:spPr>
          <a:xfrm>
            <a:off x="0" y="0"/>
            <a:ext cx="2973600" cy="457200"/>
          </a:xfrm>
          <a:prstGeom prst="rect">
            <a:avLst/>
          </a:prstGeom>
        </p:spPr>
        <p:txBody>
          <a:bodyPr vert="horz" lIns="91440" tIns="45720" rIns="91440" bIns="45720" rtlCol="1"/>
          <a:lstStyle>
            <a:lvl1pPr algn="l"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EB0F375E-5978-4BCD-9E39-9AF66CE7586D}" type="datetime8">
              <a:rPr lang="he-IL" smtClean="0"/>
              <a:pPr/>
              <a:t>18 אפריל 20</a:t>
            </a:fld>
            <a:endParaRPr lang="he-IL" dirty="0"/>
          </a:p>
        </p:txBody>
      </p:sp>
      <p:sp>
        <p:nvSpPr>
          <p:cNvPr id="8" name="מציין מיקום של כותרת תחתונה 5"/>
          <p:cNvSpPr>
            <a:spLocks noGrp="1"/>
          </p:cNvSpPr>
          <p:nvPr>
            <p:ph type="ftr" sz="quarter" idx="2"/>
          </p:nvPr>
        </p:nvSpPr>
        <p:spPr>
          <a:xfrm>
            <a:off x="3884400" y="8685213"/>
            <a:ext cx="2971800" cy="457200"/>
          </a:xfrm>
          <a:prstGeom prst="rect">
            <a:avLst/>
          </a:prstGeom>
        </p:spPr>
        <p:txBody>
          <a:bodyPr vert="horz" lIns="91440" tIns="45720" rIns="91440" bIns="45720" rtlCol="1" anchor="b"/>
          <a:lstStyle>
            <a:lvl1pPr algn="r"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9" name="מציין מיקום של מספר שקופית 6"/>
          <p:cNvSpPr>
            <a:spLocks noGrp="1"/>
          </p:cNvSpPr>
          <p:nvPr>
            <p:ph type="sldNum" sz="quarter" idx="3"/>
          </p:nvPr>
        </p:nvSpPr>
        <p:spPr>
          <a:xfrm>
            <a:off x="0" y="8685213"/>
            <a:ext cx="2973600" cy="457200"/>
          </a:xfrm>
          <a:prstGeom prst="rect">
            <a:avLst/>
          </a:prstGeom>
        </p:spPr>
        <p:txBody>
          <a:bodyPr vert="horz" lIns="91440" tIns="45720" rIns="91440" bIns="45720" rtlCol="1" anchor="b"/>
          <a:lstStyle>
            <a:lvl1pPr algn="l"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B8796F01-7154-41E0-B48B-A6921757531A}" type="slidenum">
              <a:rPr lang="he-IL" smtClean="0"/>
              <a:pPr/>
              <a:t>‹#›</a:t>
            </a:fld>
            <a:endParaRPr lang="he-IL" dirty="0"/>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7200"/>
          </a:xfrm>
          <a:prstGeom prst="rect">
            <a:avLst/>
          </a:prstGeom>
        </p:spPr>
        <p:txBody>
          <a:bodyPr vert="horz" lIns="91440" tIns="45720" rIns="91440" bIns="45720" rtlCol="1"/>
          <a:lstStyle>
            <a:lvl1pPr algn="r"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3" name="מציין מיקום של תאריך 2"/>
          <p:cNvSpPr>
            <a:spLocks noGrp="1"/>
          </p:cNvSpPr>
          <p:nvPr>
            <p:ph type="dt" idx="1"/>
          </p:nvPr>
        </p:nvSpPr>
        <p:spPr>
          <a:xfrm>
            <a:off x="0" y="0"/>
            <a:ext cx="2973600" cy="457200"/>
          </a:xfrm>
          <a:prstGeom prst="rect">
            <a:avLst/>
          </a:prstGeom>
        </p:spPr>
        <p:txBody>
          <a:bodyPr vert="horz" lIns="91440" tIns="45720" rIns="91440" bIns="45720" rtlCol="1"/>
          <a:lstStyle>
            <a:lvl1pPr algn="l"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EB0F375E-5978-4BCD-9E39-9AF66CE7586D}" type="datetime8">
              <a:rPr lang="he-IL" smtClean="0"/>
              <a:pPr/>
              <a:t>18 אפריל 20</a:t>
            </a:fld>
            <a:endParaRPr lang="he-IL" dirty="0"/>
          </a:p>
        </p:txBody>
      </p:sp>
      <p:sp>
        <p:nvSpPr>
          <p:cNvPr id="4" name="מציין מיקום של תמונת שקופית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1800" cy="457200"/>
          </a:xfrm>
          <a:prstGeom prst="rect">
            <a:avLst/>
          </a:prstGeom>
        </p:spPr>
        <p:txBody>
          <a:bodyPr vert="horz" lIns="91440" tIns="45720" rIns="91440" bIns="45720" rtlCol="1" anchor="b"/>
          <a:lstStyle>
            <a:lvl1pPr algn="r"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7" name="מציין מיקום של מספר שקופית 6"/>
          <p:cNvSpPr>
            <a:spLocks noGrp="1"/>
          </p:cNvSpPr>
          <p:nvPr>
            <p:ph type="sldNum" sz="quarter" idx="5"/>
          </p:nvPr>
        </p:nvSpPr>
        <p:spPr>
          <a:xfrm>
            <a:off x="0" y="8685213"/>
            <a:ext cx="2973600" cy="457200"/>
          </a:xfrm>
          <a:prstGeom prst="rect">
            <a:avLst/>
          </a:prstGeom>
        </p:spPr>
        <p:txBody>
          <a:bodyPr vert="horz" lIns="91440" tIns="45720" rIns="91440" bIns="45720" rtlCol="1" anchor="b"/>
          <a:lstStyle>
            <a:lvl1pPr algn="l"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B8796F01-7154-41E0-B48B-A6921757531A}" type="slidenum">
              <a:rPr lang="he-IL" smtClean="0"/>
              <a:pPr/>
              <a:t>‹#›</a:t>
            </a:fld>
            <a:endParaRPr lang="he-IL"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r" defTabSz="1218987" rtl="1" eaLnBrk="1" latinLnBrk="0" hangingPunct="1">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609493" algn="r" defTabSz="1218987" rtl="1" eaLnBrk="1" latinLnBrk="0" hangingPunct="1">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218987" algn="r" defTabSz="1218987" rtl="1" eaLnBrk="1" latinLnBrk="0" hangingPunct="1">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828480" algn="r" defTabSz="1218987" rtl="1" eaLnBrk="1" latinLnBrk="0" hangingPunct="1">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2437973" algn="r" defTabSz="1218987" rtl="1" eaLnBrk="1" latinLnBrk="0" hangingPunct="1">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3047467" algn="r" defTabSz="1218987" rtl="1" eaLnBrk="1" latinLnBrk="0" hangingPunct="1">
      <a:defRPr sz="1600" kern="1200">
        <a:solidFill>
          <a:schemeClr val="tx1"/>
        </a:solidFill>
        <a:latin typeface="+mn-lt"/>
        <a:ea typeface="+mn-ea"/>
        <a:cs typeface="+mn-cs"/>
      </a:defRPr>
    </a:lvl6pPr>
    <a:lvl7pPr marL="3656960" algn="r" defTabSz="1218987" rtl="1" eaLnBrk="1" latinLnBrk="0" hangingPunct="1">
      <a:defRPr sz="1600" kern="1200">
        <a:solidFill>
          <a:schemeClr val="tx1"/>
        </a:solidFill>
        <a:latin typeface="+mn-lt"/>
        <a:ea typeface="+mn-ea"/>
        <a:cs typeface="+mn-cs"/>
      </a:defRPr>
    </a:lvl7pPr>
    <a:lvl8pPr marL="4266453" algn="r" defTabSz="1218987" rtl="1" eaLnBrk="1" latinLnBrk="0" hangingPunct="1">
      <a:defRPr sz="1600" kern="1200">
        <a:solidFill>
          <a:schemeClr val="tx1"/>
        </a:solidFill>
        <a:latin typeface="+mn-lt"/>
        <a:ea typeface="+mn-ea"/>
        <a:cs typeface="+mn-cs"/>
      </a:defRPr>
    </a:lvl8pPr>
    <a:lvl9pPr marL="4875947" algn="r" defTabSz="1218987" rtl="1"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8796F01-7154-41E0-B48B-A6921757531A}" type="slidenum">
              <a:rPr lang="he-IL" smtClean="0"/>
              <a:pPr/>
              <a:t>1</a:t>
            </a:fld>
            <a:endParaRPr lang="he-IL" dirty="0"/>
          </a:p>
        </p:txBody>
      </p:sp>
    </p:spTree>
    <p:extLst>
      <p:ext uri="{BB962C8B-B14F-4D97-AF65-F5344CB8AC3E}">
        <p14:creationId xmlns:p14="http://schemas.microsoft.com/office/powerpoint/2010/main" val="1544216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indent="-342900">
              <a:buFontTx/>
              <a:buChar char="-"/>
            </a:pPr>
            <a:r>
              <a:rPr lang="he-IL" b="1" dirty="0">
                <a:solidFill>
                  <a:schemeClr val="tx2"/>
                </a:solidFill>
                <a:latin typeface="Calibri" panose="020F0502020204030204" pitchFamily="34" charset="0"/>
                <a:cs typeface="Calibri" panose="020F0502020204030204" pitchFamily="34" charset="0"/>
              </a:rPr>
              <a:t>שיטת ניקוד תגיות:</a:t>
            </a:r>
          </a:p>
          <a:p>
            <a:r>
              <a:rPr lang="he-IL" b="1" dirty="0">
                <a:solidFill>
                  <a:schemeClr val="tx2"/>
                </a:solidFill>
                <a:latin typeface="Calibri" panose="020F0502020204030204" pitchFamily="34" charset="0"/>
                <a:cs typeface="Calibri" panose="020F0502020204030204" pitchFamily="34" charset="0"/>
              </a:rPr>
              <a:t>     הרשמה כמשתמש שמזין 3 תגים בסיסיים לניתוח בסיסי. צפייה בתכנים מעלה את הניקוד תגיות עבור כל תגית שמשתייכת לתוכן. מתן לייק מעלה ב2 נקודות עבור כל תגית. </a:t>
            </a:r>
          </a:p>
          <a:p>
            <a:endParaRPr lang="he-IL" b="1" dirty="0">
              <a:solidFill>
                <a:schemeClr val="tx2"/>
              </a:solidFill>
              <a:latin typeface="Calibri" panose="020F0502020204030204" pitchFamily="34" charset="0"/>
              <a:cs typeface="Calibri" panose="020F0502020204030204" pitchFamily="34" charset="0"/>
            </a:endParaRPr>
          </a:p>
          <a:p>
            <a:pPr marL="0" marR="0" lvl="0" indent="0" algn="r" defTabSz="1218987" rtl="1" eaLnBrk="1" fontAlgn="auto" latinLnBrk="0" hangingPunct="1">
              <a:lnSpc>
                <a:spcPct val="100000"/>
              </a:lnSpc>
              <a:spcBef>
                <a:spcPts val="0"/>
              </a:spcBef>
              <a:spcAft>
                <a:spcPts val="0"/>
              </a:spcAft>
              <a:buClrTx/>
              <a:buSzTx/>
              <a:buFontTx/>
              <a:buNone/>
              <a:tabLst/>
              <a:defRPr/>
            </a:pPr>
            <a:r>
              <a:rPr lang="he-IL" b="1" dirty="0">
                <a:solidFill>
                  <a:schemeClr val="tx2"/>
                </a:solidFill>
                <a:latin typeface="Calibri" panose="020F0502020204030204" pitchFamily="34" charset="0"/>
                <a:cs typeface="Calibri" panose="020F0502020204030204" pitchFamily="34" charset="0"/>
              </a:rPr>
              <a:t>תנאי התחלה: </a:t>
            </a:r>
          </a:p>
          <a:p>
            <a:endParaRPr lang="he-IL" b="1" dirty="0">
              <a:solidFill>
                <a:schemeClr val="tx2"/>
              </a:solidFill>
              <a:latin typeface="Calibri" panose="020F0502020204030204" pitchFamily="34" charset="0"/>
              <a:cs typeface="Calibri" panose="020F0502020204030204" pitchFamily="34" charset="0"/>
            </a:endParaRPr>
          </a:p>
          <a:p>
            <a:r>
              <a:rPr lang="he-IL" b="1" dirty="0">
                <a:solidFill>
                  <a:schemeClr val="tx2"/>
                </a:solidFill>
                <a:latin typeface="Calibri" panose="020F0502020204030204" pitchFamily="34" charset="0"/>
                <a:cs typeface="Calibri" panose="020F0502020204030204" pitchFamily="34" charset="0"/>
              </a:rPr>
              <a:t>אחרי שעשיתי לוג אין ונכנסתי לדף נחיתה.</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זיהוי משתמש מטבלת </a:t>
            </a:r>
            <a:r>
              <a:rPr lang="he-IL" b="1" dirty="0" err="1">
                <a:solidFill>
                  <a:schemeClr val="tx2"/>
                </a:solidFill>
                <a:latin typeface="Calibri" panose="020F0502020204030204" pitchFamily="34" charset="0"/>
                <a:cs typeface="Calibri" panose="020F0502020204030204" pitchFamily="34" charset="0"/>
              </a:rPr>
              <a:t>יוזר</a:t>
            </a:r>
            <a:r>
              <a:rPr lang="he-IL" b="1" dirty="0">
                <a:solidFill>
                  <a:schemeClr val="tx2"/>
                </a:solidFill>
                <a:latin typeface="Calibri" panose="020F0502020204030204" pitchFamily="34" charset="0"/>
                <a:cs typeface="Calibri" panose="020F0502020204030204" pitchFamily="34" charset="0"/>
              </a:rPr>
              <a:t>.</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הולך לטבלת תגיות של מורים ושולף את התג עם הניקוד הכי גבוה(פוליטיקה) עבור אותו מורה.</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הולך לטבלת מצגות ושולף מצגות לפי הסדר הבא:</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שולף את 50% מהמצגות שקשורות לתגית הכי אטרקטיביים עם מספר </a:t>
            </a:r>
            <a:r>
              <a:rPr lang="he-IL" b="1" dirty="0" err="1">
                <a:solidFill>
                  <a:schemeClr val="tx2"/>
                </a:solidFill>
                <a:latin typeface="Calibri" panose="020F0502020204030204" pitchFamily="34" charset="0"/>
                <a:cs typeface="Calibri" panose="020F0502020204030204" pitchFamily="34" charset="0"/>
              </a:rPr>
              <a:t>הלייקים</a:t>
            </a:r>
            <a:r>
              <a:rPr lang="he-IL" b="1" dirty="0">
                <a:solidFill>
                  <a:schemeClr val="tx2"/>
                </a:solidFill>
                <a:latin typeface="Calibri" panose="020F0502020204030204" pitchFamily="34" charset="0"/>
                <a:cs typeface="Calibri" panose="020F0502020204030204" pitchFamily="34" charset="0"/>
              </a:rPr>
              <a:t> הגדול ביותר.</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עובר על כל המצגות שמכילות תגית פוליטיקה ועבור כל מצגת לוקח את התגים המופיעים יחד איתה. תגים חדשים מוסיף לליסט של תגים ותג שמופיע מעלה לו את </a:t>
            </a:r>
            <a:r>
              <a:rPr lang="he-IL" b="1" dirty="0" err="1">
                <a:solidFill>
                  <a:schemeClr val="tx2"/>
                </a:solidFill>
                <a:latin typeface="Calibri" panose="020F0502020204030204" pitchFamily="34" charset="0"/>
                <a:cs typeface="Calibri" panose="020F0502020204030204" pitchFamily="34" charset="0"/>
              </a:rPr>
              <a:t>הקאונטר</a:t>
            </a:r>
            <a:r>
              <a:rPr lang="he-IL" b="1" dirty="0">
                <a:solidFill>
                  <a:schemeClr val="tx2"/>
                </a:solidFill>
                <a:latin typeface="Calibri" panose="020F0502020204030204" pitchFamily="34" charset="0"/>
                <a:cs typeface="Calibri" panose="020F0502020204030204" pitchFamily="34" charset="0"/>
              </a:rPr>
              <a:t> ב1.</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לוקחים מליסט התגים שיצרנו את </a:t>
            </a:r>
            <a:r>
              <a:rPr lang="he-IL" b="1" dirty="0" err="1">
                <a:solidFill>
                  <a:schemeClr val="tx2"/>
                </a:solidFill>
                <a:latin typeface="Calibri" panose="020F0502020204030204" pitchFamily="34" charset="0"/>
                <a:cs typeface="Calibri" panose="020F0502020204030204" pitchFamily="34" charset="0"/>
              </a:rPr>
              <a:t>הקאונטר</a:t>
            </a:r>
            <a:r>
              <a:rPr lang="he-IL" b="1" dirty="0">
                <a:solidFill>
                  <a:schemeClr val="tx2"/>
                </a:solidFill>
                <a:latin typeface="Calibri" panose="020F0502020204030204" pitchFamily="34" charset="0"/>
                <a:cs typeface="Calibri" panose="020F0502020204030204" pitchFamily="34" charset="0"/>
              </a:rPr>
              <a:t> הכי גדול.</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חזרה לסעיף 3. </a:t>
            </a:r>
          </a:p>
          <a:p>
            <a:r>
              <a:rPr lang="he-IL" b="1" dirty="0">
                <a:solidFill>
                  <a:schemeClr val="tx2"/>
                </a:solidFill>
                <a:latin typeface="Calibri" panose="020F0502020204030204" pitchFamily="34" charset="0"/>
                <a:cs typeface="Calibri" panose="020F0502020204030204" pitchFamily="34" charset="0"/>
              </a:rPr>
              <a:t>**עבור חיפוש אותו תהליך רק שמתחיל מסעיף 3 לפי השם תג שקיבל</a:t>
            </a:r>
          </a:p>
          <a:p>
            <a:endParaRPr lang="he-IL" dirty="0"/>
          </a:p>
        </p:txBody>
      </p:sp>
      <p:sp>
        <p:nvSpPr>
          <p:cNvPr id="4" name="מציין מיקום של מספר שקופית 3"/>
          <p:cNvSpPr>
            <a:spLocks noGrp="1"/>
          </p:cNvSpPr>
          <p:nvPr>
            <p:ph type="sldNum" sz="quarter" idx="5"/>
          </p:nvPr>
        </p:nvSpPr>
        <p:spPr/>
        <p:txBody>
          <a:bodyPr/>
          <a:lstStyle/>
          <a:p>
            <a:fld id="{B8796F01-7154-41E0-B48B-A6921757531A}" type="slidenum">
              <a:rPr lang="he-IL" smtClean="0"/>
              <a:pPr/>
              <a:t>11</a:t>
            </a:fld>
            <a:endParaRPr lang="he-IL" dirty="0"/>
          </a:p>
        </p:txBody>
      </p:sp>
    </p:spTree>
    <p:extLst>
      <p:ext uri="{BB962C8B-B14F-4D97-AF65-F5344CB8AC3E}">
        <p14:creationId xmlns:p14="http://schemas.microsoft.com/office/powerpoint/2010/main" val="171926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8796F01-7154-41E0-B48B-A6921757531A}" type="slidenum">
              <a:rPr lang="he-IL" smtClean="0"/>
              <a:pPr/>
              <a:t>2</a:t>
            </a:fld>
            <a:endParaRPr lang="he-IL" dirty="0"/>
          </a:p>
        </p:txBody>
      </p:sp>
    </p:spTree>
    <p:extLst>
      <p:ext uri="{BB962C8B-B14F-4D97-AF65-F5344CB8AC3E}">
        <p14:creationId xmlns:p14="http://schemas.microsoft.com/office/powerpoint/2010/main" val="2723617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b="0" i="0" u="none" strike="noStrike" kern="1200" dirty="0">
                <a:solidFill>
                  <a:schemeClr val="tx1"/>
                </a:solidFill>
                <a:effectLst/>
                <a:latin typeface="+mn-lt"/>
                <a:ea typeface="+mn-ea"/>
                <a:cs typeface="+mn-cs"/>
              </a:rPr>
              <a:t>לאחר ניתוח שביצענו, מדי שיעור המורים בונים מערכי שיעור במו ידיהם ומשקיעים בממוצע כ24 שעות בחודש, עבור בחיפוש חומרים ברשת והכנה לשיעורים.</a:t>
            </a:r>
          </a:p>
          <a:p>
            <a:r>
              <a:rPr lang="he-IL" sz="1200" b="0" i="0" u="none" strike="noStrike" kern="1200" dirty="0">
                <a:solidFill>
                  <a:schemeClr val="tx1"/>
                </a:solidFill>
                <a:effectLst/>
                <a:latin typeface="+mn-lt"/>
                <a:ea typeface="+mn-ea"/>
                <a:cs typeface="+mn-cs"/>
              </a:rPr>
              <a:t> </a:t>
            </a:r>
            <a:r>
              <a:rPr lang="he-IL" dirty="0"/>
              <a:t>-יש כ170,238 מורים בערך ,משמע יותר מ42 מיליון שעות שמתבזבזות.</a:t>
            </a:r>
          </a:p>
          <a:p>
            <a:r>
              <a:rPr lang="he-IL" sz="1200" b="0" i="0" u="none" strike="noStrike" kern="1200" dirty="0">
                <a:solidFill>
                  <a:schemeClr val="tx1"/>
                </a:solidFill>
                <a:effectLst/>
                <a:latin typeface="+mn-lt"/>
                <a:ea typeface="+mn-ea"/>
                <a:cs typeface="+mn-cs"/>
              </a:rPr>
              <a:t>מערכים אלה לא נשמרים או מועברים לידיים אחרות והמורים נאלצים לאבד זמן יקר בהכנה ובחיפוש חומרים. כתוצאה מכך, נוצרות מספר בעיות אשר משפיעות על איכות ההוראה:</a:t>
            </a:r>
            <a:r>
              <a:rPr lang="he-IL" dirty="0"/>
              <a:t>	</a:t>
            </a:r>
          </a:p>
          <a:p>
            <a:r>
              <a:rPr lang="he-IL" dirty="0"/>
              <a:t>-בעיות שנוצרות בעקבות הבעיה הזאת: (עיגולים אדומים)</a:t>
            </a:r>
          </a:p>
          <a:p>
            <a:pPr rtl="1"/>
            <a:r>
              <a:rPr lang="he-IL" sz="1200" b="0" i="0" u="none" strike="noStrike" kern="1200" dirty="0">
                <a:solidFill>
                  <a:schemeClr val="tx1"/>
                </a:solidFill>
                <a:effectLst/>
                <a:latin typeface="+mn-lt"/>
                <a:ea typeface="+mn-ea"/>
                <a:cs typeface="+mn-cs"/>
              </a:rPr>
              <a:t>1. ראשית, תפקיד המורה הינו אינטנסיבי ודורש שעות רבות והשקעה רבה. חוסר משאב הזמן אצל המורים עלול לפגום באיכות השיעורים </a:t>
            </a:r>
            <a:r>
              <a:rPr lang="he-IL" sz="1200" b="0" i="0" u="none" strike="noStrike" kern="1200" dirty="0" err="1">
                <a:solidFill>
                  <a:schemeClr val="tx1"/>
                </a:solidFill>
                <a:effectLst/>
                <a:latin typeface="+mn-lt"/>
                <a:ea typeface="+mn-ea"/>
                <a:cs typeface="+mn-cs"/>
              </a:rPr>
              <a:t>ותכניהם</a:t>
            </a:r>
            <a:r>
              <a:rPr lang="he-IL" sz="1200" b="0" i="0" u="none" strike="noStrike" kern="1200" dirty="0">
                <a:solidFill>
                  <a:schemeClr val="tx1"/>
                </a:solidFill>
                <a:effectLst/>
                <a:latin typeface="+mn-lt"/>
                <a:ea typeface="+mn-ea"/>
                <a:cs typeface="+mn-cs"/>
              </a:rPr>
              <a:t> והתאמתו לכיתה. </a:t>
            </a:r>
            <a:endParaRPr lang="he-IL" b="0" dirty="0">
              <a:effectLst/>
            </a:endParaRPr>
          </a:p>
          <a:p>
            <a:pPr rtl="1"/>
            <a:r>
              <a:rPr lang="he-IL" sz="1200" b="0" i="0" u="none" strike="noStrike" kern="1200" dirty="0">
                <a:solidFill>
                  <a:schemeClr val="tx1"/>
                </a:solidFill>
                <a:effectLst/>
                <a:latin typeface="+mn-lt"/>
                <a:ea typeface="+mn-ea"/>
                <a:cs typeface="+mn-cs"/>
              </a:rPr>
              <a:t>2. שנית, זמן רב אשר מוקדש לתהליך בניית מערך שיעור, בא לעיתים על חשבון משימות אחרות אשר לא נופלות ברמת חשיבותן. </a:t>
            </a:r>
            <a:endParaRPr lang="he-IL" b="0" dirty="0">
              <a:effectLst/>
            </a:endParaRPr>
          </a:p>
          <a:p>
            <a:pPr rtl="1"/>
            <a:r>
              <a:rPr lang="he-IL" sz="1200" b="0" i="0" u="none" strike="noStrike" kern="1200" dirty="0">
                <a:solidFill>
                  <a:schemeClr val="tx1"/>
                </a:solidFill>
                <a:effectLst/>
                <a:latin typeface="+mn-lt"/>
                <a:ea typeface="+mn-ea"/>
                <a:cs typeface="+mn-cs"/>
              </a:rPr>
              <a:t>3. מרבית התכנים לא מפוקחים או ממושבים על ידי מורים נוספים וייתכן כי לא יהיו שלמים </a:t>
            </a:r>
            <a:r>
              <a:rPr lang="he-IL" sz="1200" b="0" i="0" u="none" strike="noStrike" kern="1200" dirty="0" err="1">
                <a:solidFill>
                  <a:schemeClr val="tx1"/>
                </a:solidFill>
                <a:effectLst/>
                <a:latin typeface="+mn-lt"/>
                <a:ea typeface="+mn-ea"/>
                <a:cs typeface="+mn-cs"/>
              </a:rPr>
              <a:t>ומהימנים.אין</a:t>
            </a:r>
            <a:r>
              <a:rPr lang="he-IL" sz="1200" b="0" i="0" u="none" strike="noStrike" kern="1200" dirty="0">
                <a:solidFill>
                  <a:schemeClr val="tx1"/>
                </a:solidFill>
                <a:effectLst/>
                <a:latin typeface="+mn-lt"/>
                <a:ea typeface="+mn-ea"/>
                <a:cs typeface="+mn-cs"/>
              </a:rPr>
              <a:t> ספק כי אותו מערך </a:t>
            </a:r>
            <a:r>
              <a:rPr lang="he-IL" sz="1200" b="0" i="0" u="none" strike="noStrike" kern="1200" dirty="0" err="1">
                <a:solidFill>
                  <a:schemeClr val="tx1"/>
                </a:solidFill>
                <a:effectLst/>
                <a:latin typeface="+mn-lt"/>
                <a:ea typeface="+mn-ea"/>
                <a:cs typeface="+mn-cs"/>
              </a:rPr>
              <a:t>שיעור,נבנה</a:t>
            </a:r>
            <a:r>
              <a:rPr lang="he-IL" sz="1200" b="0" i="0" u="none" strike="noStrike" kern="1200" dirty="0">
                <a:solidFill>
                  <a:schemeClr val="tx1"/>
                </a:solidFill>
                <a:effectLst/>
                <a:latin typeface="+mn-lt"/>
                <a:ea typeface="+mn-ea"/>
                <a:cs typeface="+mn-cs"/>
              </a:rPr>
              <a:t> בעבר על ידי מורה אחר,  חוסר בהפריה הדדית במידע לא מביא לתוצאה מוגמרת ומוצלחת מספיק עבור אותם תכנים. </a:t>
            </a:r>
          </a:p>
          <a:p>
            <a:pPr rtl="1"/>
            <a:endParaRPr lang="he-IL" b="0" dirty="0">
              <a:effectLst/>
            </a:endParaRPr>
          </a:p>
          <a:p>
            <a:pPr rtl="1"/>
            <a:r>
              <a:rPr lang="he-IL" b="0" dirty="0">
                <a:effectLst/>
              </a:rPr>
              <a:t>לאחר הצגת הבעיות מראים דוגמא ל2 פוסטים שמציגים צורך.</a:t>
            </a:r>
          </a:p>
          <a:p>
            <a:br>
              <a:rPr lang="he-IL" dirty="0"/>
            </a:b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DF031785-8C7A-4D48-91E6-FB677AF1283B}" type="slidenum">
              <a:rPr lang="he-IL" smtClean="0"/>
              <a:t>3</a:t>
            </a:fld>
            <a:endParaRPr lang="he-IL"/>
          </a:p>
        </p:txBody>
      </p:sp>
    </p:spTree>
    <p:extLst>
      <p:ext uri="{BB962C8B-B14F-4D97-AF65-F5344CB8AC3E}">
        <p14:creationId xmlns:p14="http://schemas.microsoft.com/office/powerpoint/2010/main" val="284540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פה זה </a:t>
            </a:r>
            <a:r>
              <a:rPr lang="he-IL" dirty="0" err="1"/>
              <a:t>הפתרון..מערכת</a:t>
            </a:r>
            <a:r>
              <a:rPr lang="he-IL" dirty="0"/>
              <a:t> לשיתוף תכני הוראה.</a:t>
            </a:r>
          </a:p>
          <a:p>
            <a:r>
              <a:rPr lang="he-IL" dirty="0"/>
              <a:t>כל עיגול מציין את מאפיין עיקרי במערכת.</a:t>
            </a:r>
          </a:p>
        </p:txBody>
      </p:sp>
      <p:sp>
        <p:nvSpPr>
          <p:cNvPr id="4" name="מציין מיקום של מספר שקופית 3"/>
          <p:cNvSpPr>
            <a:spLocks noGrp="1"/>
          </p:cNvSpPr>
          <p:nvPr>
            <p:ph type="sldNum" sz="quarter" idx="5"/>
          </p:nvPr>
        </p:nvSpPr>
        <p:spPr/>
        <p:txBody>
          <a:bodyPr/>
          <a:lstStyle/>
          <a:p>
            <a:fld id="{B8796F01-7154-41E0-B48B-A6921757531A}" type="slidenum">
              <a:rPr lang="he-IL" smtClean="0"/>
              <a:pPr/>
              <a:t>5</a:t>
            </a:fld>
            <a:endParaRPr lang="he-IL" dirty="0"/>
          </a:p>
        </p:txBody>
      </p:sp>
    </p:spTree>
    <p:extLst>
      <p:ext uri="{BB962C8B-B14F-4D97-AF65-F5344CB8AC3E}">
        <p14:creationId xmlns:p14="http://schemas.microsoft.com/office/powerpoint/2010/main" val="2920638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8796F01-7154-41E0-B48B-A6921757531A}" type="slidenum">
              <a:rPr lang="he-IL" smtClean="0"/>
              <a:pPr/>
              <a:t>6</a:t>
            </a:fld>
            <a:endParaRPr lang="he-IL" dirty="0"/>
          </a:p>
        </p:txBody>
      </p:sp>
    </p:spTree>
    <p:extLst>
      <p:ext uri="{BB962C8B-B14F-4D97-AF65-F5344CB8AC3E}">
        <p14:creationId xmlns:p14="http://schemas.microsoft.com/office/powerpoint/2010/main" val="354529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indent="-342900">
              <a:buFontTx/>
              <a:buChar char="-"/>
            </a:pPr>
            <a:r>
              <a:rPr lang="he-IL" b="1" dirty="0">
                <a:solidFill>
                  <a:schemeClr val="tx2"/>
                </a:solidFill>
                <a:latin typeface="Calibri" panose="020F0502020204030204" pitchFamily="34" charset="0"/>
                <a:cs typeface="Calibri" panose="020F0502020204030204" pitchFamily="34" charset="0"/>
              </a:rPr>
              <a:t>שיטת ניקוד תגיות:</a:t>
            </a:r>
          </a:p>
          <a:p>
            <a:r>
              <a:rPr lang="he-IL" b="1" dirty="0">
                <a:solidFill>
                  <a:schemeClr val="tx2"/>
                </a:solidFill>
                <a:latin typeface="Calibri" panose="020F0502020204030204" pitchFamily="34" charset="0"/>
                <a:cs typeface="Calibri" panose="020F0502020204030204" pitchFamily="34" charset="0"/>
              </a:rPr>
              <a:t>     הרשמה כמשתמש שמזין 3 תגים בסיסיים לניתוח בסיסי. צפייה בתכנים מעלה את הניקוד תגיות עבור כל תגית שמשתייכת לתוכן. מתן לייק מעלה ב2 נקודות עבור כל תגית. </a:t>
            </a:r>
          </a:p>
          <a:p>
            <a:endParaRPr lang="he-IL" b="1" dirty="0">
              <a:solidFill>
                <a:schemeClr val="tx2"/>
              </a:solidFill>
              <a:latin typeface="Calibri" panose="020F0502020204030204" pitchFamily="34" charset="0"/>
              <a:cs typeface="Calibri" panose="020F0502020204030204" pitchFamily="34" charset="0"/>
            </a:endParaRPr>
          </a:p>
          <a:p>
            <a:pPr marL="0" marR="0" lvl="0" indent="0" algn="r" defTabSz="1218987" rtl="1" eaLnBrk="1" fontAlgn="auto" latinLnBrk="0" hangingPunct="1">
              <a:lnSpc>
                <a:spcPct val="100000"/>
              </a:lnSpc>
              <a:spcBef>
                <a:spcPts val="0"/>
              </a:spcBef>
              <a:spcAft>
                <a:spcPts val="0"/>
              </a:spcAft>
              <a:buClrTx/>
              <a:buSzTx/>
              <a:buFontTx/>
              <a:buNone/>
              <a:tabLst/>
              <a:defRPr/>
            </a:pPr>
            <a:r>
              <a:rPr lang="he-IL" b="1" dirty="0">
                <a:solidFill>
                  <a:schemeClr val="tx2"/>
                </a:solidFill>
                <a:latin typeface="Calibri" panose="020F0502020204030204" pitchFamily="34" charset="0"/>
                <a:cs typeface="Calibri" panose="020F0502020204030204" pitchFamily="34" charset="0"/>
              </a:rPr>
              <a:t>תנאי התחלה: </a:t>
            </a:r>
          </a:p>
          <a:p>
            <a:endParaRPr lang="he-IL" b="1" dirty="0">
              <a:solidFill>
                <a:schemeClr val="tx2"/>
              </a:solidFill>
              <a:latin typeface="Calibri" panose="020F0502020204030204" pitchFamily="34" charset="0"/>
              <a:cs typeface="Calibri" panose="020F0502020204030204" pitchFamily="34" charset="0"/>
            </a:endParaRPr>
          </a:p>
          <a:p>
            <a:r>
              <a:rPr lang="he-IL" b="1" dirty="0">
                <a:solidFill>
                  <a:schemeClr val="tx2"/>
                </a:solidFill>
                <a:latin typeface="Calibri" panose="020F0502020204030204" pitchFamily="34" charset="0"/>
                <a:cs typeface="Calibri" panose="020F0502020204030204" pitchFamily="34" charset="0"/>
              </a:rPr>
              <a:t>אחרי שעשיתי לוג אין ונכנסתי לדף נחיתה.</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זיהוי משתמש מטבלת </a:t>
            </a:r>
            <a:r>
              <a:rPr lang="he-IL" b="1" dirty="0" err="1">
                <a:solidFill>
                  <a:schemeClr val="tx2"/>
                </a:solidFill>
                <a:latin typeface="Calibri" panose="020F0502020204030204" pitchFamily="34" charset="0"/>
                <a:cs typeface="Calibri" panose="020F0502020204030204" pitchFamily="34" charset="0"/>
              </a:rPr>
              <a:t>יוזר</a:t>
            </a:r>
            <a:r>
              <a:rPr lang="he-IL" b="1" dirty="0">
                <a:solidFill>
                  <a:schemeClr val="tx2"/>
                </a:solidFill>
                <a:latin typeface="Calibri" panose="020F0502020204030204" pitchFamily="34" charset="0"/>
                <a:cs typeface="Calibri" panose="020F0502020204030204" pitchFamily="34" charset="0"/>
              </a:rPr>
              <a:t>.</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הולך לטבלת תגיות של מורים ושולף את התג עם הניקוד הכי גבוה(פוליטיקה) עבור אותו מורה.</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הולך לטבלת מצגות ושולף מצגות לפי הסדר הבא:</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שולף את 50% מהמצגות שקשורות לתגית הכי אטרקטיביים עם מספר </a:t>
            </a:r>
            <a:r>
              <a:rPr lang="he-IL" b="1" dirty="0" err="1">
                <a:solidFill>
                  <a:schemeClr val="tx2"/>
                </a:solidFill>
                <a:latin typeface="Calibri" panose="020F0502020204030204" pitchFamily="34" charset="0"/>
                <a:cs typeface="Calibri" panose="020F0502020204030204" pitchFamily="34" charset="0"/>
              </a:rPr>
              <a:t>הלייקים</a:t>
            </a:r>
            <a:r>
              <a:rPr lang="he-IL" b="1" dirty="0">
                <a:solidFill>
                  <a:schemeClr val="tx2"/>
                </a:solidFill>
                <a:latin typeface="Calibri" panose="020F0502020204030204" pitchFamily="34" charset="0"/>
                <a:cs typeface="Calibri" panose="020F0502020204030204" pitchFamily="34" charset="0"/>
              </a:rPr>
              <a:t> הגדול ביותר.</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עובר על כל המצגות שמכילות תגית פוליטיקה ועבור כל מצגת לוקח את התגים המופיעים יחד איתה. תגים חדשים מוסיף לליסט של תגים ותג שמופיע מעלה לו את </a:t>
            </a:r>
            <a:r>
              <a:rPr lang="he-IL" b="1" dirty="0" err="1">
                <a:solidFill>
                  <a:schemeClr val="tx2"/>
                </a:solidFill>
                <a:latin typeface="Calibri" panose="020F0502020204030204" pitchFamily="34" charset="0"/>
                <a:cs typeface="Calibri" panose="020F0502020204030204" pitchFamily="34" charset="0"/>
              </a:rPr>
              <a:t>הקאונטר</a:t>
            </a:r>
            <a:r>
              <a:rPr lang="he-IL" b="1" dirty="0">
                <a:solidFill>
                  <a:schemeClr val="tx2"/>
                </a:solidFill>
                <a:latin typeface="Calibri" panose="020F0502020204030204" pitchFamily="34" charset="0"/>
                <a:cs typeface="Calibri" panose="020F0502020204030204" pitchFamily="34" charset="0"/>
              </a:rPr>
              <a:t> ב1.</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לוקחים מליסט התגים שיצרנו את </a:t>
            </a:r>
            <a:r>
              <a:rPr lang="he-IL" b="1" dirty="0" err="1">
                <a:solidFill>
                  <a:schemeClr val="tx2"/>
                </a:solidFill>
                <a:latin typeface="Calibri" panose="020F0502020204030204" pitchFamily="34" charset="0"/>
                <a:cs typeface="Calibri" panose="020F0502020204030204" pitchFamily="34" charset="0"/>
              </a:rPr>
              <a:t>הקאונטר</a:t>
            </a:r>
            <a:r>
              <a:rPr lang="he-IL" b="1" dirty="0">
                <a:solidFill>
                  <a:schemeClr val="tx2"/>
                </a:solidFill>
                <a:latin typeface="Calibri" panose="020F0502020204030204" pitchFamily="34" charset="0"/>
                <a:cs typeface="Calibri" panose="020F0502020204030204" pitchFamily="34" charset="0"/>
              </a:rPr>
              <a:t> הכי גדול.</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חזרה לסעיף 3. </a:t>
            </a:r>
          </a:p>
          <a:p>
            <a:r>
              <a:rPr lang="he-IL" b="1" dirty="0">
                <a:solidFill>
                  <a:schemeClr val="tx2"/>
                </a:solidFill>
                <a:latin typeface="Calibri" panose="020F0502020204030204" pitchFamily="34" charset="0"/>
                <a:cs typeface="Calibri" panose="020F0502020204030204" pitchFamily="34" charset="0"/>
              </a:rPr>
              <a:t>**עבור חיפוש אותו תהליך רק שמתחיל מסעיף 3 לפי השם תג שקיבל</a:t>
            </a:r>
          </a:p>
          <a:p>
            <a:endParaRPr lang="he-IL" dirty="0"/>
          </a:p>
        </p:txBody>
      </p:sp>
      <p:sp>
        <p:nvSpPr>
          <p:cNvPr id="4" name="מציין מיקום של מספר שקופית 3"/>
          <p:cNvSpPr>
            <a:spLocks noGrp="1"/>
          </p:cNvSpPr>
          <p:nvPr>
            <p:ph type="sldNum" sz="quarter" idx="5"/>
          </p:nvPr>
        </p:nvSpPr>
        <p:spPr/>
        <p:txBody>
          <a:bodyPr/>
          <a:lstStyle/>
          <a:p>
            <a:fld id="{B8796F01-7154-41E0-B48B-A6921757531A}" type="slidenum">
              <a:rPr lang="he-IL" smtClean="0"/>
              <a:pPr/>
              <a:t>7</a:t>
            </a:fld>
            <a:endParaRPr lang="he-IL" dirty="0"/>
          </a:p>
        </p:txBody>
      </p:sp>
    </p:spTree>
    <p:extLst>
      <p:ext uri="{BB962C8B-B14F-4D97-AF65-F5344CB8AC3E}">
        <p14:creationId xmlns:p14="http://schemas.microsoft.com/office/powerpoint/2010/main" val="213646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indent="-342900">
              <a:buFontTx/>
              <a:buChar char="-"/>
            </a:pPr>
            <a:r>
              <a:rPr lang="he-IL" b="1" dirty="0">
                <a:solidFill>
                  <a:schemeClr val="tx2"/>
                </a:solidFill>
                <a:latin typeface="Calibri" panose="020F0502020204030204" pitchFamily="34" charset="0"/>
                <a:cs typeface="Calibri" panose="020F0502020204030204" pitchFamily="34" charset="0"/>
              </a:rPr>
              <a:t>שיטת ניקוד תגיות:</a:t>
            </a:r>
          </a:p>
          <a:p>
            <a:r>
              <a:rPr lang="he-IL" b="1" dirty="0">
                <a:solidFill>
                  <a:schemeClr val="tx2"/>
                </a:solidFill>
                <a:latin typeface="Calibri" panose="020F0502020204030204" pitchFamily="34" charset="0"/>
                <a:cs typeface="Calibri" panose="020F0502020204030204" pitchFamily="34" charset="0"/>
              </a:rPr>
              <a:t>     הרשמה כמשתמש שמזין 3 תגים בסיסיים לניתוח בסיסי. צפייה בתכנים מעלה את הניקוד תגיות עבור כל תגית שמשתייכת לתוכן. מתן לייק מעלה ב2 נקודות עבור כל תגית. </a:t>
            </a:r>
          </a:p>
          <a:p>
            <a:endParaRPr lang="he-IL" b="1" dirty="0">
              <a:solidFill>
                <a:schemeClr val="tx2"/>
              </a:solidFill>
              <a:latin typeface="Calibri" panose="020F0502020204030204" pitchFamily="34" charset="0"/>
              <a:cs typeface="Calibri" panose="020F0502020204030204" pitchFamily="34" charset="0"/>
            </a:endParaRPr>
          </a:p>
          <a:p>
            <a:pPr marL="0" marR="0" lvl="0" indent="0" algn="r" defTabSz="1218987" rtl="1" eaLnBrk="1" fontAlgn="auto" latinLnBrk="0" hangingPunct="1">
              <a:lnSpc>
                <a:spcPct val="100000"/>
              </a:lnSpc>
              <a:spcBef>
                <a:spcPts val="0"/>
              </a:spcBef>
              <a:spcAft>
                <a:spcPts val="0"/>
              </a:spcAft>
              <a:buClrTx/>
              <a:buSzTx/>
              <a:buFontTx/>
              <a:buNone/>
              <a:tabLst/>
              <a:defRPr/>
            </a:pPr>
            <a:r>
              <a:rPr lang="he-IL" b="1" dirty="0">
                <a:solidFill>
                  <a:schemeClr val="tx2"/>
                </a:solidFill>
                <a:latin typeface="Calibri" panose="020F0502020204030204" pitchFamily="34" charset="0"/>
                <a:cs typeface="Calibri" panose="020F0502020204030204" pitchFamily="34" charset="0"/>
              </a:rPr>
              <a:t>תנאי התחלה: </a:t>
            </a:r>
          </a:p>
          <a:p>
            <a:endParaRPr lang="he-IL" b="1" dirty="0">
              <a:solidFill>
                <a:schemeClr val="tx2"/>
              </a:solidFill>
              <a:latin typeface="Calibri" panose="020F0502020204030204" pitchFamily="34" charset="0"/>
              <a:cs typeface="Calibri" panose="020F0502020204030204" pitchFamily="34" charset="0"/>
            </a:endParaRPr>
          </a:p>
          <a:p>
            <a:r>
              <a:rPr lang="he-IL" b="1" dirty="0">
                <a:solidFill>
                  <a:schemeClr val="tx2"/>
                </a:solidFill>
                <a:latin typeface="Calibri" panose="020F0502020204030204" pitchFamily="34" charset="0"/>
                <a:cs typeface="Calibri" panose="020F0502020204030204" pitchFamily="34" charset="0"/>
              </a:rPr>
              <a:t>אחרי שעשיתי לוג אין ונכנסתי לדף נחיתה.</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זיהוי משתמש מטבלת </a:t>
            </a:r>
            <a:r>
              <a:rPr lang="he-IL" b="1" dirty="0" err="1">
                <a:solidFill>
                  <a:schemeClr val="tx2"/>
                </a:solidFill>
                <a:latin typeface="Calibri" panose="020F0502020204030204" pitchFamily="34" charset="0"/>
                <a:cs typeface="Calibri" panose="020F0502020204030204" pitchFamily="34" charset="0"/>
              </a:rPr>
              <a:t>יוזר</a:t>
            </a:r>
            <a:r>
              <a:rPr lang="he-IL" b="1" dirty="0">
                <a:solidFill>
                  <a:schemeClr val="tx2"/>
                </a:solidFill>
                <a:latin typeface="Calibri" panose="020F0502020204030204" pitchFamily="34" charset="0"/>
                <a:cs typeface="Calibri" panose="020F0502020204030204" pitchFamily="34" charset="0"/>
              </a:rPr>
              <a:t>.</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הולך לטבלת תגיות של מורים ושולף את התג עם הניקוד הכי גבוה(פוליטיקה) עבור אותו מורה.</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הולך לטבלת מצגות ושולף מצגות לפי הסדר הבא:</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שולף את 50% מהמצגות שקשורות לתגית הכי אטרקטיביים עם מספר </a:t>
            </a:r>
            <a:r>
              <a:rPr lang="he-IL" b="1" dirty="0" err="1">
                <a:solidFill>
                  <a:schemeClr val="tx2"/>
                </a:solidFill>
                <a:latin typeface="Calibri" panose="020F0502020204030204" pitchFamily="34" charset="0"/>
                <a:cs typeface="Calibri" panose="020F0502020204030204" pitchFamily="34" charset="0"/>
              </a:rPr>
              <a:t>הלייקים</a:t>
            </a:r>
            <a:r>
              <a:rPr lang="he-IL" b="1" dirty="0">
                <a:solidFill>
                  <a:schemeClr val="tx2"/>
                </a:solidFill>
                <a:latin typeface="Calibri" panose="020F0502020204030204" pitchFamily="34" charset="0"/>
                <a:cs typeface="Calibri" panose="020F0502020204030204" pitchFamily="34" charset="0"/>
              </a:rPr>
              <a:t> הגדול ביותר.</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עובר על כל המצגות שמכילות תגית פוליטיקה ועבור כל מצגת לוקח את התגים המופיעים יחד איתה. תגים חדשים מוסיף לליסט של תגים ותג שמופיע מעלה לו את </a:t>
            </a:r>
            <a:r>
              <a:rPr lang="he-IL" b="1" dirty="0" err="1">
                <a:solidFill>
                  <a:schemeClr val="tx2"/>
                </a:solidFill>
                <a:latin typeface="Calibri" panose="020F0502020204030204" pitchFamily="34" charset="0"/>
                <a:cs typeface="Calibri" panose="020F0502020204030204" pitchFamily="34" charset="0"/>
              </a:rPr>
              <a:t>הקאונטר</a:t>
            </a:r>
            <a:r>
              <a:rPr lang="he-IL" b="1" dirty="0">
                <a:solidFill>
                  <a:schemeClr val="tx2"/>
                </a:solidFill>
                <a:latin typeface="Calibri" panose="020F0502020204030204" pitchFamily="34" charset="0"/>
                <a:cs typeface="Calibri" panose="020F0502020204030204" pitchFamily="34" charset="0"/>
              </a:rPr>
              <a:t> ב1.</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לוקחים מליסט התגים שיצרנו את </a:t>
            </a:r>
            <a:r>
              <a:rPr lang="he-IL" b="1" dirty="0" err="1">
                <a:solidFill>
                  <a:schemeClr val="tx2"/>
                </a:solidFill>
                <a:latin typeface="Calibri" panose="020F0502020204030204" pitchFamily="34" charset="0"/>
                <a:cs typeface="Calibri" panose="020F0502020204030204" pitchFamily="34" charset="0"/>
              </a:rPr>
              <a:t>הקאונטר</a:t>
            </a:r>
            <a:r>
              <a:rPr lang="he-IL" b="1" dirty="0">
                <a:solidFill>
                  <a:schemeClr val="tx2"/>
                </a:solidFill>
                <a:latin typeface="Calibri" panose="020F0502020204030204" pitchFamily="34" charset="0"/>
                <a:cs typeface="Calibri" panose="020F0502020204030204" pitchFamily="34" charset="0"/>
              </a:rPr>
              <a:t> הכי גדול.</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חזרה לסעיף 3. </a:t>
            </a:r>
          </a:p>
          <a:p>
            <a:r>
              <a:rPr lang="he-IL" b="1" dirty="0">
                <a:solidFill>
                  <a:schemeClr val="tx2"/>
                </a:solidFill>
                <a:latin typeface="Calibri" panose="020F0502020204030204" pitchFamily="34" charset="0"/>
                <a:cs typeface="Calibri" panose="020F0502020204030204" pitchFamily="34" charset="0"/>
              </a:rPr>
              <a:t>**עבור חיפוש אותו תהליך רק שמתחיל מסעיף 3 לפי השם תג שקיבל</a:t>
            </a:r>
          </a:p>
          <a:p>
            <a:endParaRPr lang="he-IL" dirty="0"/>
          </a:p>
        </p:txBody>
      </p:sp>
      <p:sp>
        <p:nvSpPr>
          <p:cNvPr id="4" name="מציין מיקום של מספר שקופית 3"/>
          <p:cNvSpPr>
            <a:spLocks noGrp="1"/>
          </p:cNvSpPr>
          <p:nvPr>
            <p:ph type="sldNum" sz="quarter" idx="5"/>
          </p:nvPr>
        </p:nvSpPr>
        <p:spPr/>
        <p:txBody>
          <a:bodyPr/>
          <a:lstStyle/>
          <a:p>
            <a:fld id="{B8796F01-7154-41E0-B48B-A6921757531A}" type="slidenum">
              <a:rPr lang="he-IL" smtClean="0"/>
              <a:pPr/>
              <a:t>8</a:t>
            </a:fld>
            <a:endParaRPr lang="he-IL" dirty="0"/>
          </a:p>
        </p:txBody>
      </p:sp>
    </p:spTree>
    <p:extLst>
      <p:ext uri="{BB962C8B-B14F-4D97-AF65-F5344CB8AC3E}">
        <p14:creationId xmlns:p14="http://schemas.microsoft.com/office/powerpoint/2010/main" val="2408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indent="-342900">
              <a:buFontTx/>
              <a:buChar char="-"/>
            </a:pPr>
            <a:r>
              <a:rPr lang="he-IL" b="1" dirty="0">
                <a:solidFill>
                  <a:schemeClr val="tx2"/>
                </a:solidFill>
                <a:latin typeface="Calibri" panose="020F0502020204030204" pitchFamily="34" charset="0"/>
                <a:cs typeface="Calibri" panose="020F0502020204030204" pitchFamily="34" charset="0"/>
              </a:rPr>
              <a:t>שיטת ניקוד תגיות:</a:t>
            </a:r>
          </a:p>
          <a:p>
            <a:r>
              <a:rPr lang="he-IL" b="1" dirty="0">
                <a:solidFill>
                  <a:schemeClr val="tx2"/>
                </a:solidFill>
                <a:latin typeface="Calibri" panose="020F0502020204030204" pitchFamily="34" charset="0"/>
                <a:cs typeface="Calibri" panose="020F0502020204030204" pitchFamily="34" charset="0"/>
              </a:rPr>
              <a:t>     הרשמה כמשתמש שמזין 3 תגים בסיסיים לניתוח בסיסי. צפייה בתכנים מעלה את הניקוד תגיות עבור כל תגית שמשתייכת לתוכן. מתן לייק מעלה ב2 נקודות עבור כל תגית. </a:t>
            </a:r>
          </a:p>
          <a:p>
            <a:endParaRPr lang="he-IL" b="1" dirty="0">
              <a:solidFill>
                <a:schemeClr val="tx2"/>
              </a:solidFill>
              <a:latin typeface="Calibri" panose="020F0502020204030204" pitchFamily="34" charset="0"/>
              <a:cs typeface="Calibri" panose="020F0502020204030204" pitchFamily="34" charset="0"/>
            </a:endParaRPr>
          </a:p>
          <a:p>
            <a:pPr marL="0" marR="0" lvl="0" indent="0" algn="r" defTabSz="1218987" rtl="1" eaLnBrk="1" fontAlgn="auto" latinLnBrk="0" hangingPunct="1">
              <a:lnSpc>
                <a:spcPct val="100000"/>
              </a:lnSpc>
              <a:spcBef>
                <a:spcPts val="0"/>
              </a:spcBef>
              <a:spcAft>
                <a:spcPts val="0"/>
              </a:spcAft>
              <a:buClrTx/>
              <a:buSzTx/>
              <a:buFontTx/>
              <a:buNone/>
              <a:tabLst/>
              <a:defRPr/>
            </a:pPr>
            <a:r>
              <a:rPr lang="he-IL" b="1" dirty="0">
                <a:solidFill>
                  <a:schemeClr val="tx2"/>
                </a:solidFill>
                <a:latin typeface="Calibri" panose="020F0502020204030204" pitchFamily="34" charset="0"/>
                <a:cs typeface="Calibri" panose="020F0502020204030204" pitchFamily="34" charset="0"/>
              </a:rPr>
              <a:t>תנאי התחלה: </a:t>
            </a:r>
          </a:p>
          <a:p>
            <a:endParaRPr lang="he-IL" b="1" dirty="0">
              <a:solidFill>
                <a:schemeClr val="tx2"/>
              </a:solidFill>
              <a:latin typeface="Calibri" panose="020F0502020204030204" pitchFamily="34" charset="0"/>
              <a:cs typeface="Calibri" panose="020F0502020204030204" pitchFamily="34" charset="0"/>
            </a:endParaRPr>
          </a:p>
          <a:p>
            <a:r>
              <a:rPr lang="he-IL" b="1" dirty="0">
                <a:solidFill>
                  <a:schemeClr val="tx2"/>
                </a:solidFill>
                <a:latin typeface="Calibri" panose="020F0502020204030204" pitchFamily="34" charset="0"/>
                <a:cs typeface="Calibri" panose="020F0502020204030204" pitchFamily="34" charset="0"/>
              </a:rPr>
              <a:t>אחרי שעשיתי לוג אין ונכנסתי לדף נחיתה.</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זיהוי משתמש מטבלת </a:t>
            </a:r>
            <a:r>
              <a:rPr lang="he-IL" b="1" dirty="0" err="1">
                <a:solidFill>
                  <a:schemeClr val="tx2"/>
                </a:solidFill>
                <a:latin typeface="Calibri" panose="020F0502020204030204" pitchFamily="34" charset="0"/>
                <a:cs typeface="Calibri" panose="020F0502020204030204" pitchFamily="34" charset="0"/>
              </a:rPr>
              <a:t>יוזר</a:t>
            </a:r>
            <a:r>
              <a:rPr lang="he-IL" b="1" dirty="0">
                <a:solidFill>
                  <a:schemeClr val="tx2"/>
                </a:solidFill>
                <a:latin typeface="Calibri" panose="020F0502020204030204" pitchFamily="34" charset="0"/>
                <a:cs typeface="Calibri" panose="020F0502020204030204" pitchFamily="34" charset="0"/>
              </a:rPr>
              <a:t>.</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הולך לטבלת תגיות של מורים ושולף את התג עם הניקוד הכי גבוה(פוליטיקה) עבור אותו מורה.</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הולך לטבלת מצגות ושולף מצגות לפי הסדר הבא:</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שולף את 50% מהמצגות שקשורות לתגית הכי אטרקטיביים עם מספר </a:t>
            </a:r>
            <a:r>
              <a:rPr lang="he-IL" b="1" dirty="0" err="1">
                <a:solidFill>
                  <a:schemeClr val="tx2"/>
                </a:solidFill>
                <a:latin typeface="Calibri" panose="020F0502020204030204" pitchFamily="34" charset="0"/>
                <a:cs typeface="Calibri" panose="020F0502020204030204" pitchFamily="34" charset="0"/>
              </a:rPr>
              <a:t>הלייקים</a:t>
            </a:r>
            <a:r>
              <a:rPr lang="he-IL" b="1" dirty="0">
                <a:solidFill>
                  <a:schemeClr val="tx2"/>
                </a:solidFill>
                <a:latin typeface="Calibri" panose="020F0502020204030204" pitchFamily="34" charset="0"/>
                <a:cs typeface="Calibri" panose="020F0502020204030204" pitchFamily="34" charset="0"/>
              </a:rPr>
              <a:t> הגדול ביותר.</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עובר על כל המצגות שמכילות תגית פוליטיקה ועבור כל מצגת לוקח את התגים המופיעים יחד איתה. תגים חדשים מוסיף לליסט של תגים ותג שמופיע מעלה לו את </a:t>
            </a:r>
            <a:r>
              <a:rPr lang="he-IL" b="1" dirty="0" err="1">
                <a:solidFill>
                  <a:schemeClr val="tx2"/>
                </a:solidFill>
                <a:latin typeface="Calibri" panose="020F0502020204030204" pitchFamily="34" charset="0"/>
                <a:cs typeface="Calibri" panose="020F0502020204030204" pitchFamily="34" charset="0"/>
              </a:rPr>
              <a:t>הקאונטר</a:t>
            </a:r>
            <a:r>
              <a:rPr lang="he-IL" b="1" dirty="0">
                <a:solidFill>
                  <a:schemeClr val="tx2"/>
                </a:solidFill>
                <a:latin typeface="Calibri" panose="020F0502020204030204" pitchFamily="34" charset="0"/>
                <a:cs typeface="Calibri" panose="020F0502020204030204" pitchFamily="34" charset="0"/>
              </a:rPr>
              <a:t> ב1.</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לוקחים מליסט התגים שיצרנו את </a:t>
            </a:r>
            <a:r>
              <a:rPr lang="he-IL" b="1" dirty="0" err="1">
                <a:solidFill>
                  <a:schemeClr val="tx2"/>
                </a:solidFill>
                <a:latin typeface="Calibri" panose="020F0502020204030204" pitchFamily="34" charset="0"/>
                <a:cs typeface="Calibri" panose="020F0502020204030204" pitchFamily="34" charset="0"/>
              </a:rPr>
              <a:t>הקאונטר</a:t>
            </a:r>
            <a:r>
              <a:rPr lang="he-IL" b="1" dirty="0">
                <a:solidFill>
                  <a:schemeClr val="tx2"/>
                </a:solidFill>
                <a:latin typeface="Calibri" panose="020F0502020204030204" pitchFamily="34" charset="0"/>
                <a:cs typeface="Calibri" panose="020F0502020204030204" pitchFamily="34" charset="0"/>
              </a:rPr>
              <a:t> הכי גדול.</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חזרה לסעיף 3. </a:t>
            </a:r>
          </a:p>
          <a:p>
            <a:r>
              <a:rPr lang="he-IL" b="1" dirty="0">
                <a:solidFill>
                  <a:schemeClr val="tx2"/>
                </a:solidFill>
                <a:latin typeface="Calibri" panose="020F0502020204030204" pitchFamily="34" charset="0"/>
                <a:cs typeface="Calibri" panose="020F0502020204030204" pitchFamily="34" charset="0"/>
              </a:rPr>
              <a:t>**עבור חיפוש אותו תהליך רק שמתחיל מסעיף 3 לפי השם תג שקיבל</a:t>
            </a:r>
          </a:p>
          <a:p>
            <a:endParaRPr lang="he-IL" dirty="0"/>
          </a:p>
        </p:txBody>
      </p:sp>
      <p:sp>
        <p:nvSpPr>
          <p:cNvPr id="4" name="מציין מיקום של מספר שקופית 3"/>
          <p:cNvSpPr>
            <a:spLocks noGrp="1"/>
          </p:cNvSpPr>
          <p:nvPr>
            <p:ph type="sldNum" sz="quarter" idx="5"/>
          </p:nvPr>
        </p:nvSpPr>
        <p:spPr/>
        <p:txBody>
          <a:bodyPr/>
          <a:lstStyle/>
          <a:p>
            <a:fld id="{B8796F01-7154-41E0-B48B-A6921757531A}" type="slidenum">
              <a:rPr lang="he-IL" smtClean="0"/>
              <a:pPr/>
              <a:t>9</a:t>
            </a:fld>
            <a:endParaRPr lang="he-IL" dirty="0"/>
          </a:p>
        </p:txBody>
      </p:sp>
    </p:spTree>
    <p:extLst>
      <p:ext uri="{BB962C8B-B14F-4D97-AF65-F5344CB8AC3E}">
        <p14:creationId xmlns:p14="http://schemas.microsoft.com/office/powerpoint/2010/main" val="2880009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indent="-342900">
              <a:buFontTx/>
              <a:buChar char="-"/>
            </a:pPr>
            <a:r>
              <a:rPr lang="he-IL" b="1" dirty="0">
                <a:solidFill>
                  <a:schemeClr val="tx2"/>
                </a:solidFill>
                <a:latin typeface="Calibri" panose="020F0502020204030204" pitchFamily="34" charset="0"/>
                <a:cs typeface="Calibri" panose="020F0502020204030204" pitchFamily="34" charset="0"/>
              </a:rPr>
              <a:t>שיטת ניקוד תגיות:</a:t>
            </a:r>
          </a:p>
          <a:p>
            <a:r>
              <a:rPr lang="he-IL" b="1" dirty="0">
                <a:solidFill>
                  <a:schemeClr val="tx2"/>
                </a:solidFill>
                <a:latin typeface="Calibri" panose="020F0502020204030204" pitchFamily="34" charset="0"/>
                <a:cs typeface="Calibri" panose="020F0502020204030204" pitchFamily="34" charset="0"/>
              </a:rPr>
              <a:t>     הרשמה כמשתמש שמזין 3 תגים בסיסיים לניתוח בסיסי. צפייה בתכנים מעלה את הניקוד תגיות עבור כל תגית שמשתייכת לתוכן. מתן לייק מעלה ב2 נקודות עבור כל תגית. </a:t>
            </a:r>
          </a:p>
          <a:p>
            <a:endParaRPr lang="he-IL" b="1" dirty="0">
              <a:solidFill>
                <a:schemeClr val="tx2"/>
              </a:solidFill>
              <a:latin typeface="Calibri" panose="020F0502020204030204" pitchFamily="34" charset="0"/>
              <a:cs typeface="Calibri" panose="020F0502020204030204" pitchFamily="34" charset="0"/>
            </a:endParaRPr>
          </a:p>
          <a:p>
            <a:pPr marL="0" marR="0" lvl="0" indent="0" algn="r" defTabSz="1218987" rtl="1" eaLnBrk="1" fontAlgn="auto" latinLnBrk="0" hangingPunct="1">
              <a:lnSpc>
                <a:spcPct val="100000"/>
              </a:lnSpc>
              <a:spcBef>
                <a:spcPts val="0"/>
              </a:spcBef>
              <a:spcAft>
                <a:spcPts val="0"/>
              </a:spcAft>
              <a:buClrTx/>
              <a:buSzTx/>
              <a:buFontTx/>
              <a:buNone/>
              <a:tabLst/>
              <a:defRPr/>
            </a:pPr>
            <a:r>
              <a:rPr lang="he-IL" b="1" dirty="0">
                <a:solidFill>
                  <a:schemeClr val="tx2"/>
                </a:solidFill>
                <a:latin typeface="Calibri" panose="020F0502020204030204" pitchFamily="34" charset="0"/>
                <a:cs typeface="Calibri" panose="020F0502020204030204" pitchFamily="34" charset="0"/>
              </a:rPr>
              <a:t>תנאי התחלה: </a:t>
            </a:r>
          </a:p>
          <a:p>
            <a:endParaRPr lang="he-IL" b="1" dirty="0">
              <a:solidFill>
                <a:schemeClr val="tx2"/>
              </a:solidFill>
              <a:latin typeface="Calibri" panose="020F0502020204030204" pitchFamily="34" charset="0"/>
              <a:cs typeface="Calibri" panose="020F0502020204030204" pitchFamily="34" charset="0"/>
            </a:endParaRPr>
          </a:p>
          <a:p>
            <a:r>
              <a:rPr lang="he-IL" b="1" dirty="0">
                <a:solidFill>
                  <a:schemeClr val="tx2"/>
                </a:solidFill>
                <a:latin typeface="Calibri" panose="020F0502020204030204" pitchFamily="34" charset="0"/>
                <a:cs typeface="Calibri" panose="020F0502020204030204" pitchFamily="34" charset="0"/>
              </a:rPr>
              <a:t>אחרי שעשיתי לוג אין ונכנסתי לדף נחיתה.</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זיהוי משתמש מטבלת </a:t>
            </a:r>
            <a:r>
              <a:rPr lang="he-IL" b="1" dirty="0" err="1">
                <a:solidFill>
                  <a:schemeClr val="tx2"/>
                </a:solidFill>
                <a:latin typeface="Calibri" panose="020F0502020204030204" pitchFamily="34" charset="0"/>
                <a:cs typeface="Calibri" panose="020F0502020204030204" pitchFamily="34" charset="0"/>
              </a:rPr>
              <a:t>יוזר</a:t>
            </a:r>
            <a:r>
              <a:rPr lang="he-IL" b="1" dirty="0">
                <a:solidFill>
                  <a:schemeClr val="tx2"/>
                </a:solidFill>
                <a:latin typeface="Calibri" panose="020F0502020204030204" pitchFamily="34" charset="0"/>
                <a:cs typeface="Calibri" panose="020F0502020204030204" pitchFamily="34" charset="0"/>
              </a:rPr>
              <a:t>.</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הולך לטבלת תגיות של מורים ושולף את התג עם הניקוד הכי גבוה(פוליטיקה) עבור אותו מורה.</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הולך לטבלת מצגות ושולף מצגות לפי הסדר הבא:</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שולף את 50% מהמצגות שקשורות לתגית הכי אטרקטיביים עם מספר </a:t>
            </a:r>
            <a:r>
              <a:rPr lang="he-IL" b="1" dirty="0" err="1">
                <a:solidFill>
                  <a:schemeClr val="tx2"/>
                </a:solidFill>
                <a:latin typeface="Calibri" panose="020F0502020204030204" pitchFamily="34" charset="0"/>
                <a:cs typeface="Calibri" panose="020F0502020204030204" pitchFamily="34" charset="0"/>
              </a:rPr>
              <a:t>הלייקים</a:t>
            </a:r>
            <a:r>
              <a:rPr lang="he-IL" b="1" dirty="0">
                <a:solidFill>
                  <a:schemeClr val="tx2"/>
                </a:solidFill>
                <a:latin typeface="Calibri" panose="020F0502020204030204" pitchFamily="34" charset="0"/>
                <a:cs typeface="Calibri" panose="020F0502020204030204" pitchFamily="34" charset="0"/>
              </a:rPr>
              <a:t> הגדול ביותר.</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עובר על כל המצגות שמכילות תגית פוליטיקה ועבור כל מצגת לוקח את התגים המופיעים יחד איתה. תגים חדשים מוסיף לליסט של תגים ותג שמופיע מעלה לו את </a:t>
            </a:r>
            <a:r>
              <a:rPr lang="he-IL" b="1" dirty="0" err="1">
                <a:solidFill>
                  <a:schemeClr val="tx2"/>
                </a:solidFill>
                <a:latin typeface="Calibri" panose="020F0502020204030204" pitchFamily="34" charset="0"/>
                <a:cs typeface="Calibri" panose="020F0502020204030204" pitchFamily="34" charset="0"/>
              </a:rPr>
              <a:t>הקאונטר</a:t>
            </a:r>
            <a:r>
              <a:rPr lang="he-IL" b="1" dirty="0">
                <a:solidFill>
                  <a:schemeClr val="tx2"/>
                </a:solidFill>
                <a:latin typeface="Calibri" panose="020F0502020204030204" pitchFamily="34" charset="0"/>
                <a:cs typeface="Calibri" panose="020F0502020204030204" pitchFamily="34" charset="0"/>
              </a:rPr>
              <a:t> ב1.</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לוקחים מליסט התגים שיצרנו את </a:t>
            </a:r>
            <a:r>
              <a:rPr lang="he-IL" b="1" dirty="0" err="1">
                <a:solidFill>
                  <a:schemeClr val="tx2"/>
                </a:solidFill>
                <a:latin typeface="Calibri" panose="020F0502020204030204" pitchFamily="34" charset="0"/>
                <a:cs typeface="Calibri" panose="020F0502020204030204" pitchFamily="34" charset="0"/>
              </a:rPr>
              <a:t>הקאונטר</a:t>
            </a:r>
            <a:r>
              <a:rPr lang="he-IL" b="1" dirty="0">
                <a:solidFill>
                  <a:schemeClr val="tx2"/>
                </a:solidFill>
                <a:latin typeface="Calibri" panose="020F0502020204030204" pitchFamily="34" charset="0"/>
                <a:cs typeface="Calibri" panose="020F0502020204030204" pitchFamily="34" charset="0"/>
              </a:rPr>
              <a:t> הכי גדול.</a:t>
            </a:r>
          </a:p>
          <a:p>
            <a:pPr marL="457200" indent="-457200">
              <a:buAutoNum type="arabicPeriod"/>
            </a:pPr>
            <a:r>
              <a:rPr lang="he-IL" b="1" dirty="0">
                <a:solidFill>
                  <a:schemeClr val="tx2"/>
                </a:solidFill>
                <a:latin typeface="Calibri" panose="020F0502020204030204" pitchFamily="34" charset="0"/>
                <a:cs typeface="Calibri" panose="020F0502020204030204" pitchFamily="34" charset="0"/>
              </a:rPr>
              <a:t>חזרה לסעיף 3. </a:t>
            </a:r>
          </a:p>
          <a:p>
            <a:r>
              <a:rPr lang="he-IL" b="1" dirty="0">
                <a:solidFill>
                  <a:schemeClr val="tx2"/>
                </a:solidFill>
                <a:latin typeface="Calibri" panose="020F0502020204030204" pitchFamily="34" charset="0"/>
                <a:cs typeface="Calibri" panose="020F0502020204030204" pitchFamily="34" charset="0"/>
              </a:rPr>
              <a:t>**עבור חיפוש אותו תהליך רק שמתחיל מסעיף 3 לפי השם תג שקיבל</a:t>
            </a:r>
          </a:p>
          <a:p>
            <a:endParaRPr lang="he-IL" dirty="0"/>
          </a:p>
        </p:txBody>
      </p:sp>
      <p:sp>
        <p:nvSpPr>
          <p:cNvPr id="4" name="מציין מיקום של מספר שקופית 3"/>
          <p:cNvSpPr>
            <a:spLocks noGrp="1"/>
          </p:cNvSpPr>
          <p:nvPr>
            <p:ph type="sldNum" sz="quarter" idx="5"/>
          </p:nvPr>
        </p:nvSpPr>
        <p:spPr/>
        <p:txBody>
          <a:bodyPr/>
          <a:lstStyle/>
          <a:p>
            <a:fld id="{B8796F01-7154-41E0-B48B-A6921757531A}" type="slidenum">
              <a:rPr lang="he-IL" smtClean="0"/>
              <a:pPr/>
              <a:t>10</a:t>
            </a:fld>
            <a:endParaRPr lang="he-IL" dirty="0"/>
          </a:p>
        </p:txBody>
      </p:sp>
    </p:spTree>
    <p:extLst>
      <p:ext uri="{BB962C8B-B14F-4D97-AF65-F5344CB8AC3E}">
        <p14:creationId xmlns:p14="http://schemas.microsoft.com/office/powerpoint/2010/main" val="3761855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531812" y="1498601"/>
            <a:ext cx="7008574" cy="3298825"/>
          </a:xfrm>
        </p:spPr>
        <p:txBody>
          <a:bodyPr rtlCol="1">
            <a:normAutofit/>
          </a:bodyPr>
          <a:lstStyle>
            <a:lvl1pPr algn="r" rtl="1">
              <a:lnSpc>
                <a:spcPct val="90000"/>
              </a:lnSpc>
              <a:defRPr sz="5400" cap="none" baseline="0">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כותרת משנה 2"/>
          <p:cNvSpPr>
            <a:spLocks noGrp="1"/>
          </p:cNvSpPr>
          <p:nvPr>
            <p:ph type="subTitle" idx="1"/>
          </p:nvPr>
        </p:nvSpPr>
        <p:spPr>
          <a:xfrm>
            <a:off x="531812" y="4927600"/>
            <a:ext cx="7008574" cy="1244600"/>
          </a:xfrm>
        </p:spPr>
        <p:txBody>
          <a:bodyPr rtlCol="1">
            <a:normAutofit/>
          </a:bodyPr>
          <a:lstStyle>
            <a:lvl1pPr marL="0" indent="0" algn="r" rtl="1">
              <a:spcBef>
                <a:spcPts val="0"/>
              </a:spcBef>
              <a:buNone/>
              <a:defRPr sz="2800" b="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indent="0" algn="ctr" rtl="1">
              <a:buNone/>
              <a:defRPr>
                <a:solidFill>
                  <a:schemeClr val="tx1">
                    <a:tint val="75000"/>
                  </a:schemeClr>
                </a:solidFill>
              </a:defRPr>
            </a:lvl2pPr>
            <a:lvl3pPr marL="1218987" indent="0" algn="ctr" rtl="1">
              <a:buNone/>
              <a:defRPr>
                <a:solidFill>
                  <a:schemeClr val="tx1">
                    <a:tint val="75000"/>
                  </a:schemeClr>
                </a:solidFill>
              </a:defRPr>
            </a:lvl3pPr>
            <a:lvl4pPr marL="1828480" indent="0" algn="ctr" rtl="1">
              <a:buNone/>
              <a:defRPr>
                <a:solidFill>
                  <a:schemeClr val="tx1">
                    <a:tint val="75000"/>
                  </a:schemeClr>
                </a:solidFill>
              </a:defRPr>
            </a:lvl4pPr>
            <a:lvl5pPr marL="2437973" indent="0" algn="ctr" rtl="1">
              <a:buNone/>
              <a:defRPr>
                <a:solidFill>
                  <a:schemeClr val="tx1">
                    <a:tint val="75000"/>
                  </a:schemeClr>
                </a:solidFill>
              </a:defRPr>
            </a:lvl5pPr>
            <a:lvl6pPr marL="3047467" indent="0" algn="ctr" rtl="1">
              <a:buNone/>
              <a:defRPr>
                <a:solidFill>
                  <a:schemeClr val="tx1">
                    <a:tint val="75000"/>
                  </a:schemeClr>
                </a:solidFill>
              </a:defRPr>
            </a:lvl6pPr>
            <a:lvl7pPr marL="3656960" indent="0" algn="ctr" rtl="1">
              <a:buNone/>
              <a:defRPr>
                <a:solidFill>
                  <a:schemeClr val="tx1">
                    <a:tint val="75000"/>
                  </a:schemeClr>
                </a:solidFill>
              </a:defRPr>
            </a:lvl7pPr>
            <a:lvl8pPr marL="4266453" indent="0" algn="ctr" rtl="1">
              <a:buNone/>
              <a:defRPr>
                <a:solidFill>
                  <a:schemeClr val="tx1">
                    <a:tint val="75000"/>
                  </a:schemeClr>
                </a:solidFill>
              </a:defRPr>
            </a:lvl8pPr>
            <a:lvl9pPr marL="4875947" indent="0" algn="ctr" rtl="1">
              <a:buNone/>
              <a:defRPr>
                <a:solidFill>
                  <a:schemeClr val="tx1">
                    <a:tint val="75000"/>
                  </a:schemeClr>
                </a:solidFill>
              </a:defRPr>
            </a:lvl9pPr>
          </a:lstStyle>
          <a:p>
            <a:pPr rtl="1"/>
            <a:r>
              <a:rPr lang="he-IL" noProof="0"/>
              <a:t>לחץ כדי לערוך סגנון כותרת משנה של תבנית בסיס</a:t>
            </a:r>
            <a:endParaRPr lang="he-IL"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a:xfrm>
            <a:off x="836612" y="76200"/>
            <a:ext cx="10157354" cy="1397000"/>
          </a:xfrm>
        </p:spPr>
        <p:txBody>
          <a:bodyPr rtlCol="1"/>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a:xfrm>
            <a:off x="836612" y="1701800"/>
            <a:ext cx="10157354" cy="4470400"/>
          </a:xfrm>
        </p:spPr>
        <p:txBody>
          <a:bodyPr vert="eaVert" rtlCol="1"/>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9" name="מציין מיקום של תאריך 3"/>
          <p:cNvSpPr>
            <a:spLocks noGrp="1"/>
          </p:cNvSpPr>
          <p:nvPr>
            <p:ph type="dt" sz="half" idx="2"/>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10"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1"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18 אפריל 20</a:t>
            </a:fld>
            <a:endParaRPr lang="he-IL"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9571936" y="274638"/>
            <a:ext cx="1422030" cy="5897561"/>
          </a:xfrm>
        </p:spPr>
        <p:txBody>
          <a:bodyPr vert="eaVert" rtlCol="1"/>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a:xfrm>
            <a:off x="836612" y="274638"/>
            <a:ext cx="8532178" cy="5897561"/>
          </a:xfrm>
        </p:spPr>
        <p:txBody>
          <a:bodyPr vert="eaVert" rtlCol="1"/>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9" name="מציין מיקום של תאריך 3"/>
          <p:cNvSpPr>
            <a:spLocks noGrp="1"/>
          </p:cNvSpPr>
          <p:nvPr>
            <p:ph type="dt" sz="half" idx="2"/>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10"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1"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18 אפריל 20</a:t>
            </a:fld>
            <a:endParaRPr lang="he-IL"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836612" y="76200"/>
            <a:ext cx="10157354" cy="1397000"/>
          </a:xfrm>
        </p:spPr>
        <p:txBody>
          <a:bodyPr rtlCol="1"/>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idx="1"/>
          </p:nvPr>
        </p:nvSpPr>
        <p:spPr>
          <a:xfrm>
            <a:off x="836612" y="1701800"/>
            <a:ext cx="10157354" cy="4470400"/>
          </a:xfrm>
        </p:spPr>
        <p:txBody>
          <a:bodyPr rtlCol="1"/>
          <a:lstStyle>
            <a:lvl5pPr algn="r" rtl="1">
              <a:defRPr/>
            </a:lvl5pPr>
            <a:lvl6pPr algn="r" rtl="1">
              <a:defRPr/>
            </a:lvl6pPr>
            <a:lvl7pPr algn="r" rtl="1">
              <a:defRPr baseline="0"/>
            </a:lvl7pPr>
            <a:lvl8pPr algn="r" rtl="1">
              <a:defRPr baseline="0"/>
            </a:lvl8pPr>
            <a:lvl9pPr algn="r" rtl="1">
              <a:defRPr baseline="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9" name="מציין מיקום של תאריך 3"/>
          <p:cNvSpPr>
            <a:spLocks noGrp="1"/>
          </p:cNvSpPr>
          <p:nvPr>
            <p:ph type="dt" sz="half" idx="2"/>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10"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1"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18 אפריל 20</a:t>
            </a:fld>
            <a:endParaRPr lang="he-IL"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494212" y="4445000"/>
            <a:ext cx="7008574" cy="1930400"/>
          </a:xfrm>
        </p:spPr>
        <p:txBody>
          <a:bodyPr rtlCol="1" anchor="t">
            <a:normAutofit/>
          </a:bodyPr>
          <a:lstStyle>
            <a:lvl1pPr algn="r" rtl="1">
              <a:defRPr sz="5400" b="0" cap="none" baseline="0"/>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4494212" y="3124200"/>
            <a:ext cx="7008574" cy="1296987"/>
          </a:xfrm>
        </p:spPr>
        <p:txBody>
          <a:bodyPr rtlCol="1" anchor="b">
            <a:normAutofit/>
          </a:bodyPr>
          <a:lstStyle>
            <a:lvl1pPr marL="0" indent="0" algn="r" rtl="1">
              <a:spcBef>
                <a:spcPts val="0"/>
              </a:spcBef>
              <a:buNone/>
              <a:defRPr sz="2800">
                <a:solidFill>
                  <a:schemeClr val="tx1"/>
                </a:solidFill>
              </a:defRPr>
            </a:lvl1pPr>
            <a:lvl2pPr marL="609493" indent="0" algn="r" rtl="1">
              <a:buNone/>
              <a:defRPr sz="2400">
                <a:solidFill>
                  <a:schemeClr val="tx1">
                    <a:tint val="75000"/>
                  </a:schemeClr>
                </a:solidFill>
              </a:defRPr>
            </a:lvl2pPr>
            <a:lvl3pPr marL="1218987" indent="0" algn="r" rtl="1">
              <a:buNone/>
              <a:defRPr sz="2100">
                <a:solidFill>
                  <a:schemeClr val="tx1">
                    <a:tint val="75000"/>
                  </a:schemeClr>
                </a:solidFill>
              </a:defRPr>
            </a:lvl3pPr>
            <a:lvl4pPr marL="1828480" indent="0" algn="r" rtl="1">
              <a:buNone/>
              <a:defRPr sz="1900">
                <a:solidFill>
                  <a:schemeClr val="tx1">
                    <a:tint val="75000"/>
                  </a:schemeClr>
                </a:solidFill>
              </a:defRPr>
            </a:lvl4pPr>
            <a:lvl5pPr marL="2437973" indent="0" algn="r" rtl="1">
              <a:buNone/>
              <a:defRPr sz="1900">
                <a:solidFill>
                  <a:schemeClr val="tx1">
                    <a:tint val="75000"/>
                  </a:schemeClr>
                </a:solidFill>
              </a:defRPr>
            </a:lvl5pPr>
            <a:lvl6pPr marL="3047467" indent="0" algn="r" rtl="1">
              <a:buNone/>
              <a:defRPr sz="1900">
                <a:solidFill>
                  <a:schemeClr val="tx1">
                    <a:tint val="75000"/>
                  </a:schemeClr>
                </a:solidFill>
              </a:defRPr>
            </a:lvl6pPr>
            <a:lvl7pPr marL="3656960" indent="0" algn="r" rtl="1">
              <a:buNone/>
              <a:defRPr sz="1900">
                <a:solidFill>
                  <a:schemeClr val="tx1">
                    <a:tint val="75000"/>
                  </a:schemeClr>
                </a:solidFill>
              </a:defRPr>
            </a:lvl7pPr>
            <a:lvl8pPr marL="4266453" indent="0" algn="r" rtl="1">
              <a:buNone/>
              <a:defRPr sz="1900">
                <a:solidFill>
                  <a:schemeClr val="tx1">
                    <a:tint val="75000"/>
                  </a:schemeClr>
                </a:solidFill>
              </a:defRPr>
            </a:lvl8pPr>
            <a:lvl9pPr marL="4875947" indent="0" algn="r" rtl="1">
              <a:buNone/>
              <a:defRPr sz="1900">
                <a:solidFill>
                  <a:schemeClr val="tx1">
                    <a:tint val="75000"/>
                  </a:schemeClr>
                </a:solidFill>
              </a:defRPr>
            </a:lvl9pPr>
          </a:lstStyle>
          <a:p>
            <a:pPr lvl="0" rtl="1"/>
            <a:r>
              <a:rPr lang="he-IL" noProof="0"/>
              <a:t>לחץ כדי לערוך סגנונות טקסט של תבנית בסיס</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836612" y="76200"/>
            <a:ext cx="10157354" cy="1397000"/>
          </a:xfrm>
        </p:spPr>
        <p:txBody>
          <a:bodyPr rtlCol="1"/>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sz="half" idx="1"/>
          </p:nvPr>
        </p:nvSpPr>
        <p:spPr>
          <a:xfrm>
            <a:off x="836612" y="1701800"/>
            <a:ext cx="4977104" cy="4470400"/>
          </a:xfrm>
        </p:spPr>
        <p:txBody>
          <a:bodyPr rtlCol="1">
            <a:normAutofit/>
          </a:bodyPr>
          <a:lstStyle>
            <a:lvl1pPr algn="r" rtl="1">
              <a:defRPr sz="2400"/>
            </a:lvl1pPr>
            <a:lvl2pPr algn="r" rtl="1">
              <a:defRPr sz="2000"/>
            </a:lvl2pPr>
            <a:lvl3pPr algn="r" rtl="1">
              <a:defRPr sz="1800"/>
            </a:lvl3pPr>
            <a:lvl4pPr algn="r" rtl="1">
              <a:defRPr sz="1800"/>
            </a:lvl4pPr>
            <a:lvl5pPr marL="2011328" algn="r" rtl="1">
              <a:defRPr sz="1800"/>
            </a:lvl5pPr>
            <a:lvl6pPr marL="2011328" algn="r" rtl="1">
              <a:defRPr sz="1800"/>
            </a:lvl6pPr>
            <a:lvl7pPr marL="2011328" algn="r" rtl="1">
              <a:defRPr sz="1800"/>
            </a:lvl7pPr>
            <a:lvl8pPr marL="2011328" algn="r" rtl="1">
              <a:defRPr sz="1800"/>
            </a:lvl8pPr>
            <a:lvl9pPr marL="2011328" algn="r" rtl="1">
              <a:defRPr sz="18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וכן 3"/>
          <p:cNvSpPr>
            <a:spLocks noGrp="1"/>
          </p:cNvSpPr>
          <p:nvPr>
            <p:ph sz="half" idx="2"/>
          </p:nvPr>
        </p:nvSpPr>
        <p:spPr>
          <a:xfrm>
            <a:off x="6016862" y="1701800"/>
            <a:ext cx="4977104" cy="4470400"/>
          </a:xfrm>
        </p:spPr>
        <p:txBody>
          <a:bodyPr rtlCol="1">
            <a:normAutofit/>
          </a:bodyPr>
          <a:lstStyle>
            <a:lvl1pPr algn="r" rtl="1">
              <a:defRPr sz="2400"/>
            </a:lvl1pPr>
            <a:lvl2pPr algn="r" rtl="1">
              <a:defRPr sz="2000"/>
            </a:lvl2pPr>
            <a:lvl3pPr algn="r" rtl="1">
              <a:defRPr sz="1800"/>
            </a:lvl3pPr>
            <a:lvl4pPr algn="r" rtl="1">
              <a:defRPr sz="1800"/>
            </a:lvl4pPr>
            <a:lvl5pPr marL="2011328" algn="r" rtl="1">
              <a:defRPr sz="1800"/>
            </a:lvl5pPr>
            <a:lvl6pPr marL="2011328" algn="r" rtl="1">
              <a:defRPr sz="1800"/>
            </a:lvl6pPr>
            <a:lvl7pPr marL="2011328" algn="r" rtl="1">
              <a:defRPr sz="1800"/>
            </a:lvl7pPr>
            <a:lvl8pPr marL="2011328" algn="r" rtl="1">
              <a:defRPr sz="1800"/>
            </a:lvl8pPr>
            <a:lvl9pPr marL="2011328" algn="r" rtl="1">
              <a:defRPr sz="18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10" name="מציין מיקום של תאריך 3"/>
          <p:cNvSpPr>
            <a:spLocks noGrp="1"/>
          </p:cNvSpPr>
          <p:nvPr>
            <p:ph type="dt" sz="half" idx="10"/>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11"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2"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18 אפריל 20</a:t>
            </a:fld>
            <a:endParaRPr lang="he-IL"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6612" y="76200"/>
            <a:ext cx="10157354" cy="1397000"/>
          </a:xfrm>
        </p:spPr>
        <p:txBody>
          <a:bodyPr rtlCol="1"/>
          <a:lstStyle>
            <a:lvl1pPr algn="r" rtl="1">
              <a:defRPr/>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840675" y="1608836"/>
            <a:ext cx="4973041" cy="512064"/>
          </a:xfrm>
        </p:spPr>
        <p:txBody>
          <a:bodyPr rtlCol="1" anchor="b">
            <a:noAutofit/>
          </a:bodyPr>
          <a:lstStyle>
            <a:lvl1pPr marL="0" indent="0" algn="r" rtl="1">
              <a:spcBef>
                <a:spcPts val="0"/>
              </a:spcBef>
              <a:buNone/>
              <a:defRPr sz="2400" b="1"/>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he-IL" noProof="0"/>
              <a:t>לחץ כדי לערוך סגנונות טקסט של תבנית בסיס</a:t>
            </a:r>
          </a:p>
        </p:txBody>
      </p:sp>
      <p:sp>
        <p:nvSpPr>
          <p:cNvPr id="4" name="מציין מיקום תוכן 3"/>
          <p:cNvSpPr>
            <a:spLocks noGrp="1"/>
          </p:cNvSpPr>
          <p:nvPr>
            <p:ph sz="half" idx="2"/>
          </p:nvPr>
        </p:nvSpPr>
        <p:spPr>
          <a:xfrm>
            <a:off x="836612" y="2209800"/>
            <a:ext cx="4977104" cy="3962400"/>
          </a:xfrm>
        </p:spPr>
        <p:txBody>
          <a:bodyPr rtlCol="1">
            <a:normAutofit/>
          </a:bodyPr>
          <a:lstStyle>
            <a:lvl1pPr algn="r" rtl="1">
              <a:defRPr sz="2000"/>
            </a:lvl1pPr>
            <a:lvl2pPr algn="r" rtl="1">
              <a:defRPr sz="1800"/>
            </a:lvl2pPr>
            <a:lvl3pPr algn="r" rtl="1">
              <a:defRPr sz="1800"/>
            </a:lvl3pPr>
            <a:lvl4pPr algn="r" rtl="1">
              <a:defRPr sz="1800"/>
            </a:lvl4pPr>
            <a:lvl5pPr marL="2011328" algn="r" rtl="1">
              <a:defRPr sz="1800"/>
            </a:lvl5pPr>
            <a:lvl6pPr marL="2011328" algn="r" rtl="1">
              <a:defRPr sz="1800"/>
            </a:lvl6pPr>
            <a:lvl7pPr marL="2011328" algn="r" rtl="1">
              <a:defRPr sz="1800"/>
            </a:lvl7pPr>
            <a:lvl8pPr marL="2011328" algn="r" rtl="1">
              <a:defRPr sz="1800"/>
            </a:lvl8pPr>
            <a:lvl9pPr marL="2011328" algn="r" rtl="1">
              <a:defRPr sz="18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5" name="מציין מיקום טקסט 4"/>
          <p:cNvSpPr>
            <a:spLocks noGrp="1"/>
          </p:cNvSpPr>
          <p:nvPr>
            <p:ph type="body" sz="quarter" idx="3"/>
          </p:nvPr>
        </p:nvSpPr>
        <p:spPr>
          <a:xfrm>
            <a:off x="6020925" y="1608836"/>
            <a:ext cx="4973041" cy="512064"/>
          </a:xfrm>
        </p:spPr>
        <p:txBody>
          <a:bodyPr rtlCol="1" anchor="b">
            <a:noAutofit/>
          </a:bodyPr>
          <a:lstStyle>
            <a:lvl1pPr marL="0" indent="0" algn="r" rtl="1">
              <a:spcBef>
                <a:spcPts val="0"/>
              </a:spcBef>
              <a:buNone/>
              <a:defRPr sz="2400" b="1"/>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he-IL" noProof="0"/>
              <a:t>לחץ כדי לערוך סגנונות טקסט של תבנית בסיס</a:t>
            </a:r>
          </a:p>
        </p:txBody>
      </p:sp>
      <p:sp>
        <p:nvSpPr>
          <p:cNvPr id="6" name="מציין מיקום תוכן 5"/>
          <p:cNvSpPr>
            <a:spLocks noGrp="1"/>
          </p:cNvSpPr>
          <p:nvPr>
            <p:ph sz="quarter" idx="4"/>
          </p:nvPr>
        </p:nvSpPr>
        <p:spPr>
          <a:xfrm>
            <a:off x="6016862" y="2209800"/>
            <a:ext cx="4977104" cy="3962400"/>
          </a:xfrm>
        </p:spPr>
        <p:txBody>
          <a:bodyPr rtlCol="1">
            <a:normAutofit/>
          </a:bodyPr>
          <a:lstStyle>
            <a:lvl1pPr algn="r" rtl="1">
              <a:defRPr sz="2000"/>
            </a:lvl1pPr>
            <a:lvl2pPr algn="r" rtl="1">
              <a:defRPr sz="1800"/>
            </a:lvl2pPr>
            <a:lvl3pPr algn="r" rtl="1">
              <a:defRPr sz="1800"/>
            </a:lvl3pPr>
            <a:lvl4pPr algn="r" rtl="1">
              <a:defRPr sz="1800"/>
            </a:lvl4pPr>
            <a:lvl5pPr marL="2011328" algn="r" rtl="1">
              <a:defRPr sz="1800"/>
            </a:lvl5pPr>
            <a:lvl6pPr marL="2011328" algn="r" rtl="1">
              <a:defRPr sz="1800"/>
            </a:lvl6pPr>
            <a:lvl7pPr marL="2011328" algn="r" rtl="1">
              <a:defRPr sz="1800"/>
            </a:lvl7pPr>
            <a:lvl8pPr marL="2011328" algn="r" rtl="1">
              <a:defRPr sz="1800"/>
            </a:lvl8pPr>
            <a:lvl9pPr marL="2011328" algn="r" rtl="1">
              <a:defRPr sz="18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12" name="מציין מיקום של תאריך 3"/>
          <p:cNvSpPr>
            <a:spLocks noGrp="1"/>
          </p:cNvSpPr>
          <p:nvPr>
            <p:ph type="dt" sz="half" idx="10"/>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13" name="מציין מיקום של כותרת תחתונה 4"/>
          <p:cNvSpPr>
            <a:spLocks noGrp="1"/>
          </p:cNvSpPr>
          <p:nvPr>
            <p:ph type="ftr" sz="quarter" idx="11"/>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4" name="מציין מיקום של מספר שקופית 5"/>
          <p:cNvSpPr>
            <a:spLocks noGrp="1"/>
          </p:cNvSpPr>
          <p:nvPr>
            <p:ph type="sldNum" sz="quarter" idx="12"/>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18 אפריל 20</a:t>
            </a:fld>
            <a:endParaRPr lang="he-IL"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836612" y="76200"/>
            <a:ext cx="10157354" cy="1397000"/>
          </a:xfrm>
        </p:spPr>
        <p:txBody>
          <a:bodyPr rtlCol="1"/>
          <a:lstStyle/>
          <a:p>
            <a:pPr rtl="1"/>
            <a:r>
              <a:rPr lang="he-IL" noProof="0"/>
              <a:t>לחץ כדי לערוך סגנון כותרת של תבנית בסיס</a:t>
            </a:r>
            <a:endParaRPr lang="he-IL" noProof="0" dirty="0"/>
          </a:p>
        </p:txBody>
      </p:sp>
      <p:sp>
        <p:nvSpPr>
          <p:cNvPr id="8" name="מציין מיקום של תאריך 3"/>
          <p:cNvSpPr>
            <a:spLocks noGrp="1"/>
          </p:cNvSpPr>
          <p:nvPr>
            <p:ph type="dt" sz="half" idx="2"/>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9"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0"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18 אפריל 20</a:t>
            </a:fld>
            <a:endParaRPr lang="he-IL"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7" name="מציין מיקום של תאריך 3"/>
          <p:cNvSpPr>
            <a:spLocks noGrp="1"/>
          </p:cNvSpPr>
          <p:nvPr>
            <p:ph type="dt" sz="half" idx="2"/>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8"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9"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18 אפריל 20</a:t>
            </a:fld>
            <a:endParaRPr lang="he-IL"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מלבן 7"/>
          <p:cNvSpPr/>
          <p:nvPr/>
        </p:nvSpPr>
        <p:spPr>
          <a:xfrm>
            <a:off x="279485"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8532812" y="1701800"/>
            <a:ext cx="3351927" cy="2844800"/>
          </a:xfrm>
        </p:spPr>
        <p:txBody>
          <a:bodyPr rtlCol="1" anchor="b">
            <a:normAutofit/>
          </a:bodyPr>
          <a:lstStyle>
            <a:lvl1pPr algn="r" rtl="1">
              <a:defRPr sz="2000" b="1">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idx="1"/>
          </p:nvPr>
        </p:nvSpPr>
        <p:spPr>
          <a:xfrm>
            <a:off x="787353" y="482600"/>
            <a:ext cx="6805427" cy="5892800"/>
          </a:xfrm>
        </p:spPr>
        <p:txBody>
          <a:bodyPr rtlCol="1">
            <a:normAutofit/>
          </a:bodyPr>
          <a:lstStyle>
            <a:lvl1pPr algn="r" rtl="1">
              <a:defRPr sz="2400">
                <a:latin typeface="Tahoma" panose="020B0604030504040204" pitchFamily="34" charset="0"/>
                <a:ea typeface="Tahoma" panose="020B0604030504040204" pitchFamily="34" charset="0"/>
                <a:cs typeface="Tahoma" panose="020B0604030504040204" pitchFamily="34" charset="0"/>
              </a:defRPr>
            </a:lvl1pPr>
            <a:lvl2pPr algn="r" rtl="1">
              <a:defRPr sz="2000">
                <a:latin typeface="Tahoma" panose="020B0604030504040204" pitchFamily="34" charset="0"/>
                <a:ea typeface="Tahoma" panose="020B0604030504040204" pitchFamily="34" charset="0"/>
                <a:cs typeface="Tahoma" panose="020B0604030504040204" pitchFamily="34" charset="0"/>
              </a:defRPr>
            </a:lvl2pPr>
            <a:lvl3pPr algn="r" rtl="1">
              <a:defRPr sz="1800">
                <a:latin typeface="Tahoma" panose="020B0604030504040204" pitchFamily="34" charset="0"/>
                <a:ea typeface="Tahoma" panose="020B0604030504040204" pitchFamily="34" charset="0"/>
                <a:cs typeface="Tahoma" panose="020B0604030504040204" pitchFamily="34" charset="0"/>
              </a:defRPr>
            </a:lvl3pPr>
            <a:lvl4pPr algn="r" rtl="1">
              <a:defRPr sz="1800">
                <a:latin typeface="Tahoma" panose="020B0604030504040204" pitchFamily="34" charset="0"/>
                <a:ea typeface="Tahoma" panose="020B0604030504040204" pitchFamily="34" charset="0"/>
                <a:cs typeface="Tahoma" panose="020B0604030504040204" pitchFamily="34" charset="0"/>
              </a:defRPr>
            </a:lvl4pPr>
            <a:lvl5pPr algn="r" rtl="1">
              <a:defRPr sz="1800">
                <a:latin typeface="Tahoma" panose="020B0604030504040204" pitchFamily="34" charset="0"/>
                <a:ea typeface="Tahoma" panose="020B0604030504040204" pitchFamily="34" charset="0"/>
                <a:cs typeface="Tahoma" panose="020B0604030504040204" pitchFamily="34" charset="0"/>
              </a:defRPr>
            </a:lvl5pPr>
            <a:lvl6pPr algn="r" rtl="1">
              <a:defRPr sz="1800"/>
            </a:lvl6pPr>
            <a:lvl7pPr algn="r" rtl="1">
              <a:defRPr sz="1800"/>
            </a:lvl7pPr>
            <a:lvl8pPr algn="r" rtl="1">
              <a:defRPr sz="1800"/>
            </a:lvl8pPr>
            <a:lvl9pPr algn="r" rtl="1">
              <a:defRPr sz="18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טקסט 3"/>
          <p:cNvSpPr>
            <a:spLocks noGrp="1"/>
          </p:cNvSpPr>
          <p:nvPr>
            <p:ph type="body" sz="half" idx="2"/>
          </p:nvPr>
        </p:nvSpPr>
        <p:spPr>
          <a:xfrm>
            <a:off x="8532812" y="4648200"/>
            <a:ext cx="3351927" cy="1727200"/>
          </a:xfrm>
        </p:spPr>
        <p:txBody>
          <a:bodyPr rtlCol="1">
            <a:normAutofit/>
          </a:bodyPr>
          <a:lstStyle>
            <a:lvl1pPr marL="0" indent="0" algn="r" rtl="1">
              <a:spcBef>
                <a:spcPts val="1200"/>
              </a:spcBef>
              <a:buNone/>
              <a:defRPr sz="1600">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noProof="0"/>
              <a:t>לחץ כדי לערוך סגנונות טקסט של תבנית בסיס</a:t>
            </a:r>
          </a:p>
        </p:txBody>
      </p:sp>
      <p:sp>
        <p:nvSpPr>
          <p:cNvPr id="11" name="מציין מיקום של תאריך 3"/>
          <p:cNvSpPr>
            <a:spLocks noGrp="1"/>
          </p:cNvSpPr>
          <p:nvPr>
            <p:ph type="dt" sz="half" idx="10"/>
          </p:nvPr>
        </p:nvSpPr>
        <p:spPr>
          <a:xfrm>
            <a:off x="790430"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12" name="מציין מיקום של כותרת תחתונה 4"/>
          <p:cNvSpPr>
            <a:spLocks noGrp="1"/>
          </p:cNvSpPr>
          <p:nvPr>
            <p:ph type="ftr" sz="quarter" idx="3"/>
          </p:nvPr>
        </p:nvSpPr>
        <p:spPr>
          <a:xfrm>
            <a:off x="1957533"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3" name="מציין מיקום של מספר שקופית 5"/>
          <p:cNvSpPr>
            <a:spLocks noGrp="1"/>
          </p:cNvSpPr>
          <p:nvPr>
            <p:ph type="sldNum" sz="quarter" idx="4"/>
          </p:nvPr>
        </p:nvSpPr>
        <p:spPr>
          <a:xfrm>
            <a:off x="8205933"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18 אפריל 20</a:t>
            </a:fld>
            <a:endParaRPr lang="he-IL" noProof="0"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מלבן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2437765" y="4800600"/>
            <a:ext cx="7313295" cy="762000"/>
          </a:xfrm>
        </p:spPr>
        <p:txBody>
          <a:bodyPr rtlCol="1" anchor="b">
            <a:normAutofit/>
          </a:bodyPr>
          <a:lstStyle>
            <a:lvl1pPr algn="r" rtl="1">
              <a:defRPr sz="2000" b="1">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מציין מיקום של תמונה 2"/>
          <p:cNvSpPr>
            <a:spLocks noGrp="1"/>
          </p:cNvSpPr>
          <p:nvPr>
            <p:ph type="pic" idx="1"/>
          </p:nvPr>
        </p:nvSpPr>
        <p:spPr>
          <a:xfrm>
            <a:off x="2437765" y="279401"/>
            <a:ext cx="7313295" cy="4448175"/>
          </a:xfrm>
        </p:spPr>
        <p:txBody>
          <a:bodyPr rtlCol="1">
            <a:normAutofit/>
          </a:bodyPr>
          <a:lstStyle>
            <a:lvl1pPr marL="0" indent="0" algn="r" rtl="1">
              <a:buNone/>
              <a:defRPr sz="2800">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3700"/>
            </a:lvl2pPr>
            <a:lvl3pPr marL="1218987" indent="0" algn="r" rtl="1">
              <a:buNone/>
              <a:defRPr sz="3200"/>
            </a:lvl3pPr>
            <a:lvl4pPr marL="1828480" indent="0" algn="r" rtl="1">
              <a:buNone/>
              <a:defRPr sz="2700"/>
            </a:lvl4pPr>
            <a:lvl5pPr marL="2437973" indent="0" algn="r" rtl="1">
              <a:buNone/>
              <a:defRPr sz="2700"/>
            </a:lvl5pPr>
            <a:lvl6pPr marL="3047467" indent="0" algn="r" rtl="1">
              <a:buNone/>
              <a:defRPr sz="2700"/>
            </a:lvl6pPr>
            <a:lvl7pPr marL="3656960" indent="0" algn="r" rtl="1">
              <a:buNone/>
              <a:defRPr sz="2700"/>
            </a:lvl7pPr>
            <a:lvl8pPr marL="4266453" indent="0" algn="r" rtl="1">
              <a:buNone/>
              <a:defRPr sz="2700"/>
            </a:lvl8pPr>
            <a:lvl9pPr marL="4875947" indent="0" algn="r" rtl="1">
              <a:buNone/>
              <a:defRPr sz="2700"/>
            </a:lvl9pPr>
          </a:lstStyle>
          <a:p>
            <a:pPr rtl="1"/>
            <a:r>
              <a:rPr lang="he-IL" noProof="0"/>
              <a:t>לחץ על הסמל כדי להוסיף תמונה</a:t>
            </a:r>
            <a:endParaRPr lang="he-IL" noProof="0" dirty="0"/>
          </a:p>
        </p:txBody>
      </p:sp>
      <p:sp>
        <p:nvSpPr>
          <p:cNvPr id="4" name="מציין מיקום טקסט 3"/>
          <p:cNvSpPr>
            <a:spLocks noGrp="1"/>
          </p:cNvSpPr>
          <p:nvPr>
            <p:ph type="body" sz="half" idx="2"/>
          </p:nvPr>
        </p:nvSpPr>
        <p:spPr>
          <a:xfrm>
            <a:off x="2437765" y="5562600"/>
            <a:ext cx="7313295" cy="812800"/>
          </a:xfrm>
        </p:spPr>
        <p:txBody>
          <a:bodyPr rtlCol="1">
            <a:normAutofit/>
          </a:bodyPr>
          <a:lstStyle>
            <a:lvl1pPr marL="0" indent="0" algn="r" rtl="1">
              <a:spcBef>
                <a:spcPts val="0"/>
              </a:spcBef>
              <a:buNone/>
              <a:defRPr sz="1600">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noProof="0"/>
              <a:t>לחץ כדי לערוך סגנונות טקסט של תבנית בסיס</a:t>
            </a:r>
          </a:p>
        </p:txBody>
      </p:sp>
      <p:sp>
        <p:nvSpPr>
          <p:cNvPr id="11" name="מציין מיקום של תאריך 3"/>
          <p:cNvSpPr>
            <a:spLocks noGrp="1"/>
          </p:cNvSpPr>
          <p:nvPr>
            <p:ph type="dt" sz="half" idx="10"/>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12"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3"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18 אפריל 20</a:t>
            </a:fld>
            <a:endParaRPr lang="he-IL"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מלבן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2" name="מציין מיקום של כותרת 1"/>
          <p:cNvSpPr>
            <a:spLocks noGrp="1"/>
          </p:cNvSpPr>
          <p:nvPr>
            <p:ph type="title"/>
          </p:nvPr>
        </p:nvSpPr>
        <p:spPr>
          <a:xfrm>
            <a:off x="836612" y="76200"/>
            <a:ext cx="10157354" cy="1397000"/>
          </a:xfrm>
          <a:prstGeom prst="rect">
            <a:avLst/>
          </a:prstGeom>
        </p:spPr>
        <p:txBody>
          <a:bodyPr vert="horz" lIns="121899" tIns="60949" rIns="121899" bIns="60949" rtlCol="1" anchor="b">
            <a:normAutofit/>
          </a:bodyPr>
          <a:lstStyle/>
          <a:p>
            <a:pPr rtl="1"/>
            <a:r>
              <a:rPr lang="he-IL" noProof="0" dirty="0"/>
              <a:t>לחץ כדי לערוך סגנון כותרת של תבנית בסיס</a:t>
            </a:r>
          </a:p>
        </p:txBody>
      </p:sp>
      <p:sp>
        <p:nvSpPr>
          <p:cNvPr id="3" name="מציין מיקום טקסט 2"/>
          <p:cNvSpPr>
            <a:spLocks noGrp="1"/>
          </p:cNvSpPr>
          <p:nvPr>
            <p:ph type="body" idx="1"/>
          </p:nvPr>
        </p:nvSpPr>
        <p:spPr>
          <a:xfrm>
            <a:off x="836612" y="1701800"/>
            <a:ext cx="10157354" cy="4470400"/>
          </a:xfrm>
          <a:prstGeom prst="rect">
            <a:avLst/>
          </a:prstGeom>
        </p:spPr>
        <p:txBody>
          <a:bodyPr vert="horz" lIns="121899" tIns="60949" rIns="121899" bIns="60949" rtlCol="1">
            <a:normAutofit/>
          </a:bodyPr>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4" name="מציין מיקום של תאריך 3"/>
          <p:cNvSpPr>
            <a:spLocks noGrp="1"/>
          </p:cNvSpPr>
          <p:nvPr>
            <p:ph type="dt" sz="half" idx="2"/>
          </p:nvPr>
        </p:nvSpPr>
        <p:spPr>
          <a:xfrm>
            <a:off x="836612" y="6400801"/>
            <a:ext cx="1108800" cy="320675"/>
          </a:xfrm>
          <a:prstGeom prst="rect">
            <a:avLst/>
          </a:prstGeom>
        </p:spPr>
        <p:txBody>
          <a:bodyPr vert="horz" lIns="121899" tIns="60949" rIns="121899" bIns="60949" rtlCol="1" anchor="b"/>
          <a:lstStyle>
            <a:lvl1pPr algn="l"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B37DED6-D4C7-42EE-AB49-D2E39E64FDE4}" type="slidenum">
              <a:rPr lang="he-IL" smtClean="0"/>
              <a:pPr/>
              <a:t>‹#›</a:t>
            </a:fld>
            <a:endParaRPr lang="he-IL" dirty="0"/>
          </a:p>
        </p:txBody>
      </p:sp>
      <p:sp>
        <p:nvSpPr>
          <p:cNvPr id="5" name="מציין מיקום של כותרת תחתונה 4"/>
          <p:cNvSpPr>
            <a:spLocks noGrp="1"/>
          </p:cNvSpPr>
          <p:nvPr>
            <p:ph type="ftr" sz="quarter" idx="3"/>
          </p:nvPr>
        </p:nvSpPr>
        <p:spPr>
          <a:xfrm>
            <a:off x="2003715" y="6400801"/>
            <a:ext cx="6217200" cy="320675"/>
          </a:xfrm>
          <a:prstGeom prst="rect">
            <a:avLst/>
          </a:prstGeom>
        </p:spPr>
        <p:txBody>
          <a:bodyPr vert="horz" lIns="121899" tIns="60949" rIns="121899" bIns="60949" rtlCol="1" anchor="b"/>
          <a:lstStyle>
            <a:lvl1pPr algn="ct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6" name="מציין מיקום של מספר שקופית 5"/>
          <p:cNvSpPr>
            <a:spLocks noGrp="1"/>
          </p:cNvSpPr>
          <p:nvPr>
            <p:ph type="sldNum" sz="quarter" idx="4"/>
          </p:nvPr>
        </p:nvSpPr>
        <p:spPr>
          <a:xfrm>
            <a:off x="8252115" y="6400801"/>
            <a:ext cx="2743200" cy="320675"/>
          </a:xfrm>
          <a:prstGeom prst="rect">
            <a:avLst/>
          </a:prstGeom>
        </p:spPr>
        <p:txBody>
          <a:bodyPr vert="horz" lIns="121899" tIns="60949" rIns="121899" bIns="60949" rtlCol="1" anchor="b"/>
          <a:lstStyle>
            <a:lvl1pPr algn="r" rtl="1">
              <a:defRPr sz="1200">
                <a:solidFill>
                  <a:schemeClr val="tx2">
                    <a:lumMod val="50000"/>
                    <a:lumOff val="50000"/>
                  </a:schemeClr>
                </a:solidFill>
                <a:latin typeface="Tahoma" panose="020B0604030504040204" pitchFamily="34" charset="0"/>
                <a:ea typeface="Tahoma" panose="020B0604030504040204" pitchFamily="34" charset="0"/>
                <a:cs typeface="Tahoma" panose="020B0604030504040204" pitchFamily="34" charset="0"/>
              </a:defRPr>
            </a:lvl1pPr>
          </a:lstStyle>
          <a:p>
            <a:fld id="{E87FA629-A31D-4216-9ECF-300552ED3A1C}" type="datetime8">
              <a:rPr lang="he-IL" smtClean="0"/>
              <a:pPr/>
              <a:t>18 אפריל 20</a:t>
            </a:fld>
            <a:endParaRPr lang="he-IL" noProof="0"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1218987" rtl="1" eaLnBrk="1" latinLnBrk="0" hangingPunct="1">
        <a:lnSpc>
          <a:spcPct val="85000"/>
        </a:lnSpc>
        <a:spcBef>
          <a:spcPct val="0"/>
        </a:spcBef>
        <a:buNone/>
        <a:tabLst/>
        <a:defRPr sz="4400" kern="1200" cap="none"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304747" indent="-304747" algn="r" defTabSz="1218987" rtl="1" eaLnBrk="1" latinLnBrk="0" hangingPunct="1">
        <a:lnSpc>
          <a:spcPct val="95000"/>
        </a:lnSpc>
        <a:spcBef>
          <a:spcPts val="1866"/>
        </a:spcBef>
        <a:buSzPct val="100000"/>
        <a:buFont typeface="Arial"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31392" indent="-304747" algn="r" defTabSz="1218987" rtl="1" eaLnBrk="1" latinLnBrk="0" hangingPunct="1">
        <a:lnSpc>
          <a:spcPct val="95000"/>
        </a:lnSpc>
        <a:spcBef>
          <a:spcPts val="1066"/>
        </a:spcBef>
        <a:buSzPct val="100000"/>
        <a:buFont typeface="Century Gothic"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58037" indent="-304747" algn="r" defTabSz="1218987" rtl="1" eaLnBrk="1" latinLnBrk="0" hangingPunct="1">
        <a:lnSpc>
          <a:spcPct val="95000"/>
        </a:lnSpc>
        <a:spcBef>
          <a:spcPts val="1066"/>
        </a:spcBef>
        <a:buSzPct val="100000"/>
        <a:buFont typeface="Century Gothic"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584683" indent="-304747" algn="r" defTabSz="1218987" rtl="1" eaLnBrk="1" latinLnBrk="0" hangingPunct="1">
        <a:lnSpc>
          <a:spcPct val="95000"/>
        </a:lnSpc>
        <a:spcBef>
          <a:spcPts val="1066"/>
        </a:spcBef>
        <a:buSzPct val="100000"/>
        <a:buFont typeface="Century Gothic"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11328" indent="-304747" algn="r" defTabSz="1218987" rtl="1" eaLnBrk="1" latinLnBrk="0" hangingPunct="1">
        <a:lnSpc>
          <a:spcPct val="95000"/>
        </a:lnSpc>
        <a:spcBef>
          <a:spcPts val="1066"/>
        </a:spcBef>
        <a:buSzPct val="100000"/>
        <a:buFont typeface="Century Gothic"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437973" indent="-304747" algn="r" defTabSz="1218987" rtl="1"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r" defTabSz="1218987" rtl="1"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r" defTabSz="1218987" rtl="1"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r" defTabSz="1218987" rtl="1"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9.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omments" Target="../comments/comment6.xml"/><Relationship Id="rId5" Type="http://schemas.openxmlformats.org/officeDocument/2006/relationships/image" Target="../media/image23.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comments" Target="../comments/comment7.xml"/><Relationship Id="rId4" Type="http://schemas.openxmlformats.org/officeDocument/2006/relationships/image" Target="../media/image21.PN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image" Target="../media/image10.png"/><Relationship Id="rId7" Type="http://schemas.openxmlformats.org/officeDocument/2006/relationships/image" Target="../media/image14.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image" Target="../media/image15.jp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colorTemperature colorTemp="66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F584594-9979-4FFA-B475-6A61EAF156C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388776" y="95157"/>
            <a:ext cx="5262880" cy="31416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מלבן 8">
            <a:extLst>
              <a:ext uri="{FF2B5EF4-FFF2-40B4-BE49-F238E27FC236}">
                <a16:creationId xmlns:a16="http://schemas.microsoft.com/office/drawing/2014/main" id="{800CF402-37CB-4302-8F81-3465E3157A83}"/>
              </a:ext>
            </a:extLst>
          </p:cNvPr>
          <p:cNvSpPr/>
          <p:nvPr/>
        </p:nvSpPr>
        <p:spPr>
          <a:xfrm>
            <a:off x="2668463" y="4829654"/>
            <a:ext cx="3226452" cy="646331"/>
          </a:xfrm>
          <a:prstGeom prst="rect">
            <a:avLst/>
          </a:prstGeom>
          <a:noFill/>
        </p:spPr>
        <p:txBody>
          <a:bodyPr wrap="square" lIns="91440" tIns="45720" rIns="91440" bIns="45720">
            <a:spAutoFit/>
          </a:bodyPr>
          <a:lstStyle/>
          <a:p>
            <a:pPr algn="ctr"/>
            <a:r>
              <a:rPr lang="he-IL" sz="3600" b="1" dirty="0">
                <a:ln w="13462">
                  <a:solidFill>
                    <a:schemeClr val="bg1"/>
                  </a:solidFill>
                  <a:prstDash val="solid"/>
                </a:ln>
                <a:solidFill>
                  <a:schemeClr val="tx2"/>
                </a:solidFill>
                <a:latin typeface="Calibri" panose="020F0502020204030204" pitchFamily="34" charset="0"/>
                <a:cs typeface="Calibri" panose="020F0502020204030204" pitchFamily="34" charset="0"/>
              </a:rPr>
              <a:t>חגי בן שושן</a:t>
            </a:r>
          </a:p>
        </p:txBody>
      </p:sp>
      <p:pic>
        <p:nvPicPr>
          <p:cNvPr id="5" name="תמונה 4">
            <a:extLst>
              <a:ext uri="{FF2B5EF4-FFF2-40B4-BE49-F238E27FC236}">
                <a16:creationId xmlns:a16="http://schemas.microsoft.com/office/drawing/2014/main" id="{E90973CB-A0B6-44F9-B5A9-1D7E70383AF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89756" y="143130"/>
            <a:ext cx="2664085" cy="522410"/>
          </a:xfrm>
          <a:prstGeom prst="rect">
            <a:avLst/>
          </a:prstGeom>
        </p:spPr>
      </p:pic>
      <p:sp>
        <p:nvSpPr>
          <p:cNvPr id="6" name="TextBox 13">
            <a:extLst>
              <a:ext uri="{FF2B5EF4-FFF2-40B4-BE49-F238E27FC236}">
                <a16:creationId xmlns:a16="http://schemas.microsoft.com/office/drawing/2014/main" id="{38DD6895-45AE-4F1D-B08A-3241E0FE2693}"/>
              </a:ext>
            </a:extLst>
          </p:cNvPr>
          <p:cNvSpPr txBox="1"/>
          <p:nvPr/>
        </p:nvSpPr>
        <p:spPr>
          <a:xfrm>
            <a:off x="-591280" y="6248222"/>
            <a:ext cx="3991877" cy="461665"/>
          </a:xfrm>
          <a:prstGeom prst="rect">
            <a:avLst/>
          </a:prstGeom>
          <a:noFill/>
        </p:spPr>
        <p:txBody>
          <a:bodyPr wrap="square" rtlCol="1">
            <a:spAutoFit/>
          </a:bodyPr>
          <a:lstStyle/>
          <a:p>
            <a:pPr algn="ctr"/>
            <a:r>
              <a:rPr lang="he-IL" dirty="0">
                <a:solidFill>
                  <a:schemeClr val="tx2"/>
                </a:solidFill>
                <a:latin typeface="Calibri" panose="020F0502020204030204" pitchFamily="34" charset="0"/>
                <a:cs typeface="Calibri" panose="020F0502020204030204" pitchFamily="34" charset="0"/>
              </a:rPr>
              <a:t>בהנחיית שקד לב </a:t>
            </a:r>
          </a:p>
        </p:txBody>
      </p:sp>
      <p:sp>
        <p:nvSpPr>
          <p:cNvPr id="2" name="מלבן 1">
            <a:extLst>
              <a:ext uri="{FF2B5EF4-FFF2-40B4-BE49-F238E27FC236}">
                <a16:creationId xmlns:a16="http://schemas.microsoft.com/office/drawing/2014/main" id="{14A3BBFD-15C9-4B54-9F34-326BB27DF080}"/>
              </a:ext>
            </a:extLst>
          </p:cNvPr>
          <p:cNvSpPr/>
          <p:nvPr/>
        </p:nvSpPr>
        <p:spPr>
          <a:xfrm>
            <a:off x="0" y="0"/>
            <a:ext cx="12188825" cy="6858000"/>
          </a:xfrm>
          <a:prstGeom prst="rect">
            <a:avLst/>
          </a:prstGeom>
          <a:noFill/>
          <a:ln w="146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12">
            <a:extLst>
              <a:ext uri="{FF2B5EF4-FFF2-40B4-BE49-F238E27FC236}">
                <a16:creationId xmlns:a16="http://schemas.microsoft.com/office/drawing/2014/main" id="{92D46775-7223-4873-8C75-BE7758E60CB5}"/>
              </a:ext>
            </a:extLst>
          </p:cNvPr>
          <p:cNvSpPr/>
          <p:nvPr/>
        </p:nvSpPr>
        <p:spPr>
          <a:xfrm>
            <a:off x="5495529" y="4829654"/>
            <a:ext cx="3226452" cy="646331"/>
          </a:xfrm>
          <a:prstGeom prst="rect">
            <a:avLst/>
          </a:prstGeom>
          <a:noFill/>
        </p:spPr>
        <p:txBody>
          <a:bodyPr wrap="square" lIns="91440" tIns="45720" rIns="91440" bIns="45720">
            <a:spAutoFit/>
          </a:bodyPr>
          <a:lstStyle/>
          <a:p>
            <a:pPr algn="ctr"/>
            <a:r>
              <a:rPr lang="he-IL" sz="3600" b="1" dirty="0">
                <a:ln w="13462">
                  <a:solidFill>
                    <a:schemeClr val="bg1"/>
                  </a:solidFill>
                  <a:prstDash val="solid"/>
                </a:ln>
                <a:solidFill>
                  <a:schemeClr val="tx2"/>
                </a:solidFill>
                <a:latin typeface="Calibri" panose="020F0502020204030204" pitchFamily="34" charset="0"/>
                <a:cs typeface="Calibri" panose="020F0502020204030204" pitchFamily="34" charset="0"/>
              </a:rPr>
              <a:t>הדר שיפטן</a:t>
            </a:r>
          </a:p>
        </p:txBody>
      </p:sp>
      <p:sp>
        <p:nvSpPr>
          <p:cNvPr id="16" name="מלבן 15">
            <a:extLst>
              <a:ext uri="{FF2B5EF4-FFF2-40B4-BE49-F238E27FC236}">
                <a16:creationId xmlns:a16="http://schemas.microsoft.com/office/drawing/2014/main" id="{AC191BDC-2D5C-41EE-AEED-002ED7A804F0}"/>
              </a:ext>
            </a:extLst>
          </p:cNvPr>
          <p:cNvSpPr/>
          <p:nvPr/>
        </p:nvSpPr>
        <p:spPr>
          <a:xfrm>
            <a:off x="-158603" y="4829728"/>
            <a:ext cx="3226452" cy="646331"/>
          </a:xfrm>
          <a:prstGeom prst="rect">
            <a:avLst/>
          </a:prstGeom>
          <a:noFill/>
        </p:spPr>
        <p:txBody>
          <a:bodyPr wrap="square" lIns="91440" tIns="45720" rIns="91440" bIns="45720">
            <a:spAutoFit/>
          </a:bodyPr>
          <a:lstStyle/>
          <a:p>
            <a:pPr algn="ctr"/>
            <a:r>
              <a:rPr lang="he-IL" sz="3600" b="1" dirty="0">
                <a:ln w="13462">
                  <a:solidFill>
                    <a:schemeClr val="bg1"/>
                  </a:solidFill>
                  <a:prstDash val="solid"/>
                </a:ln>
                <a:solidFill>
                  <a:schemeClr val="tx2"/>
                </a:solidFill>
                <a:latin typeface="Calibri" panose="020F0502020204030204" pitchFamily="34" charset="0"/>
                <a:cs typeface="Calibri" panose="020F0502020204030204" pitchFamily="34" charset="0"/>
              </a:rPr>
              <a:t>אלמוג לוי</a:t>
            </a:r>
          </a:p>
        </p:txBody>
      </p:sp>
      <p:pic>
        <p:nvPicPr>
          <p:cNvPr id="3" name="תמונה 2"/>
          <p:cNvPicPr>
            <a:picLocks noChangeAspect="1"/>
          </p:cNvPicPr>
          <p:nvPr/>
        </p:nvPicPr>
        <p:blipFill rotWithShape="1">
          <a:blip r:embed="rId7">
            <a:extLst>
              <a:ext uri="{28A0092B-C50C-407E-A947-70E740481C1C}">
                <a14:useLocalDpi xmlns:a14="http://schemas.microsoft.com/office/drawing/2010/main" val="0"/>
              </a:ext>
            </a:extLst>
          </a:blip>
          <a:srcRect l="24013" t="35300" r="53937" b="39500"/>
          <a:stretch/>
        </p:blipFill>
        <p:spPr>
          <a:xfrm>
            <a:off x="3162439" y="3076890"/>
            <a:ext cx="2108640" cy="1807406"/>
          </a:xfrm>
          <a:prstGeom prst="ellipse">
            <a:avLst/>
          </a:prstGeom>
          <a:ln>
            <a:noFill/>
          </a:ln>
          <a:effectLst>
            <a:softEdge rad="112500"/>
          </a:effectLst>
        </p:spPr>
      </p:pic>
      <p:pic>
        <p:nvPicPr>
          <p:cNvPr id="7" name="תמונה 6"/>
          <p:cNvPicPr>
            <a:picLocks noChangeAspect="1"/>
          </p:cNvPicPr>
          <p:nvPr/>
        </p:nvPicPr>
        <p:blipFill rotWithShape="1">
          <a:blip r:embed="rId8" cstate="print">
            <a:extLst>
              <a:ext uri="{28A0092B-C50C-407E-A947-70E740481C1C}">
                <a14:useLocalDpi xmlns:a14="http://schemas.microsoft.com/office/drawing/2010/main" val="0"/>
              </a:ext>
            </a:extLst>
          </a:blip>
          <a:srcRect l="39500" t="30050" b="29000"/>
          <a:stretch/>
        </p:blipFill>
        <p:spPr>
          <a:xfrm>
            <a:off x="5950396" y="3078888"/>
            <a:ext cx="2108640" cy="1737001"/>
          </a:xfrm>
          <a:prstGeom prst="ellipse">
            <a:avLst/>
          </a:prstGeom>
          <a:ln>
            <a:noFill/>
          </a:ln>
          <a:effectLst>
            <a:softEdge rad="112500"/>
          </a:effectLst>
        </p:spPr>
      </p:pic>
      <p:pic>
        <p:nvPicPr>
          <p:cNvPr id="8" name="תמונה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3090" y="3074864"/>
            <a:ext cx="2060470" cy="1745047"/>
          </a:xfrm>
          <a:prstGeom prst="ellipse">
            <a:avLst/>
          </a:prstGeom>
          <a:ln>
            <a:noFill/>
          </a:ln>
          <a:effectLst>
            <a:softEdge rad="112500"/>
          </a:effectLst>
        </p:spPr>
      </p:pic>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15C79442-11F5-4A1F-ADA5-56A5255FA23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9756" y="143130"/>
            <a:ext cx="2664085" cy="522410"/>
          </a:xfrm>
          <a:prstGeom prst="rect">
            <a:avLst/>
          </a:prstGeom>
        </p:spPr>
      </p:pic>
      <p:sp>
        <p:nvSpPr>
          <p:cNvPr id="2" name="מלבן 1">
            <a:extLst>
              <a:ext uri="{FF2B5EF4-FFF2-40B4-BE49-F238E27FC236}">
                <a16:creationId xmlns:a16="http://schemas.microsoft.com/office/drawing/2014/main" id="{FE65CB2A-40B0-4AEB-83B6-4BB463A56F3B}"/>
              </a:ext>
            </a:extLst>
          </p:cNvPr>
          <p:cNvSpPr/>
          <p:nvPr/>
        </p:nvSpPr>
        <p:spPr>
          <a:xfrm>
            <a:off x="6094412" y="1772816"/>
            <a:ext cx="5699532" cy="369332"/>
          </a:xfrm>
          <a:prstGeom prst="rect">
            <a:avLst/>
          </a:prstGeom>
        </p:spPr>
        <p:txBody>
          <a:bodyPr wrap="square">
            <a:spAutoFit/>
          </a:bodyPr>
          <a:lstStyle/>
          <a:p>
            <a:endParaRPr lang="he-IL" sz="1800" b="1" dirty="0">
              <a:solidFill>
                <a:schemeClr val="tx1">
                  <a:lumMod val="75000"/>
                </a:schemeClr>
              </a:solidFill>
              <a:latin typeface="Calibri" panose="020F0502020204030204" pitchFamily="34" charset="0"/>
              <a:cs typeface="Calibri" panose="020F0502020204030204" pitchFamily="34" charset="0"/>
            </a:endParaRPr>
          </a:p>
        </p:txBody>
      </p:sp>
      <p:pic>
        <p:nvPicPr>
          <p:cNvPr id="8" name="תמונה 7" descr="תמונה שמכילה אדם, שחקן, חוץ, איש&#10;&#10;התיאור נוצר באופן אוטומטי">
            <a:extLst>
              <a:ext uri="{FF2B5EF4-FFF2-40B4-BE49-F238E27FC236}">
                <a16:creationId xmlns:a16="http://schemas.microsoft.com/office/drawing/2014/main" id="{848298BE-A96C-47D8-912D-3F69E1445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2644" y="665539"/>
            <a:ext cx="2664296" cy="2374457"/>
          </a:xfrm>
          <a:prstGeom prst="ellipse">
            <a:avLst/>
          </a:prstGeom>
          <a:ln>
            <a:noFill/>
          </a:ln>
          <a:effectLst>
            <a:softEdge rad="112500"/>
          </a:effectLst>
        </p:spPr>
      </p:pic>
      <p:sp>
        <p:nvSpPr>
          <p:cNvPr id="17" name="מלבן 16">
            <a:extLst>
              <a:ext uri="{FF2B5EF4-FFF2-40B4-BE49-F238E27FC236}">
                <a16:creationId xmlns:a16="http://schemas.microsoft.com/office/drawing/2014/main" id="{9BD2B102-F780-4138-8CF3-9F6412122209}"/>
              </a:ext>
            </a:extLst>
          </p:cNvPr>
          <p:cNvSpPr/>
          <p:nvPr/>
        </p:nvSpPr>
        <p:spPr>
          <a:xfrm>
            <a:off x="7070042" y="-104621"/>
            <a:ext cx="4657045" cy="1877437"/>
          </a:xfrm>
          <a:prstGeom prst="rect">
            <a:avLst/>
          </a:prstGeom>
          <a:noFill/>
        </p:spPr>
        <p:txBody>
          <a:bodyPr wrap="none" lIns="91440" tIns="45720" rIns="91440" bIns="45720">
            <a:spAutoFit/>
            <a:scene3d>
              <a:camera prst="perspectiveRelaxedModerately"/>
              <a:lightRig rig="threePt" dir="t"/>
            </a:scene3d>
            <a:sp3d extrusionH="57150">
              <a:bevelT w="38100" h="38100" prst="relaxedInset"/>
            </a:sp3d>
          </a:bodyPr>
          <a:lstStyle/>
          <a:p>
            <a:pPr algn="ctr"/>
            <a:r>
              <a:rPr lang="he-IL" sz="4400" b="1" dirty="0">
                <a:ln w="0"/>
                <a:solidFill>
                  <a:schemeClr val="tx1">
                    <a:lumMod val="75000"/>
                  </a:schemeClr>
                </a:solidFill>
                <a:effectLst>
                  <a:outerShdw blurRad="50800" dist="38100" algn="l" rotWithShape="0">
                    <a:prstClr val="black">
                      <a:alpha val="40000"/>
                    </a:prstClr>
                  </a:outerShdw>
                </a:effectLst>
                <a:latin typeface="Calibri" panose="020F0502020204030204" pitchFamily="34" charset="0"/>
                <a:cs typeface="Calibri" panose="020F0502020204030204" pitchFamily="34" charset="0"/>
              </a:rPr>
              <a:t>משתמש- אלי אחיטוב</a:t>
            </a:r>
          </a:p>
          <a:p>
            <a:pPr algn="ctr"/>
            <a:endParaRPr lang="he-IL" sz="7200" b="1" dirty="0">
              <a:ln w="0"/>
              <a:solidFill>
                <a:schemeClr val="tx1">
                  <a:lumMod val="75000"/>
                </a:schemeClr>
              </a:solidFill>
              <a:effectLst>
                <a:outerShdw blurRad="50800" dist="38100" algn="l" rotWithShape="0">
                  <a:prstClr val="black">
                    <a:alpha val="40000"/>
                  </a:prstClr>
                </a:outerShdw>
              </a:effectLst>
              <a:latin typeface="Calibri" panose="020F0502020204030204" pitchFamily="34" charset="0"/>
              <a:cs typeface="Calibri" panose="020F0502020204030204" pitchFamily="34" charset="0"/>
            </a:endParaRPr>
          </a:p>
        </p:txBody>
      </p:sp>
      <p:sp>
        <p:nvSpPr>
          <p:cNvPr id="18" name="מלבן 17">
            <a:extLst>
              <a:ext uri="{FF2B5EF4-FFF2-40B4-BE49-F238E27FC236}">
                <a16:creationId xmlns:a16="http://schemas.microsoft.com/office/drawing/2014/main" id="{EAEC4E80-3072-4901-A9DD-D78EE3CF8E0A}"/>
              </a:ext>
            </a:extLst>
          </p:cNvPr>
          <p:cNvSpPr/>
          <p:nvPr/>
        </p:nvSpPr>
        <p:spPr>
          <a:xfrm>
            <a:off x="9664742" y="2711534"/>
            <a:ext cx="184730" cy="1877437"/>
          </a:xfrm>
          <a:prstGeom prst="rect">
            <a:avLst/>
          </a:prstGeom>
          <a:noFill/>
        </p:spPr>
        <p:txBody>
          <a:bodyPr wrap="none" lIns="91440" tIns="45720" rIns="91440" bIns="45720">
            <a:spAutoFit/>
            <a:scene3d>
              <a:camera prst="perspectiveRelaxedModerately"/>
              <a:lightRig rig="threePt" dir="t"/>
            </a:scene3d>
            <a:sp3d extrusionH="57150">
              <a:bevelT w="38100" h="38100" prst="relaxedInset"/>
            </a:sp3d>
          </a:bodyPr>
          <a:lstStyle/>
          <a:p>
            <a:pPr algn="ctr"/>
            <a:endParaRPr lang="he-IL" sz="4400" b="1" dirty="0">
              <a:ln w="0"/>
              <a:solidFill>
                <a:schemeClr val="tx1">
                  <a:lumMod val="75000"/>
                </a:schemeClr>
              </a:solidFill>
              <a:effectLst>
                <a:outerShdw blurRad="50800" dist="38100" algn="l" rotWithShape="0">
                  <a:prstClr val="black">
                    <a:alpha val="40000"/>
                  </a:prstClr>
                </a:outerShdw>
              </a:effectLst>
              <a:latin typeface="Calibri" panose="020F0502020204030204" pitchFamily="34" charset="0"/>
              <a:cs typeface="Calibri" panose="020F0502020204030204" pitchFamily="34" charset="0"/>
            </a:endParaRPr>
          </a:p>
          <a:p>
            <a:pPr algn="ctr"/>
            <a:endParaRPr lang="he-IL" sz="7200" b="1" dirty="0">
              <a:ln w="0"/>
              <a:solidFill>
                <a:schemeClr val="tx1">
                  <a:lumMod val="75000"/>
                </a:schemeClr>
              </a:solidFill>
              <a:effectLst>
                <a:outerShdw blurRad="50800" dist="38100" algn="l" rotWithShape="0">
                  <a:prstClr val="black">
                    <a:alpha val="40000"/>
                  </a:prstClr>
                </a:outerShdw>
              </a:effectLst>
              <a:latin typeface="Calibri" panose="020F0502020204030204" pitchFamily="34" charset="0"/>
              <a:cs typeface="Calibri" panose="020F0502020204030204" pitchFamily="34" charset="0"/>
            </a:endParaRPr>
          </a:p>
        </p:txBody>
      </p:sp>
      <p:sp>
        <p:nvSpPr>
          <p:cNvPr id="15" name="מלבן 14">
            <a:extLst>
              <a:ext uri="{FF2B5EF4-FFF2-40B4-BE49-F238E27FC236}">
                <a16:creationId xmlns:a16="http://schemas.microsoft.com/office/drawing/2014/main" id="{5A9704FF-D873-4A0B-99F0-77E5D9B38EF4}"/>
              </a:ext>
            </a:extLst>
          </p:cNvPr>
          <p:cNvSpPr/>
          <p:nvPr/>
        </p:nvSpPr>
        <p:spPr>
          <a:xfrm>
            <a:off x="6493517" y="3029653"/>
            <a:ext cx="5484195"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אלי עשה לייק למצגת בנושא אנטישמיות</a:t>
            </a:r>
            <a:endParaRPr lang="he-IL" sz="4400" b="1"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29" name="טבלה 29">
            <a:extLst>
              <a:ext uri="{FF2B5EF4-FFF2-40B4-BE49-F238E27FC236}">
                <a16:creationId xmlns:a16="http://schemas.microsoft.com/office/drawing/2014/main" id="{3C2DC49C-1D51-4BB4-B705-1904D7CCB014}"/>
              </a:ext>
            </a:extLst>
          </p:cNvPr>
          <p:cNvGraphicFramePr>
            <a:graphicFrameLocks noGrp="1"/>
          </p:cNvGraphicFramePr>
          <p:nvPr>
            <p:extLst>
              <p:ext uri="{D42A27DB-BD31-4B8C-83A1-F6EECF244321}">
                <p14:modId xmlns:p14="http://schemas.microsoft.com/office/powerpoint/2010/main" val="881161995"/>
              </p:ext>
            </p:extLst>
          </p:nvPr>
        </p:nvGraphicFramePr>
        <p:xfrm>
          <a:off x="330770" y="1001871"/>
          <a:ext cx="5352924" cy="5335176"/>
        </p:xfrm>
        <a:graphic>
          <a:graphicData uri="http://schemas.openxmlformats.org/drawingml/2006/table">
            <a:tbl>
              <a:tblPr rtl="1" firstRow="1" bandRow="1">
                <a:tableStyleId>{7E9639D4-E3E2-4D34-9284-5A2195B3D0D7}</a:tableStyleId>
              </a:tblPr>
              <a:tblGrid>
                <a:gridCol w="2676462">
                  <a:extLst>
                    <a:ext uri="{9D8B030D-6E8A-4147-A177-3AD203B41FA5}">
                      <a16:colId xmlns:a16="http://schemas.microsoft.com/office/drawing/2014/main" val="856845108"/>
                    </a:ext>
                  </a:extLst>
                </a:gridCol>
                <a:gridCol w="2676462">
                  <a:extLst>
                    <a:ext uri="{9D8B030D-6E8A-4147-A177-3AD203B41FA5}">
                      <a16:colId xmlns:a16="http://schemas.microsoft.com/office/drawing/2014/main" val="2073674946"/>
                    </a:ext>
                  </a:extLst>
                </a:gridCol>
              </a:tblGrid>
              <a:tr h="762168">
                <a:tc>
                  <a:txBody>
                    <a:bodyPr/>
                    <a:lstStyle/>
                    <a:p>
                      <a:pPr algn="ctr" rtl="1"/>
                      <a:r>
                        <a:rPr lang="he-IL" sz="3200" dirty="0">
                          <a:latin typeface="Calibri" panose="020F0502020204030204" pitchFamily="34" charset="0"/>
                          <a:cs typeface="Calibri" panose="020F0502020204030204" pitchFamily="34" charset="0"/>
                        </a:rPr>
                        <a:t>תגית</a:t>
                      </a:r>
                      <a:endParaRPr lang="he-IL"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he-IL" sz="3200" b="1" kern="1200" dirty="0">
                          <a:solidFill>
                            <a:schemeClr val="bg1"/>
                          </a:solidFill>
                          <a:latin typeface="Calibri" panose="020F0502020204030204" pitchFamily="34" charset="0"/>
                          <a:ea typeface="+mn-ea"/>
                          <a:cs typeface="Calibri" panose="020F0502020204030204" pitchFamily="34" charset="0"/>
                        </a:rPr>
                        <a:t>ניקוד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263826"/>
                  </a:ext>
                </a:extLst>
              </a:tr>
              <a:tr h="762168">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1730987056"/>
                  </a:ext>
                </a:extLst>
              </a:tr>
              <a:tr h="762168">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1249325976"/>
                  </a:ext>
                </a:extLst>
              </a:tr>
              <a:tr h="762168">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3701681180"/>
                  </a:ext>
                </a:extLst>
              </a:tr>
              <a:tr h="762168">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1961424791"/>
                  </a:ext>
                </a:extLst>
              </a:tr>
              <a:tr h="762168">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1769551723"/>
                  </a:ext>
                </a:extLst>
              </a:tr>
              <a:tr h="762168">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1583161486"/>
                  </a:ext>
                </a:extLst>
              </a:tr>
            </a:tbl>
          </a:graphicData>
        </a:graphic>
      </p:graphicFrame>
      <p:sp>
        <p:nvSpPr>
          <p:cNvPr id="11" name="מלבן 10">
            <a:extLst>
              <a:ext uri="{FF2B5EF4-FFF2-40B4-BE49-F238E27FC236}">
                <a16:creationId xmlns:a16="http://schemas.microsoft.com/office/drawing/2014/main" id="{B3CC01DC-CBAE-4317-ADF1-7376A60B0BAE}"/>
              </a:ext>
            </a:extLst>
          </p:cNvPr>
          <p:cNvSpPr/>
          <p:nvPr/>
        </p:nvSpPr>
        <p:spPr>
          <a:xfrm>
            <a:off x="3177269" y="1848277"/>
            <a:ext cx="2478564"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מלחמות ישראל</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12" name="מלבן 11">
            <a:extLst>
              <a:ext uri="{FF2B5EF4-FFF2-40B4-BE49-F238E27FC236}">
                <a16:creationId xmlns:a16="http://schemas.microsoft.com/office/drawing/2014/main" id="{AF0C3A40-AB1A-44BB-94CB-35E400071FA7}"/>
              </a:ext>
            </a:extLst>
          </p:cNvPr>
          <p:cNvSpPr/>
          <p:nvPr/>
        </p:nvSpPr>
        <p:spPr>
          <a:xfrm>
            <a:off x="1537155" y="1879335"/>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2</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13" name="מלבן 12">
            <a:extLst>
              <a:ext uri="{FF2B5EF4-FFF2-40B4-BE49-F238E27FC236}">
                <a16:creationId xmlns:a16="http://schemas.microsoft.com/office/drawing/2014/main" id="{12802765-98A7-42C4-9C45-D731BA39844E}"/>
              </a:ext>
            </a:extLst>
          </p:cNvPr>
          <p:cNvSpPr/>
          <p:nvPr/>
        </p:nvSpPr>
        <p:spPr>
          <a:xfrm>
            <a:off x="4416551" y="2617914"/>
            <a:ext cx="1199366"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שואה</a:t>
            </a:r>
            <a:endParaRPr lang="he-IL" sz="4000" b="1" cap="none" spc="0" dirty="0">
              <a:ln w="0"/>
              <a:solidFill>
                <a:schemeClr val="tx1"/>
              </a:solidFill>
              <a:effectLst>
                <a:outerShdw blurRad="38100" dist="19050" dir="2700000" algn="tl" rotWithShape="0">
                  <a:schemeClr val="dk1">
                    <a:alpha val="40000"/>
                  </a:schemeClr>
                </a:outerShdw>
              </a:effectLst>
            </a:endParaRPr>
          </a:p>
        </p:txBody>
      </p:sp>
      <p:sp>
        <p:nvSpPr>
          <p:cNvPr id="14" name="מלבן 13">
            <a:extLst>
              <a:ext uri="{FF2B5EF4-FFF2-40B4-BE49-F238E27FC236}">
                <a16:creationId xmlns:a16="http://schemas.microsoft.com/office/drawing/2014/main" id="{6E553F7B-0A33-483B-8A14-0F94B2775F3E}"/>
              </a:ext>
            </a:extLst>
          </p:cNvPr>
          <p:cNvSpPr/>
          <p:nvPr/>
        </p:nvSpPr>
        <p:spPr>
          <a:xfrm>
            <a:off x="1521798" y="2601217"/>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21" name="מלבן 20">
            <a:extLst>
              <a:ext uri="{FF2B5EF4-FFF2-40B4-BE49-F238E27FC236}">
                <a16:creationId xmlns:a16="http://schemas.microsoft.com/office/drawing/2014/main" id="{D42520AB-DDCF-4767-9DD2-939636814068}"/>
              </a:ext>
            </a:extLst>
          </p:cNvPr>
          <p:cNvSpPr/>
          <p:nvPr/>
        </p:nvSpPr>
        <p:spPr>
          <a:xfrm>
            <a:off x="3943057" y="3387551"/>
            <a:ext cx="168026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פוליטיקה</a:t>
            </a:r>
            <a:endParaRPr lang="he-IL" sz="4800" b="1" cap="none" spc="0" dirty="0">
              <a:ln w="0"/>
              <a:solidFill>
                <a:schemeClr val="tx1"/>
              </a:solidFill>
              <a:effectLst>
                <a:outerShdw blurRad="38100" dist="19050" dir="2700000" algn="tl" rotWithShape="0">
                  <a:schemeClr val="dk1">
                    <a:alpha val="40000"/>
                  </a:schemeClr>
                </a:outerShdw>
              </a:effectLst>
            </a:endParaRPr>
          </a:p>
        </p:txBody>
      </p:sp>
      <p:sp>
        <p:nvSpPr>
          <p:cNvPr id="22" name="מלבן 21">
            <a:extLst>
              <a:ext uri="{FF2B5EF4-FFF2-40B4-BE49-F238E27FC236}">
                <a16:creationId xmlns:a16="http://schemas.microsoft.com/office/drawing/2014/main" id="{90CAB8C1-CF8E-4DE9-A0BF-4EBB87CBD232}"/>
              </a:ext>
            </a:extLst>
          </p:cNvPr>
          <p:cNvSpPr/>
          <p:nvPr/>
        </p:nvSpPr>
        <p:spPr>
          <a:xfrm>
            <a:off x="1521798" y="3388641"/>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31" name="מלבן 30">
            <a:extLst>
              <a:ext uri="{FF2B5EF4-FFF2-40B4-BE49-F238E27FC236}">
                <a16:creationId xmlns:a16="http://schemas.microsoft.com/office/drawing/2014/main" id="{BFAE5F23-3393-41BE-B73A-C51AF8E9E476}"/>
              </a:ext>
            </a:extLst>
          </p:cNvPr>
          <p:cNvSpPr/>
          <p:nvPr/>
        </p:nvSpPr>
        <p:spPr>
          <a:xfrm>
            <a:off x="3524562" y="4166700"/>
            <a:ext cx="2071401" cy="523220"/>
          </a:xfrm>
          <a:prstGeom prst="rect">
            <a:avLst/>
          </a:prstGeom>
          <a:noFill/>
        </p:spPr>
        <p:txBody>
          <a:bodyPr wrap="none" lIns="91440" tIns="45720" rIns="91440" bIns="45720">
            <a:spAutoFit/>
          </a:bodyPr>
          <a:lstStyle/>
          <a:p>
            <a:pPr algn="ctr"/>
            <a:r>
              <a:rPr lang="he-IL" sz="28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מזרח התיכון</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32" name="מלבן 31">
            <a:extLst>
              <a:ext uri="{FF2B5EF4-FFF2-40B4-BE49-F238E27FC236}">
                <a16:creationId xmlns:a16="http://schemas.microsoft.com/office/drawing/2014/main" id="{49A953FF-2E9A-40FF-9AE9-0DB0C752B465}"/>
              </a:ext>
            </a:extLst>
          </p:cNvPr>
          <p:cNvSpPr/>
          <p:nvPr/>
        </p:nvSpPr>
        <p:spPr>
          <a:xfrm>
            <a:off x="3651200" y="4892208"/>
            <a:ext cx="1944763" cy="523220"/>
          </a:xfrm>
          <a:prstGeom prst="rect">
            <a:avLst/>
          </a:prstGeom>
          <a:noFill/>
        </p:spPr>
        <p:txBody>
          <a:bodyPr wrap="none" lIns="91440" tIns="45720" rIns="91440" bIns="45720">
            <a:spAutoFit/>
          </a:bodyPr>
          <a:lstStyle/>
          <a:p>
            <a:pPr algn="ctr"/>
            <a:r>
              <a:rPr lang="he-IL" sz="28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מדינות ערב</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24" name="מלבן 23">
            <a:extLst>
              <a:ext uri="{FF2B5EF4-FFF2-40B4-BE49-F238E27FC236}">
                <a16:creationId xmlns:a16="http://schemas.microsoft.com/office/drawing/2014/main" id="{4BA16322-28E0-4D9F-A87E-C78C23437931}"/>
              </a:ext>
            </a:extLst>
          </p:cNvPr>
          <p:cNvSpPr/>
          <p:nvPr/>
        </p:nvSpPr>
        <p:spPr>
          <a:xfrm>
            <a:off x="1519184" y="4145241"/>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25" name="מלבן 24">
            <a:extLst>
              <a:ext uri="{FF2B5EF4-FFF2-40B4-BE49-F238E27FC236}">
                <a16:creationId xmlns:a16="http://schemas.microsoft.com/office/drawing/2014/main" id="{119FB532-2F66-464B-8975-FFC29FECB434}"/>
              </a:ext>
            </a:extLst>
          </p:cNvPr>
          <p:cNvSpPr/>
          <p:nvPr/>
        </p:nvSpPr>
        <p:spPr>
          <a:xfrm>
            <a:off x="1537155" y="4901841"/>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a:t>
            </a:r>
            <a:endParaRPr lang="he-IL" sz="4400" b="1" cap="none" spc="0" dirty="0">
              <a:ln w="0"/>
              <a:solidFill>
                <a:schemeClr val="tx1"/>
              </a:solidFill>
              <a:effectLst>
                <a:outerShdw blurRad="38100" dist="19050" dir="2700000" algn="tl" rotWithShape="0">
                  <a:schemeClr val="dk1">
                    <a:alpha val="40000"/>
                  </a:schemeClr>
                </a:outerShdw>
              </a:effectLst>
            </a:endParaRPr>
          </a:p>
        </p:txBody>
      </p:sp>
      <p:pic>
        <p:nvPicPr>
          <p:cNvPr id="27" name="תמונה 26">
            <a:extLst>
              <a:ext uri="{FF2B5EF4-FFF2-40B4-BE49-F238E27FC236}">
                <a16:creationId xmlns:a16="http://schemas.microsoft.com/office/drawing/2014/main" id="{1298F881-77A8-4BBC-AD14-FEC5788AEFEA}"/>
              </a:ext>
            </a:extLst>
          </p:cNvPr>
          <p:cNvPicPr>
            <a:picLocks noChangeAspect="1"/>
          </p:cNvPicPr>
          <p:nvPr/>
        </p:nvPicPr>
        <p:blipFill>
          <a:blip r:embed="rId5"/>
          <a:stretch>
            <a:fillRect/>
          </a:stretch>
        </p:blipFill>
        <p:spPr>
          <a:xfrm>
            <a:off x="7737545" y="3497782"/>
            <a:ext cx="3444339" cy="2039559"/>
          </a:xfrm>
          <a:prstGeom prst="rect">
            <a:avLst/>
          </a:prstGeom>
        </p:spPr>
      </p:pic>
      <p:sp>
        <p:nvSpPr>
          <p:cNvPr id="28" name="מלבן 27">
            <a:extLst>
              <a:ext uri="{FF2B5EF4-FFF2-40B4-BE49-F238E27FC236}">
                <a16:creationId xmlns:a16="http://schemas.microsoft.com/office/drawing/2014/main" id="{FF5B78EF-5375-4DAB-BA7C-25958A6E36D6}"/>
              </a:ext>
            </a:extLst>
          </p:cNvPr>
          <p:cNvSpPr/>
          <p:nvPr/>
        </p:nvSpPr>
        <p:spPr>
          <a:xfrm>
            <a:off x="8823629" y="5482250"/>
            <a:ext cx="2023311" cy="523220"/>
          </a:xfrm>
          <a:prstGeom prst="rect">
            <a:avLst/>
          </a:prstGeom>
          <a:noFill/>
        </p:spPr>
        <p:txBody>
          <a:bodyPr wrap="none" lIns="91440" tIns="45720" rIns="91440" bIns="45720">
            <a:spAutoFit/>
          </a:bodyPr>
          <a:lstStyle/>
          <a:p>
            <a:pPr algn="ctr"/>
            <a:r>
              <a:rPr lang="he-IL" sz="28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אנטישמיות</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30" name="מלבן 29">
            <a:extLst>
              <a:ext uri="{FF2B5EF4-FFF2-40B4-BE49-F238E27FC236}">
                <a16:creationId xmlns:a16="http://schemas.microsoft.com/office/drawing/2014/main" id="{B9A9C4DF-891B-4844-B8B8-0B6D7F8EAFE9}"/>
              </a:ext>
            </a:extLst>
          </p:cNvPr>
          <p:cNvSpPr/>
          <p:nvPr/>
        </p:nvSpPr>
        <p:spPr>
          <a:xfrm>
            <a:off x="9619573" y="5938648"/>
            <a:ext cx="1199367" cy="523220"/>
          </a:xfrm>
          <a:prstGeom prst="rect">
            <a:avLst/>
          </a:prstGeom>
          <a:noFill/>
        </p:spPr>
        <p:txBody>
          <a:bodyPr wrap="none" lIns="91440" tIns="45720" rIns="91440" bIns="45720">
            <a:spAutoFit/>
          </a:bodyPr>
          <a:lstStyle/>
          <a:p>
            <a:pPr algn="ctr"/>
            <a:r>
              <a:rPr lang="he-IL" sz="28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שואה</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34" name="מלבן 33">
            <a:extLst>
              <a:ext uri="{FF2B5EF4-FFF2-40B4-BE49-F238E27FC236}">
                <a16:creationId xmlns:a16="http://schemas.microsoft.com/office/drawing/2014/main" id="{3A2B6CB3-E11B-4DB7-B1BC-B5D61C416615}"/>
              </a:ext>
            </a:extLst>
          </p:cNvPr>
          <p:cNvSpPr/>
          <p:nvPr/>
        </p:nvSpPr>
        <p:spPr>
          <a:xfrm>
            <a:off x="9636352" y="6430620"/>
            <a:ext cx="1210588" cy="523220"/>
          </a:xfrm>
          <a:prstGeom prst="rect">
            <a:avLst/>
          </a:prstGeom>
          <a:noFill/>
        </p:spPr>
        <p:txBody>
          <a:bodyPr wrap="none" lIns="91440" tIns="45720" rIns="91440" bIns="45720">
            <a:spAutoFit/>
          </a:bodyPr>
          <a:lstStyle/>
          <a:p>
            <a:pPr algn="ctr"/>
            <a:r>
              <a:rPr lang="he-IL" sz="28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יהדות</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35" name="מלבן 34">
            <a:extLst>
              <a:ext uri="{FF2B5EF4-FFF2-40B4-BE49-F238E27FC236}">
                <a16:creationId xmlns:a16="http://schemas.microsoft.com/office/drawing/2014/main" id="{B91F74E8-48D0-4065-A79C-5D5695F42ED3}"/>
              </a:ext>
            </a:extLst>
          </p:cNvPr>
          <p:cNvSpPr/>
          <p:nvPr/>
        </p:nvSpPr>
        <p:spPr>
          <a:xfrm>
            <a:off x="1494915" y="2596938"/>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3</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36" name="מלבן 35">
            <a:extLst>
              <a:ext uri="{FF2B5EF4-FFF2-40B4-BE49-F238E27FC236}">
                <a16:creationId xmlns:a16="http://schemas.microsoft.com/office/drawing/2014/main" id="{EEF5E8C0-0604-4625-9E9F-CE6B63695B17}"/>
              </a:ext>
            </a:extLst>
          </p:cNvPr>
          <p:cNvSpPr/>
          <p:nvPr/>
        </p:nvSpPr>
        <p:spPr>
          <a:xfrm>
            <a:off x="3125995" y="2641606"/>
            <a:ext cx="2478564"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מלחמות ישראל</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41" name="מלבן 40">
            <a:extLst>
              <a:ext uri="{FF2B5EF4-FFF2-40B4-BE49-F238E27FC236}">
                <a16:creationId xmlns:a16="http://schemas.microsoft.com/office/drawing/2014/main" id="{43C12B3F-D506-4437-814C-03D8B537ADCF}"/>
              </a:ext>
            </a:extLst>
          </p:cNvPr>
          <p:cNvSpPr/>
          <p:nvPr/>
        </p:nvSpPr>
        <p:spPr>
          <a:xfrm>
            <a:off x="1494915" y="2617914"/>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2</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42" name="מלבן 41">
            <a:extLst>
              <a:ext uri="{FF2B5EF4-FFF2-40B4-BE49-F238E27FC236}">
                <a16:creationId xmlns:a16="http://schemas.microsoft.com/office/drawing/2014/main" id="{ED360E85-78FA-432D-9A2A-E17A3E787DC6}"/>
              </a:ext>
            </a:extLst>
          </p:cNvPr>
          <p:cNvSpPr/>
          <p:nvPr/>
        </p:nvSpPr>
        <p:spPr>
          <a:xfrm>
            <a:off x="1504388" y="3403187"/>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2</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7" name="חץ: ימינה 6">
            <a:extLst>
              <a:ext uri="{FF2B5EF4-FFF2-40B4-BE49-F238E27FC236}">
                <a16:creationId xmlns:a16="http://schemas.microsoft.com/office/drawing/2014/main" id="{74697F45-BB73-48CF-BCB2-09DF69D04881}"/>
              </a:ext>
            </a:extLst>
          </p:cNvPr>
          <p:cNvSpPr/>
          <p:nvPr/>
        </p:nvSpPr>
        <p:spPr>
          <a:xfrm rot="10800000">
            <a:off x="5745037" y="1859235"/>
            <a:ext cx="2232248" cy="554278"/>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3" name="מלבן 42">
            <a:extLst>
              <a:ext uri="{FF2B5EF4-FFF2-40B4-BE49-F238E27FC236}">
                <a16:creationId xmlns:a16="http://schemas.microsoft.com/office/drawing/2014/main" id="{892271B7-951E-43D2-90AB-92A76B841B1F}"/>
              </a:ext>
            </a:extLst>
          </p:cNvPr>
          <p:cNvSpPr/>
          <p:nvPr/>
        </p:nvSpPr>
        <p:spPr>
          <a:xfrm>
            <a:off x="0" y="0"/>
            <a:ext cx="12188825" cy="6858000"/>
          </a:xfrm>
          <a:prstGeom prst="rect">
            <a:avLst/>
          </a:prstGeom>
          <a:noFill/>
          <a:ln w="146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0103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42" presetClass="path" presetSubtype="0" accel="50000" decel="50000" fill="hold" grpId="0" nodeType="withEffect">
                                  <p:stCondLst>
                                    <p:cond delay="0"/>
                                  </p:stCondLst>
                                  <p:childTnLst>
                                    <p:animMotion origin="layout" path="M 4.25632E-6 -1.85185E-6 L 0.00521 0.10579 " pathEditMode="relative" rAng="0" ptsTypes="AA">
                                      <p:cBhvr>
                                        <p:cTn id="31" dur="2000" fill="hold"/>
                                        <p:tgtEl>
                                          <p:spTgt spid="31"/>
                                        </p:tgtEl>
                                        <p:attrNameLst>
                                          <p:attrName>ppt_x</p:attrName>
                                          <p:attrName>ppt_y</p:attrName>
                                        </p:attrNameLst>
                                      </p:cBhvr>
                                      <p:rCtr x="260" y="5278"/>
                                    </p:animMotion>
                                  </p:childTnLst>
                                </p:cTn>
                              </p:par>
                              <p:par>
                                <p:cTn id="32" presetID="42" presetClass="path" presetSubtype="0" accel="50000" decel="50000" fill="hold" grpId="0" nodeType="withEffect">
                                  <p:stCondLst>
                                    <p:cond delay="0"/>
                                  </p:stCondLst>
                                  <p:childTnLst>
                                    <p:animMotion origin="layout" path="M 4.56629E-6 1.11111E-6 L 0.0026 0.11458 " pathEditMode="relative" rAng="0" ptsTypes="AA">
                                      <p:cBhvr>
                                        <p:cTn id="33" dur="2000" fill="hold"/>
                                        <p:tgtEl>
                                          <p:spTgt spid="32"/>
                                        </p:tgtEl>
                                        <p:attrNameLst>
                                          <p:attrName>ppt_x</p:attrName>
                                          <p:attrName>ppt_y</p:attrName>
                                        </p:attrNameLst>
                                      </p:cBhvr>
                                      <p:rCtr x="130" y="5718"/>
                                    </p:animMotion>
                                  </p:childTnLst>
                                </p:cTn>
                              </p:par>
                              <p:par>
                                <p:cTn id="34" presetID="42" presetClass="path" presetSubtype="0" accel="50000" decel="50000" fill="hold" grpId="0" nodeType="withEffect">
                                  <p:stCondLst>
                                    <p:cond delay="0"/>
                                  </p:stCondLst>
                                  <p:childTnLst>
                                    <p:animMotion origin="layout" path="M -2.59964E-6 2.22222E-6 L -0.00156 0.11319 " pathEditMode="relative" rAng="0" ptsTypes="AA">
                                      <p:cBhvr>
                                        <p:cTn id="35" dur="2000" fill="hold"/>
                                        <p:tgtEl>
                                          <p:spTgt spid="25"/>
                                        </p:tgtEl>
                                        <p:attrNameLst>
                                          <p:attrName>ppt_x</p:attrName>
                                          <p:attrName>ppt_y</p:attrName>
                                        </p:attrNameLst>
                                      </p:cBhvr>
                                      <p:rCtr x="-78" y="5648"/>
                                    </p:animMotion>
                                  </p:childTnLst>
                                </p:cTn>
                              </p:par>
                              <p:par>
                                <p:cTn id="36" presetID="42" presetClass="path" presetSubtype="0" accel="50000" decel="50000" fill="hold" grpId="0" nodeType="withEffect">
                                  <p:stCondLst>
                                    <p:cond delay="0"/>
                                  </p:stCondLst>
                                  <p:childTnLst>
                                    <p:animMotion origin="layout" path="M 3.07372E-7 -2.59259E-6 L 0.00156 0.11019 " pathEditMode="relative" rAng="0" ptsTypes="AA">
                                      <p:cBhvr>
                                        <p:cTn id="37" dur="2000" fill="hold"/>
                                        <p:tgtEl>
                                          <p:spTgt spid="24"/>
                                        </p:tgtEl>
                                        <p:attrNameLst>
                                          <p:attrName>ppt_x</p:attrName>
                                          <p:attrName>ppt_y</p:attrName>
                                        </p:attrNameLst>
                                      </p:cBhvr>
                                      <p:rCtr x="78" y="5509"/>
                                    </p:animMotion>
                                  </p:childTnLst>
                                </p:cTn>
                              </p:par>
                              <p:par>
                                <p:cTn id="38" presetID="56" presetClass="path" presetSubtype="0" accel="50000" decel="50000" fill="hold" grpId="1" nodeType="withEffect">
                                  <p:stCondLst>
                                    <p:cond delay="0"/>
                                  </p:stCondLst>
                                  <p:childTnLst>
                                    <p:animMotion origin="layout" path="M -0.01459 0 L -0.42902 -0.30556 " pathEditMode="relative" rAng="0" ptsTypes="AA">
                                      <p:cBhvr>
                                        <p:cTn id="39" dur="2000" fill="hold"/>
                                        <p:tgtEl>
                                          <p:spTgt spid="28"/>
                                        </p:tgtEl>
                                        <p:attrNameLst>
                                          <p:attrName>ppt_x</p:attrName>
                                          <p:attrName>ppt_y</p:attrName>
                                        </p:attrNameLst>
                                      </p:cBhvr>
                                      <p:rCtr x="-20722" y="-15278"/>
                                    </p:animMotion>
                                  </p:childTnLst>
                                </p:cTn>
                              </p:par>
                              <p:par>
                                <p:cTn id="40" presetID="56" presetClass="path" presetSubtype="0" accel="50000" decel="50000" fill="hold" grpId="1" nodeType="withEffect">
                                  <p:stCondLst>
                                    <p:cond delay="0"/>
                                  </p:stCondLst>
                                  <p:childTnLst>
                                    <p:animMotion origin="layout" path="M 6.32977E-7 4.81481E-6 L -0.42602 -0.48403 " pathEditMode="relative" rAng="0" ptsTypes="AA">
                                      <p:cBhvr>
                                        <p:cTn id="41" dur="2000" fill="hold"/>
                                        <p:tgtEl>
                                          <p:spTgt spid="30"/>
                                        </p:tgtEl>
                                        <p:attrNameLst>
                                          <p:attrName>ppt_x</p:attrName>
                                          <p:attrName>ppt_y</p:attrName>
                                        </p:attrNameLst>
                                      </p:cBhvr>
                                      <p:rCtr x="-21308" y="-24213"/>
                                    </p:animMotion>
                                  </p:childTnLst>
                                </p:cTn>
                              </p:par>
                              <p:par>
                                <p:cTn id="42" presetID="10" presetClass="exit" presetSubtype="0" fill="hold" grpId="2" nodeType="withEffect">
                                  <p:stCondLst>
                                    <p:cond delay="0"/>
                                  </p:stCondLst>
                                  <p:childTnLst>
                                    <p:animEffect transition="out" filter="fade">
                                      <p:cBhvr>
                                        <p:cTn id="43" dur="500"/>
                                        <p:tgtEl>
                                          <p:spTgt spid="30"/>
                                        </p:tgtEl>
                                      </p:cBhvr>
                                    </p:animEffect>
                                    <p:set>
                                      <p:cBhvr>
                                        <p:cTn id="44" dur="1" fill="hold">
                                          <p:stCondLst>
                                            <p:cond delay="499"/>
                                          </p:stCondLst>
                                        </p:cTn>
                                        <p:tgtEl>
                                          <p:spTgt spid="30"/>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par>
                                <p:cTn id="51" presetID="10" presetClass="exit" presetSubtype="0" fill="hold" grpId="0" nodeType="withEffect">
                                  <p:stCondLst>
                                    <p:cond delay="0"/>
                                  </p:stCondLst>
                                  <p:childTnLst>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64" presetClass="path" presetSubtype="0" accel="50000" decel="50000" fill="hold" grpId="1" nodeType="withEffect">
                                  <p:stCondLst>
                                    <p:cond delay="0"/>
                                  </p:stCondLst>
                                  <p:childTnLst>
                                    <p:animMotion origin="layout" path="M 3.94113E-6 3.33333E-6 L -0.00092 -0.1044 " pathEditMode="relative" rAng="0" ptsTypes="AA">
                                      <p:cBhvr>
                                        <p:cTn id="58" dur="2000" fill="hold"/>
                                        <p:tgtEl>
                                          <p:spTgt spid="35"/>
                                        </p:tgtEl>
                                        <p:attrNameLst>
                                          <p:attrName>ppt_x</p:attrName>
                                          <p:attrName>ppt_y</p:attrName>
                                        </p:attrNameLst>
                                      </p:cBhvr>
                                      <p:rCtr x="-52" y="-5231"/>
                                    </p:animMotion>
                                  </p:childTnLst>
                                </p:cTn>
                              </p:par>
                              <p:par>
                                <p:cTn id="59" presetID="42" presetClass="path" presetSubtype="0" accel="50000" decel="50000" fill="hold" grpId="0" nodeType="withEffect">
                                  <p:stCondLst>
                                    <p:cond delay="0"/>
                                  </p:stCondLst>
                                  <p:childTnLst>
                                    <p:animMotion origin="layout" path="M 0.01368 -4.44444E-6 L -0.00469 0.11366 " pathEditMode="relative" rAng="0" ptsTypes="AA">
                                      <p:cBhvr>
                                        <p:cTn id="60" dur="2000" fill="hold"/>
                                        <p:tgtEl>
                                          <p:spTgt spid="21"/>
                                        </p:tgtEl>
                                        <p:attrNameLst>
                                          <p:attrName>ppt_x</p:attrName>
                                          <p:attrName>ppt_y</p:attrName>
                                        </p:attrNameLst>
                                      </p:cBhvr>
                                      <p:rCtr x="-925" y="5671"/>
                                    </p:animMotion>
                                  </p:childTnLst>
                                </p:cTn>
                              </p:par>
                              <p:par>
                                <p:cTn id="61" presetID="64" presetClass="path" presetSubtype="0" accel="50000" decel="50000" fill="hold" grpId="0" nodeType="withEffect">
                                  <p:stCondLst>
                                    <p:cond delay="0"/>
                                  </p:stCondLst>
                                  <p:childTnLst>
                                    <p:animMotion origin="layout" path="M 4.48815E-6 2.59259E-6 L 0.00299 -0.10764 " pathEditMode="relative" rAng="0" ptsTypes="AA">
                                      <p:cBhvr>
                                        <p:cTn id="62" dur="2000" fill="hold"/>
                                        <p:tgtEl>
                                          <p:spTgt spid="13"/>
                                        </p:tgtEl>
                                        <p:attrNameLst>
                                          <p:attrName>ppt_x</p:attrName>
                                          <p:attrName>ppt_y</p:attrName>
                                        </p:attrNameLst>
                                      </p:cBhvr>
                                      <p:rCtr x="143" y="-5394"/>
                                    </p:animMotion>
                                  </p:childTnLst>
                                </p:cTn>
                              </p:par>
                              <p:par>
                                <p:cTn id="63" presetID="42" presetClass="path" presetSubtype="0" accel="50000" decel="50000" fill="hold" grpId="0" nodeType="withEffect">
                                  <p:stCondLst>
                                    <p:cond delay="0"/>
                                  </p:stCondLst>
                                  <p:childTnLst>
                                    <p:animMotion origin="layout" path="M -1.77129E-7 4.07407E-6 L -0.00026 0.11042 " pathEditMode="relative" rAng="0" ptsTypes="AA">
                                      <p:cBhvr>
                                        <p:cTn id="64" dur="2000" fill="hold"/>
                                        <p:tgtEl>
                                          <p:spTgt spid="22"/>
                                        </p:tgtEl>
                                        <p:attrNameLst>
                                          <p:attrName>ppt_x</p:attrName>
                                          <p:attrName>ppt_y</p:attrName>
                                        </p:attrNameLst>
                                      </p:cBhvr>
                                      <p:rCtr x="-13" y="5741"/>
                                    </p:animMotion>
                                  </p:childTnLst>
                                </p:cTn>
                              </p:par>
                              <p:par>
                                <p:cTn id="65" presetID="10"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childTnLst>
                          </p:cTn>
                        </p:par>
                        <p:par>
                          <p:cTn id="71" fill="hold">
                            <p:stCondLst>
                              <p:cond delay="2000"/>
                            </p:stCondLst>
                            <p:childTnLst>
                              <p:par>
                                <p:cTn id="72" presetID="1" presetClass="exit" presetSubtype="0" fill="hold" grpId="1" nodeType="afterEffect">
                                  <p:stCondLst>
                                    <p:cond delay="0"/>
                                  </p:stCondLst>
                                  <p:childTnLst>
                                    <p:set>
                                      <p:cBhvr>
                                        <p:cTn id="73" dur="1" fill="hold">
                                          <p:stCondLst>
                                            <p:cond delay="0"/>
                                          </p:stCondLst>
                                        </p:cTn>
                                        <p:tgtEl>
                                          <p:spTgt spid="34"/>
                                        </p:tgtEl>
                                        <p:attrNameLst>
                                          <p:attrName>style.visibility</p:attrName>
                                        </p:attrNameLst>
                                      </p:cBhvr>
                                      <p:to>
                                        <p:strVal val="hidden"/>
                                      </p:to>
                                    </p:se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1000"/>
                                        <p:tgtEl>
                                          <p:spTgt spid="7"/>
                                        </p:tgtEl>
                                      </p:cBhvr>
                                    </p:animEffect>
                                  </p:childTnLst>
                                </p:cTn>
                              </p:par>
                            </p:childTnLst>
                          </p:cTn>
                        </p:par>
                        <p:par>
                          <p:cTn id="78" fill="hold">
                            <p:stCondLst>
                              <p:cond delay="3000"/>
                            </p:stCondLst>
                            <p:childTnLst>
                              <p:par>
                                <p:cTn id="79" presetID="10" presetClass="exit" presetSubtype="0" fill="hold" grpId="1" nodeType="afterEffect">
                                  <p:stCondLst>
                                    <p:cond delay="0"/>
                                  </p:stCondLst>
                                  <p:childTnLst>
                                    <p:animEffect transition="out" filter="fade">
                                      <p:cBhvr>
                                        <p:cTn id="80" dur="1000"/>
                                        <p:tgtEl>
                                          <p:spTgt spid="7"/>
                                        </p:tgtEl>
                                      </p:cBhvr>
                                    </p:animEffect>
                                    <p:set>
                                      <p:cBhvr>
                                        <p:cTn id="81" dur="1" fill="hold">
                                          <p:stCondLst>
                                            <p:cond delay="999"/>
                                          </p:stCondLst>
                                        </p:cTn>
                                        <p:tgtEl>
                                          <p:spTgt spid="7"/>
                                        </p:tgtEl>
                                        <p:attrNameLst>
                                          <p:attrName>style.visibility</p:attrName>
                                        </p:attrNameLst>
                                      </p:cBhvr>
                                      <p:to>
                                        <p:strVal val="hidden"/>
                                      </p:to>
                                    </p:set>
                                  </p:childTnLst>
                                </p:cTn>
                              </p:par>
                            </p:childTnLst>
                          </p:cTn>
                        </p:par>
                        <p:par>
                          <p:cTn id="82" fill="hold">
                            <p:stCondLst>
                              <p:cond delay="4000"/>
                            </p:stCondLst>
                            <p:childTnLst>
                              <p:par>
                                <p:cTn id="83" presetID="10" presetClass="entr" presetSubtype="0" fill="hold" grpId="2" nodeType="after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fade">
                                      <p:cBhvr>
                                        <p:cTn id="85" dur="1000"/>
                                        <p:tgtEl>
                                          <p:spTgt spid="7"/>
                                        </p:tgtEl>
                                      </p:cBhvr>
                                    </p:animEffect>
                                  </p:childTnLst>
                                </p:cTn>
                              </p:par>
                            </p:childTnLst>
                          </p:cTn>
                        </p:par>
                        <p:par>
                          <p:cTn id="86" fill="hold">
                            <p:stCondLst>
                              <p:cond delay="5000"/>
                            </p:stCondLst>
                            <p:childTnLst>
                              <p:par>
                                <p:cTn id="87" presetID="10" presetClass="exit" presetSubtype="0" fill="hold" grpId="3" nodeType="afterEffect">
                                  <p:stCondLst>
                                    <p:cond delay="0"/>
                                  </p:stCondLst>
                                  <p:childTnLst>
                                    <p:animEffect transition="out" filter="fade">
                                      <p:cBhvr>
                                        <p:cTn id="88" dur="1000"/>
                                        <p:tgtEl>
                                          <p:spTgt spid="7"/>
                                        </p:tgtEl>
                                      </p:cBhvr>
                                    </p:animEffect>
                                    <p:set>
                                      <p:cBhvr>
                                        <p:cTn id="89"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p:bldP spid="12" grpId="0"/>
      <p:bldP spid="13" grpId="0"/>
      <p:bldP spid="14" grpId="0"/>
      <p:bldP spid="21" grpId="0"/>
      <p:bldP spid="22" grpId="0"/>
      <p:bldP spid="31" grpId="0"/>
      <p:bldP spid="32" grpId="0"/>
      <p:bldP spid="24" grpId="0"/>
      <p:bldP spid="25" grpId="0"/>
      <p:bldP spid="28" grpId="0"/>
      <p:bldP spid="28" grpId="1"/>
      <p:bldP spid="30" grpId="0"/>
      <p:bldP spid="30" grpId="1"/>
      <p:bldP spid="30" grpId="2"/>
      <p:bldP spid="34" grpId="0"/>
      <p:bldP spid="34" grpId="1"/>
      <p:bldP spid="35" grpId="0"/>
      <p:bldP spid="35" grpId="1"/>
      <p:bldP spid="36" grpId="0"/>
      <p:bldP spid="41" grpId="0"/>
      <p:bldP spid="42" grpId="0"/>
      <p:bldP spid="7" grpId="0" animBg="1"/>
      <p:bldP spid="7" grpId="1" animBg="1"/>
      <p:bldP spid="7" grpId="2" animBg="1"/>
      <p:bldP spid="7" grpId="3"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15C79442-11F5-4A1F-ADA5-56A5255FA23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9756" y="143130"/>
            <a:ext cx="2664085" cy="522410"/>
          </a:xfrm>
          <a:prstGeom prst="rect">
            <a:avLst/>
          </a:prstGeom>
        </p:spPr>
      </p:pic>
      <p:sp>
        <p:nvSpPr>
          <p:cNvPr id="2" name="מלבן 1">
            <a:extLst>
              <a:ext uri="{FF2B5EF4-FFF2-40B4-BE49-F238E27FC236}">
                <a16:creationId xmlns:a16="http://schemas.microsoft.com/office/drawing/2014/main" id="{FE65CB2A-40B0-4AEB-83B6-4BB463A56F3B}"/>
              </a:ext>
            </a:extLst>
          </p:cNvPr>
          <p:cNvSpPr/>
          <p:nvPr/>
        </p:nvSpPr>
        <p:spPr>
          <a:xfrm>
            <a:off x="6094412" y="1772816"/>
            <a:ext cx="5699532" cy="369332"/>
          </a:xfrm>
          <a:prstGeom prst="rect">
            <a:avLst/>
          </a:prstGeom>
        </p:spPr>
        <p:txBody>
          <a:bodyPr wrap="square">
            <a:spAutoFit/>
          </a:bodyPr>
          <a:lstStyle/>
          <a:p>
            <a:endParaRPr lang="he-IL" sz="1800" b="1" dirty="0">
              <a:solidFill>
                <a:schemeClr val="tx1">
                  <a:lumMod val="75000"/>
                </a:schemeClr>
              </a:solidFill>
              <a:latin typeface="Calibri" panose="020F0502020204030204" pitchFamily="34" charset="0"/>
              <a:cs typeface="Calibri" panose="020F0502020204030204" pitchFamily="34" charset="0"/>
            </a:endParaRPr>
          </a:p>
        </p:txBody>
      </p:sp>
      <p:pic>
        <p:nvPicPr>
          <p:cNvPr id="8" name="תמונה 7" descr="תמונה שמכילה אדם, שחקן, חוץ, איש&#10;&#10;התיאור נוצר באופן אוטומטי">
            <a:extLst>
              <a:ext uri="{FF2B5EF4-FFF2-40B4-BE49-F238E27FC236}">
                <a16:creationId xmlns:a16="http://schemas.microsoft.com/office/drawing/2014/main" id="{848298BE-A96C-47D8-912D-3F69E1445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2644" y="665539"/>
            <a:ext cx="2664296" cy="2374457"/>
          </a:xfrm>
          <a:prstGeom prst="ellipse">
            <a:avLst/>
          </a:prstGeom>
          <a:ln>
            <a:noFill/>
          </a:ln>
          <a:effectLst>
            <a:softEdge rad="112500"/>
          </a:effectLst>
        </p:spPr>
      </p:pic>
      <p:sp>
        <p:nvSpPr>
          <p:cNvPr id="7" name="חץ: ימינה 6">
            <a:extLst>
              <a:ext uri="{FF2B5EF4-FFF2-40B4-BE49-F238E27FC236}">
                <a16:creationId xmlns:a16="http://schemas.microsoft.com/office/drawing/2014/main" id="{74697F45-BB73-48CF-BCB2-09DF69D04881}"/>
              </a:ext>
            </a:extLst>
          </p:cNvPr>
          <p:cNvSpPr/>
          <p:nvPr/>
        </p:nvSpPr>
        <p:spPr>
          <a:xfrm rot="5400000">
            <a:off x="9085969" y="3227094"/>
            <a:ext cx="857646" cy="554278"/>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מלבן 32">
            <a:extLst>
              <a:ext uri="{FF2B5EF4-FFF2-40B4-BE49-F238E27FC236}">
                <a16:creationId xmlns:a16="http://schemas.microsoft.com/office/drawing/2014/main" id="{40ADE593-6122-43FB-A733-7E92CD498BFC}"/>
              </a:ext>
            </a:extLst>
          </p:cNvPr>
          <p:cNvSpPr/>
          <p:nvPr/>
        </p:nvSpPr>
        <p:spPr>
          <a:xfrm>
            <a:off x="8397959" y="3638651"/>
            <a:ext cx="2787943" cy="1200329"/>
          </a:xfrm>
          <a:prstGeom prst="rect">
            <a:avLst/>
          </a:prstGeom>
          <a:noFill/>
        </p:spPr>
        <p:txBody>
          <a:bodyPr wrap="none" lIns="91440" tIns="45720" rIns="91440" bIns="45720">
            <a:spAutoFit/>
          </a:bodyPr>
          <a:lstStyle/>
          <a:p>
            <a:pPr algn="ctr"/>
            <a:r>
              <a:rPr lang="he-IL" sz="72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שואה</a:t>
            </a:r>
            <a:endParaRPr lang="he-IL" sz="11500" b="1"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5" name="דיאגרמה 4">
            <a:extLst>
              <a:ext uri="{FF2B5EF4-FFF2-40B4-BE49-F238E27FC236}">
                <a16:creationId xmlns:a16="http://schemas.microsoft.com/office/drawing/2014/main" id="{27244CB7-792D-47F1-AC24-747C1C0B99CC}"/>
              </a:ext>
            </a:extLst>
          </p:cNvPr>
          <p:cNvGraphicFramePr/>
          <p:nvPr>
            <p:extLst>
              <p:ext uri="{D42A27DB-BD31-4B8C-83A1-F6EECF244321}">
                <p14:modId xmlns:p14="http://schemas.microsoft.com/office/powerpoint/2010/main" val="3092334169"/>
              </p:ext>
            </p:extLst>
          </p:nvPr>
        </p:nvGraphicFramePr>
        <p:xfrm>
          <a:off x="56761" y="1109377"/>
          <a:ext cx="8125883" cy="541725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7" name="חץ: ימינה 36">
            <a:extLst>
              <a:ext uri="{FF2B5EF4-FFF2-40B4-BE49-F238E27FC236}">
                <a16:creationId xmlns:a16="http://schemas.microsoft.com/office/drawing/2014/main" id="{52B5C4A9-7EB8-4620-9B82-36A774A28C61}"/>
              </a:ext>
            </a:extLst>
          </p:cNvPr>
          <p:cNvSpPr/>
          <p:nvPr/>
        </p:nvSpPr>
        <p:spPr>
          <a:xfrm rot="5400000">
            <a:off x="9088141" y="4955099"/>
            <a:ext cx="857646" cy="554278"/>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8" name="מלבן 37">
            <a:extLst>
              <a:ext uri="{FF2B5EF4-FFF2-40B4-BE49-F238E27FC236}">
                <a16:creationId xmlns:a16="http://schemas.microsoft.com/office/drawing/2014/main" id="{404EA075-B6CA-4680-BF36-39BDABF1CDDC}"/>
              </a:ext>
            </a:extLst>
          </p:cNvPr>
          <p:cNvSpPr/>
          <p:nvPr/>
        </p:nvSpPr>
        <p:spPr>
          <a:xfrm>
            <a:off x="8405156" y="5437635"/>
            <a:ext cx="2820004" cy="1200329"/>
          </a:xfrm>
          <a:prstGeom prst="rect">
            <a:avLst/>
          </a:prstGeom>
          <a:noFill/>
        </p:spPr>
        <p:txBody>
          <a:bodyPr wrap="none" lIns="91440" tIns="45720" rIns="91440" bIns="45720">
            <a:spAutoFit/>
          </a:bodyPr>
          <a:lstStyle/>
          <a:p>
            <a:pPr algn="ctr"/>
            <a:r>
              <a:rPr lang="he-IL" sz="72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יהדות</a:t>
            </a:r>
            <a:endParaRPr lang="he-IL" sz="11500" b="1" cap="none" spc="0" dirty="0">
              <a:ln w="0"/>
              <a:solidFill>
                <a:schemeClr val="tx1"/>
              </a:solidFill>
              <a:effectLst>
                <a:outerShdw blurRad="38100" dist="19050" dir="2700000" algn="tl" rotWithShape="0">
                  <a:schemeClr val="dk1">
                    <a:alpha val="40000"/>
                  </a:schemeClr>
                </a:outerShdw>
              </a:effectLst>
            </a:endParaRPr>
          </a:p>
        </p:txBody>
      </p:sp>
      <p:sp>
        <p:nvSpPr>
          <p:cNvPr id="40" name="אליפסה 39">
            <a:extLst>
              <a:ext uri="{FF2B5EF4-FFF2-40B4-BE49-F238E27FC236}">
                <a16:creationId xmlns:a16="http://schemas.microsoft.com/office/drawing/2014/main" id="{28082B8B-A9ED-4103-A031-6C19A540BB45}"/>
              </a:ext>
            </a:extLst>
          </p:cNvPr>
          <p:cNvSpPr/>
          <p:nvPr/>
        </p:nvSpPr>
        <p:spPr>
          <a:xfrm>
            <a:off x="2943275" y="1082387"/>
            <a:ext cx="2352855" cy="2352855"/>
          </a:xfrm>
          <a:prstGeom prst="ellipse">
            <a:avLst/>
          </a:prstGeom>
          <a:noFill/>
          <a:ln w="136525">
            <a:solidFill>
              <a:srgbClr val="FFC000"/>
            </a:solid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4" name="אליפסה 43">
            <a:extLst>
              <a:ext uri="{FF2B5EF4-FFF2-40B4-BE49-F238E27FC236}">
                <a16:creationId xmlns:a16="http://schemas.microsoft.com/office/drawing/2014/main" id="{B0A36EEB-4028-41F5-ABD8-F78DE9579EA1}"/>
              </a:ext>
            </a:extLst>
          </p:cNvPr>
          <p:cNvSpPr/>
          <p:nvPr/>
        </p:nvSpPr>
        <p:spPr>
          <a:xfrm>
            <a:off x="4717187" y="4173778"/>
            <a:ext cx="2352855" cy="2352855"/>
          </a:xfrm>
          <a:prstGeom prst="ellipse">
            <a:avLst/>
          </a:prstGeom>
          <a:noFill/>
          <a:ln w="136525">
            <a:solidFill>
              <a:srgbClr val="FFC000"/>
            </a:solid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5" name="אליפסה 44">
            <a:extLst>
              <a:ext uri="{FF2B5EF4-FFF2-40B4-BE49-F238E27FC236}">
                <a16:creationId xmlns:a16="http://schemas.microsoft.com/office/drawing/2014/main" id="{19B677F0-C06A-4706-AE35-1791CE0FE5EE}"/>
              </a:ext>
            </a:extLst>
          </p:cNvPr>
          <p:cNvSpPr/>
          <p:nvPr/>
        </p:nvSpPr>
        <p:spPr>
          <a:xfrm>
            <a:off x="1210547" y="4173777"/>
            <a:ext cx="2352855" cy="2352855"/>
          </a:xfrm>
          <a:prstGeom prst="ellipse">
            <a:avLst/>
          </a:prstGeom>
          <a:noFill/>
          <a:ln w="136525">
            <a:solidFill>
              <a:srgbClr val="FFC000"/>
            </a:solid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6" name="מלבן 45">
            <a:extLst>
              <a:ext uri="{FF2B5EF4-FFF2-40B4-BE49-F238E27FC236}">
                <a16:creationId xmlns:a16="http://schemas.microsoft.com/office/drawing/2014/main" id="{E96696B8-8513-4EC8-8706-BCD013A3E49C}"/>
              </a:ext>
            </a:extLst>
          </p:cNvPr>
          <p:cNvSpPr/>
          <p:nvPr/>
        </p:nvSpPr>
        <p:spPr>
          <a:xfrm>
            <a:off x="0" y="0"/>
            <a:ext cx="12188825" cy="6858000"/>
          </a:xfrm>
          <a:prstGeom prst="rect">
            <a:avLst/>
          </a:prstGeom>
          <a:noFill/>
          <a:ln w="146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7" name="מלבן 46">
            <a:extLst>
              <a:ext uri="{FF2B5EF4-FFF2-40B4-BE49-F238E27FC236}">
                <a16:creationId xmlns:a16="http://schemas.microsoft.com/office/drawing/2014/main" id="{9D411199-783B-4C9E-B286-5A8DE2FE9C23}"/>
              </a:ext>
            </a:extLst>
          </p:cNvPr>
          <p:cNvSpPr/>
          <p:nvPr/>
        </p:nvSpPr>
        <p:spPr>
          <a:xfrm>
            <a:off x="6930747" y="-23739"/>
            <a:ext cx="4931158" cy="830997"/>
          </a:xfrm>
          <a:prstGeom prst="rect">
            <a:avLst/>
          </a:prstGeom>
          <a:noFill/>
        </p:spPr>
        <p:txBody>
          <a:bodyPr wrap="none" lIns="91440" tIns="45720" rIns="91440" bIns="45720">
            <a:spAutoFit/>
          </a:bodyPr>
          <a:lstStyle/>
          <a:p>
            <a:pPr algn="ctr"/>
            <a:r>
              <a:rPr lang="he-IL" sz="4800"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משתמש-אלי אחיטוב</a:t>
            </a:r>
          </a:p>
        </p:txBody>
      </p:sp>
    </p:spTree>
    <p:extLst>
      <p:ext uri="{BB962C8B-B14F-4D97-AF65-F5344CB8AC3E}">
        <p14:creationId xmlns:p14="http://schemas.microsoft.com/office/powerpoint/2010/main" val="22952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0"/>
                                        </p:tgtEl>
                                      </p:cBhvr>
                                    </p:animEffect>
                                    <p:set>
                                      <p:cBhvr>
                                        <p:cTn id="12" dur="1" fill="hold">
                                          <p:stCondLst>
                                            <p:cond delay="499"/>
                                          </p:stCondLst>
                                        </p:cTn>
                                        <p:tgtEl>
                                          <p:spTgt spid="4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4"/>
                                        </p:tgtEl>
                                      </p:cBhvr>
                                    </p:animEffect>
                                    <p:set>
                                      <p:cBhvr>
                                        <p:cTn id="22" dur="1" fill="hold">
                                          <p:stCondLst>
                                            <p:cond delay="499"/>
                                          </p:stCondLst>
                                        </p:cTn>
                                        <p:tgtEl>
                                          <p:spTgt spid="4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40"/>
                                        </p:tgtEl>
                                      </p:cBhvr>
                                    </p:animEffect>
                                    <p:set>
                                      <p:cBhvr>
                                        <p:cTn id="50"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כוכב: 7 פינות 17">
            <a:extLst>
              <a:ext uri="{FF2B5EF4-FFF2-40B4-BE49-F238E27FC236}">
                <a16:creationId xmlns:a16="http://schemas.microsoft.com/office/drawing/2014/main" id="{88736A72-80D1-4A99-A7C0-4CD3412101C4}"/>
              </a:ext>
            </a:extLst>
          </p:cNvPr>
          <p:cNvSpPr/>
          <p:nvPr/>
        </p:nvSpPr>
        <p:spPr>
          <a:xfrm>
            <a:off x="744033" y="4208497"/>
            <a:ext cx="3274563" cy="2447171"/>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8" name="מלבן 7">
            <a:extLst>
              <a:ext uri="{FF2B5EF4-FFF2-40B4-BE49-F238E27FC236}">
                <a16:creationId xmlns:a16="http://schemas.microsoft.com/office/drawing/2014/main" id="{1C7054FE-FF9E-4265-BB96-FB2D2B2D440E}"/>
              </a:ext>
            </a:extLst>
          </p:cNvPr>
          <p:cNvSpPr/>
          <p:nvPr/>
        </p:nvSpPr>
        <p:spPr>
          <a:xfrm>
            <a:off x="3043597" y="-15779"/>
            <a:ext cx="6540894" cy="1446550"/>
          </a:xfrm>
          <a:prstGeom prst="rect">
            <a:avLst/>
          </a:prstGeom>
          <a:noFill/>
        </p:spPr>
        <p:txBody>
          <a:bodyPr wrap="none" lIns="91440" tIns="45720" rIns="91440" bIns="45720">
            <a:spAutoFit/>
            <a:scene3d>
              <a:camera prst="perspectiveRelaxedModerately"/>
              <a:lightRig rig="threePt" dir="t"/>
            </a:scene3d>
            <a:sp3d extrusionH="57150">
              <a:bevelT w="38100" h="38100" prst="relaxedInset"/>
            </a:sp3d>
          </a:bodyPr>
          <a:lstStyle/>
          <a:p>
            <a:pPr algn="ctr"/>
            <a:r>
              <a:rPr lang="he-IL" sz="8800" b="1" dirty="0">
                <a:ln w="0"/>
                <a:solidFill>
                  <a:schemeClr val="tx1">
                    <a:lumMod val="75000"/>
                  </a:schemeClr>
                </a:solidFill>
                <a:effectLst>
                  <a:outerShdw blurRad="50800" dist="38100" algn="l" rotWithShape="0">
                    <a:prstClr val="black">
                      <a:alpha val="40000"/>
                    </a:prstClr>
                  </a:outerShdw>
                </a:effectLst>
                <a:latin typeface="Calibri" panose="020F0502020204030204" pitchFamily="34" charset="0"/>
                <a:cs typeface="Calibri" panose="020F0502020204030204" pitchFamily="34" charset="0"/>
              </a:rPr>
              <a:t>ארגון </a:t>
            </a:r>
            <a:r>
              <a:rPr lang="en-US" sz="8800" b="1" dirty="0" err="1">
                <a:ln w="0"/>
                <a:solidFill>
                  <a:schemeClr val="tx1">
                    <a:lumMod val="75000"/>
                  </a:schemeClr>
                </a:solidFill>
                <a:effectLst>
                  <a:outerShdw blurRad="50800" dist="38100" algn="l" rotWithShape="0">
                    <a:prstClr val="black">
                      <a:alpha val="40000"/>
                    </a:prstClr>
                  </a:outerShdw>
                </a:effectLst>
                <a:latin typeface="Calibri" panose="020F0502020204030204" pitchFamily="34" charset="0"/>
                <a:cs typeface="Calibri" panose="020F0502020204030204" pitchFamily="34" charset="0"/>
              </a:rPr>
              <a:t>MindCet</a:t>
            </a:r>
            <a:endParaRPr lang="he-IL" sz="8800" b="1" dirty="0">
              <a:ln w="0"/>
              <a:solidFill>
                <a:schemeClr val="tx1">
                  <a:lumMod val="75000"/>
                </a:schemeClr>
              </a:solidFill>
              <a:effectLst>
                <a:outerShdw blurRad="50800" dist="38100" algn="l" rotWithShape="0">
                  <a:prstClr val="black">
                    <a:alpha val="40000"/>
                  </a:prstClr>
                </a:outerShdw>
              </a:effectLst>
              <a:latin typeface="Calibri" panose="020F0502020204030204" pitchFamily="34" charset="0"/>
              <a:cs typeface="Calibri" panose="020F0502020204030204" pitchFamily="34" charset="0"/>
            </a:endParaRPr>
          </a:p>
        </p:txBody>
      </p:sp>
      <p:sp>
        <p:nvSpPr>
          <p:cNvPr id="9" name="מלבן 8">
            <a:extLst>
              <a:ext uri="{FF2B5EF4-FFF2-40B4-BE49-F238E27FC236}">
                <a16:creationId xmlns:a16="http://schemas.microsoft.com/office/drawing/2014/main" id="{1A582C51-759B-4ABD-9CD7-8CC905ABDC6D}"/>
              </a:ext>
            </a:extLst>
          </p:cNvPr>
          <p:cNvSpPr/>
          <p:nvPr/>
        </p:nvSpPr>
        <p:spPr>
          <a:xfrm>
            <a:off x="1194328" y="1525833"/>
            <a:ext cx="10161756" cy="830997"/>
          </a:xfrm>
          <a:prstGeom prst="rect">
            <a:avLst/>
          </a:prstGeom>
          <a:noFill/>
        </p:spPr>
        <p:txBody>
          <a:bodyPr wrap="none" lIns="91440" tIns="45720" rIns="91440" bIns="45720">
            <a:spAutoFit/>
          </a:bodyPr>
          <a:lstStyle/>
          <a:p>
            <a:pPr algn="ctr"/>
            <a:r>
              <a:rPr lang="he-IL"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 ארגון לחדשנות ולפיתוח טכנולוגיות בחינוך-הוקם על ידי המרכז לטכנולוגיה חינוכית(מט"ח)</a:t>
            </a:r>
          </a:p>
          <a:p>
            <a:pPr algn="ctr"/>
            <a:endParaRPr lang="he-IL"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endParaRPr>
          </a:p>
        </p:txBody>
      </p:sp>
      <p:sp>
        <p:nvSpPr>
          <p:cNvPr id="10" name="מלבן 9">
            <a:extLst>
              <a:ext uri="{FF2B5EF4-FFF2-40B4-BE49-F238E27FC236}">
                <a16:creationId xmlns:a16="http://schemas.microsoft.com/office/drawing/2014/main" id="{7CA4BEC2-1F55-4DCF-B5F3-82B52FCFDEA4}"/>
              </a:ext>
            </a:extLst>
          </p:cNvPr>
          <p:cNvSpPr/>
          <p:nvPr/>
        </p:nvSpPr>
        <p:spPr>
          <a:xfrm>
            <a:off x="5121602" y="2088628"/>
            <a:ext cx="2462534" cy="1200329"/>
          </a:xfrm>
          <a:prstGeom prst="rect">
            <a:avLst/>
          </a:prstGeom>
          <a:noFill/>
        </p:spPr>
        <p:txBody>
          <a:bodyPr wrap="none" lIns="91440" tIns="45720" rIns="91440" bIns="45720">
            <a:spAutoFit/>
            <a:scene3d>
              <a:camera prst="perspectiveRelaxedModerately"/>
              <a:lightRig rig="threePt" dir="t"/>
            </a:scene3d>
            <a:sp3d extrusionH="57150">
              <a:bevelT w="38100" h="38100" prst="relaxedInset"/>
            </a:sp3d>
          </a:bodyPr>
          <a:lstStyle/>
          <a:p>
            <a:pPr algn="ctr"/>
            <a:r>
              <a:rPr lang="he-IL" sz="7200" b="1" dirty="0">
                <a:ln w="0"/>
                <a:solidFill>
                  <a:schemeClr val="tx1">
                    <a:lumMod val="75000"/>
                  </a:schemeClr>
                </a:solidFill>
                <a:effectLst>
                  <a:outerShdw blurRad="50800" dist="38100" algn="l" rotWithShape="0">
                    <a:prstClr val="black">
                      <a:alpha val="40000"/>
                    </a:prstClr>
                  </a:outerShdw>
                </a:effectLst>
                <a:latin typeface="Calibri" panose="020F0502020204030204" pitchFamily="34" charset="0"/>
                <a:cs typeface="Calibri" panose="020F0502020204030204" pitchFamily="34" charset="0"/>
              </a:rPr>
              <a:t>מטרות</a:t>
            </a:r>
          </a:p>
        </p:txBody>
      </p:sp>
      <p:pic>
        <p:nvPicPr>
          <p:cNvPr id="13" name="תמונה 12">
            <a:extLst>
              <a:ext uri="{FF2B5EF4-FFF2-40B4-BE49-F238E27FC236}">
                <a16:creationId xmlns:a16="http://schemas.microsoft.com/office/drawing/2014/main" id="{B61751EB-3FA9-4F01-8F62-AB852FD5603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9756" y="143130"/>
            <a:ext cx="2664085" cy="522410"/>
          </a:xfrm>
          <a:prstGeom prst="rect">
            <a:avLst/>
          </a:prstGeom>
        </p:spPr>
      </p:pic>
      <p:sp>
        <p:nvSpPr>
          <p:cNvPr id="16" name="מלבן 15">
            <a:extLst>
              <a:ext uri="{FF2B5EF4-FFF2-40B4-BE49-F238E27FC236}">
                <a16:creationId xmlns:a16="http://schemas.microsoft.com/office/drawing/2014/main" id="{CD4FE9A0-352E-422C-A231-E63A5DB44642}"/>
              </a:ext>
            </a:extLst>
          </p:cNvPr>
          <p:cNvSpPr/>
          <p:nvPr/>
        </p:nvSpPr>
        <p:spPr>
          <a:xfrm>
            <a:off x="0" y="0"/>
            <a:ext cx="12188825" cy="6858000"/>
          </a:xfrm>
          <a:prstGeom prst="rect">
            <a:avLst/>
          </a:prstGeom>
          <a:noFill/>
          <a:ln w="146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7" name="כוכב: 7 פינות 16">
            <a:extLst>
              <a:ext uri="{FF2B5EF4-FFF2-40B4-BE49-F238E27FC236}">
                <a16:creationId xmlns:a16="http://schemas.microsoft.com/office/drawing/2014/main" id="{E40F5E57-96A6-4DFE-AFD4-B218CD7CA4B3}"/>
              </a:ext>
            </a:extLst>
          </p:cNvPr>
          <p:cNvSpPr/>
          <p:nvPr/>
        </p:nvSpPr>
        <p:spPr>
          <a:xfrm>
            <a:off x="4724996" y="4208497"/>
            <a:ext cx="3274563" cy="2447171"/>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כוכב: 7 פינות 21">
            <a:extLst>
              <a:ext uri="{FF2B5EF4-FFF2-40B4-BE49-F238E27FC236}">
                <a16:creationId xmlns:a16="http://schemas.microsoft.com/office/drawing/2014/main" id="{BA9D875B-1598-4432-B287-1898A21440B1}"/>
              </a:ext>
            </a:extLst>
          </p:cNvPr>
          <p:cNvSpPr/>
          <p:nvPr/>
        </p:nvSpPr>
        <p:spPr>
          <a:xfrm>
            <a:off x="8705959" y="4208496"/>
            <a:ext cx="3274563" cy="2447171"/>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ln w="10160">
                  <a:solidFill>
                    <a:schemeClr val="tx2"/>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cs typeface="Calibri" panose="020F0502020204030204" pitchFamily="34" charset="0"/>
              </a:rPr>
              <a:t>יצירת תוכנית לימודים </a:t>
            </a:r>
          </a:p>
          <a:p>
            <a:pPr algn="ctr"/>
            <a:r>
              <a:rPr lang="he-IL" b="1" dirty="0">
                <a:ln w="10160">
                  <a:solidFill>
                    <a:schemeClr val="tx2"/>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cs typeface="Calibri" panose="020F0502020204030204" pitchFamily="34" charset="0"/>
              </a:rPr>
              <a:t>חינוכית חדשה</a:t>
            </a:r>
          </a:p>
        </p:txBody>
      </p:sp>
      <p:sp>
        <p:nvSpPr>
          <p:cNvPr id="19" name="כוכב: 7 פינות 18">
            <a:extLst>
              <a:ext uri="{FF2B5EF4-FFF2-40B4-BE49-F238E27FC236}">
                <a16:creationId xmlns:a16="http://schemas.microsoft.com/office/drawing/2014/main" id="{671F792E-B09C-47CB-A417-090BD9740EE0}"/>
              </a:ext>
            </a:extLst>
          </p:cNvPr>
          <p:cNvSpPr/>
          <p:nvPr/>
        </p:nvSpPr>
        <p:spPr>
          <a:xfrm>
            <a:off x="4715588" y="4208495"/>
            <a:ext cx="3274563" cy="2447171"/>
          </a:xfrm>
          <a:prstGeom prst="star7">
            <a:avLst/>
          </a:prstGeom>
          <a:solidFill>
            <a:srgbClr val="FFFFFF">
              <a:alpha val="16078"/>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2" name="מלבן 11">
            <a:extLst>
              <a:ext uri="{FF2B5EF4-FFF2-40B4-BE49-F238E27FC236}">
                <a16:creationId xmlns:a16="http://schemas.microsoft.com/office/drawing/2014/main" id="{05AF358F-81C4-4391-A45E-EB117B66B1B3}"/>
              </a:ext>
            </a:extLst>
          </p:cNvPr>
          <p:cNvSpPr/>
          <p:nvPr/>
        </p:nvSpPr>
        <p:spPr>
          <a:xfrm>
            <a:off x="990945" y="4743463"/>
            <a:ext cx="2718776" cy="120032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he-IL" b="1" dirty="0">
                <a:ln w="10160">
                  <a:solidFill>
                    <a:schemeClr val="bg1"/>
                  </a:solidFill>
                  <a:prstDash val="solid"/>
                </a:ln>
                <a:solidFill>
                  <a:schemeClr val="bg1"/>
                </a:solidFill>
                <a:latin typeface="Calibri" panose="020F0502020204030204" pitchFamily="34" charset="0"/>
                <a:cs typeface="Calibri" panose="020F0502020204030204" pitchFamily="34" charset="0"/>
              </a:rPr>
              <a:t>ייעול תהליכי למידה</a:t>
            </a:r>
          </a:p>
          <a:p>
            <a:pPr algn="ctr"/>
            <a:r>
              <a:rPr lang="he-IL" b="1" dirty="0">
                <a:ln w="10160">
                  <a:solidFill>
                    <a:schemeClr val="bg1"/>
                  </a:solidFill>
                  <a:prstDash val="solid"/>
                </a:ln>
                <a:solidFill>
                  <a:schemeClr val="bg1"/>
                </a:solidFill>
                <a:latin typeface="Calibri" panose="020F0502020204030204" pitchFamily="34" charset="0"/>
                <a:cs typeface="Calibri" panose="020F0502020204030204" pitchFamily="34" charset="0"/>
              </a:rPr>
              <a:t>ופיתוח חשיבה</a:t>
            </a:r>
          </a:p>
          <a:p>
            <a:pPr algn="ctr"/>
            <a:r>
              <a:rPr lang="he-IL" b="1" dirty="0">
                <a:ln w="10160">
                  <a:solidFill>
                    <a:schemeClr val="bg1"/>
                  </a:solidFill>
                  <a:prstDash val="solid"/>
                </a:ln>
                <a:solidFill>
                  <a:schemeClr val="bg1"/>
                </a:solidFill>
                <a:latin typeface="Calibri" panose="020F0502020204030204" pitchFamily="34" charset="0"/>
                <a:cs typeface="Calibri" panose="020F0502020204030204" pitchFamily="34" charset="0"/>
              </a:rPr>
              <a:t>יצירתית ופורצת דרך</a:t>
            </a:r>
          </a:p>
        </p:txBody>
      </p:sp>
      <p:sp>
        <p:nvSpPr>
          <p:cNvPr id="20" name="כוכב: 7 פינות 19">
            <a:extLst>
              <a:ext uri="{FF2B5EF4-FFF2-40B4-BE49-F238E27FC236}">
                <a16:creationId xmlns:a16="http://schemas.microsoft.com/office/drawing/2014/main" id="{A571E56A-84CC-47C9-BFA3-DEDDF390AE69}"/>
              </a:ext>
            </a:extLst>
          </p:cNvPr>
          <p:cNvSpPr/>
          <p:nvPr/>
        </p:nvSpPr>
        <p:spPr>
          <a:xfrm>
            <a:off x="8713226" y="4208495"/>
            <a:ext cx="3274563" cy="2447171"/>
          </a:xfrm>
          <a:prstGeom prst="star7">
            <a:avLst/>
          </a:prstGeom>
          <a:solidFill>
            <a:srgbClr val="FFFFFF">
              <a:alpha val="16078"/>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מלבן 20">
            <a:extLst>
              <a:ext uri="{FF2B5EF4-FFF2-40B4-BE49-F238E27FC236}">
                <a16:creationId xmlns:a16="http://schemas.microsoft.com/office/drawing/2014/main" id="{3E04981C-35F1-4F28-AD1C-78E7BF2CC668}"/>
              </a:ext>
            </a:extLst>
          </p:cNvPr>
          <p:cNvSpPr/>
          <p:nvPr/>
        </p:nvSpPr>
        <p:spPr>
          <a:xfrm>
            <a:off x="5002889" y="4743463"/>
            <a:ext cx="2718776" cy="120032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he-IL" b="1" dirty="0">
                <a:ln w="10160">
                  <a:solidFill>
                    <a:schemeClr val="bg1"/>
                  </a:solidFill>
                  <a:prstDash val="solid"/>
                </a:ln>
                <a:solidFill>
                  <a:schemeClr val="bg1"/>
                </a:solidFill>
                <a:latin typeface="Calibri" panose="020F0502020204030204" pitchFamily="34" charset="0"/>
                <a:cs typeface="Calibri" panose="020F0502020204030204" pitchFamily="34" charset="0"/>
              </a:rPr>
              <a:t>שילוב טכנולוגיה מתקדמת </a:t>
            </a:r>
          </a:p>
          <a:p>
            <a:pPr algn="ctr"/>
            <a:r>
              <a:rPr lang="he-IL" b="1" dirty="0">
                <a:ln w="10160">
                  <a:solidFill>
                    <a:schemeClr val="bg1"/>
                  </a:solidFill>
                  <a:prstDash val="solid"/>
                </a:ln>
                <a:solidFill>
                  <a:schemeClr val="bg1"/>
                </a:solidFill>
                <a:latin typeface="Calibri" panose="020F0502020204030204" pitchFamily="34" charset="0"/>
                <a:cs typeface="Calibri" panose="020F0502020204030204" pitchFamily="34" charset="0"/>
              </a:rPr>
              <a:t>וחדשה בכלים לימודיים</a:t>
            </a:r>
          </a:p>
        </p:txBody>
      </p:sp>
      <p:sp>
        <p:nvSpPr>
          <p:cNvPr id="24" name="כוכב: 7 פינות 23">
            <a:extLst>
              <a:ext uri="{FF2B5EF4-FFF2-40B4-BE49-F238E27FC236}">
                <a16:creationId xmlns:a16="http://schemas.microsoft.com/office/drawing/2014/main" id="{DA6097C7-60C5-4E20-8C04-F6D16B02A4B0}"/>
              </a:ext>
            </a:extLst>
          </p:cNvPr>
          <p:cNvSpPr/>
          <p:nvPr/>
        </p:nvSpPr>
        <p:spPr>
          <a:xfrm>
            <a:off x="762849" y="4208495"/>
            <a:ext cx="3274563" cy="2447171"/>
          </a:xfrm>
          <a:prstGeom prst="star7">
            <a:avLst/>
          </a:prstGeom>
          <a:solidFill>
            <a:srgbClr val="FFFFFF">
              <a:alpha val="16078"/>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2.38343E-6 1.11111E-6 L 2.38343E-6 -0.36458 " pathEditMode="relative" rAng="0" ptsTypes="AA">
                                      <p:cBhvr>
                                        <p:cTn id="6" dur="2000" fill="hold"/>
                                        <p:tgtEl>
                                          <p:spTgt spid="8"/>
                                        </p:tgtEl>
                                        <p:attrNameLst>
                                          <p:attrName>ppt_x</p:attrName>
                                          <p:attrName>ppt_y</p:attrName>
                                        </p:attrNameLst>
                                      </p:cBhvr>
                                      <p:rCtr x="0" y="-18241"/>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p:bldP spid="9" grpId="0"/>
      <p:bldP spid="10" grpId="0"/>
      <p:bldP spid="17" grpId="0" animBg="1"/>
      <p:bldP spid="22" grpId="0" animBg="1"/>
      <p:bldP spid="19" grpId="0" animBg="1"/>
      <p:bldP spid="12" grpId="0"/>
      <p:bldP spid="20" grpId="0" animBg="1"/>
      <p:bldP spid="21" grpId="0"/>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26AA3092-305A-4FA6-A6E4-C31E725869F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9756" y="143130"/>
            <a:ext cx="2435357" cy="477558"/>
          </a:xfrm>
          <a:prstGeom prst="rect">
            <a:avLst/>
          </a:prstGeom>
        </p:spPr>
      </p:pic>
      <p:sp>
        <p:nvSpPr>
          <p:cNvPr id="10" name="מלבן 9">
            <a:extLst>
              <a:ext uri="{FF2B5EF4-FFF2-40B4-BE49-F238E27FC236}">
                <a16:creationId xmlns:a16="http://schemas.microsoft.com/office/drawing/2014/main" id="{ED65896A-4B15-4EE5-B2DA-774F46654112}"/>
              </a:ext>
            </a:extLst>
          </p:cNvPr>
          <p:cNvSpPr/>
          <p:nvPr/>
        </p:nvSpPr>
        <p:spPr>
          <a:xfrm>
            <a:off x="5761502" y="2018571"/>
            <a:ext cx="184683" cy="1446173"/>
          </a:xfrm>
          <a:prstGeom prst="rect">
            <a:avLst/>
          </a:prstGeom>
          <a:noFill/>
        </p:spPr>
        <p:txBody>
          <a:bodyPr wrap="none" lIns="91416" tIns="45708" rIns="91416" bIns="45708">
            <a:spAutoFit/>
            <a:scene3d>
              <a:camera prst="perspectiveRelaxedModerately"/>
              <a:lightRig rig="threePt" dir="t"/>
            </a:scene3d>
            <a:sp3d extrusionH="57150">
              <a:bevelT w="38100" h="38100" prst="relaxedInset"/>
            </a:sp3d>
          </a:bodyPr>
          <a:lstStyle/>
          <a:p>
            <a:pPr algn="ctr"/>
            <a:endParaRPr lang="he-IL" sz="8797" dirty="0">
              <a:ln w="0"/>
              <a:gradFill>
                <a:gsLst>
                  <a:gs pos="21000">
                    <a:srgbClr val="53575C"/>
                  </a:gs>
                  <a:gs pos="88000">
                    <a:srgbClr val="C5C7CA"/>
                  </a:gs>
                </a:gsLst>
                <a:lin ang="5400000"/>
              </a:gradFill>
              <a:effectLst>
                <a:outerShdw blurRad="50800" dist="38100" algn="l" rotWithShape="0">
                  <a:prstClr val="black">
                    <a:alpha val="40000"/>
                  </a:prstClr>
                </a:outerShdw>
              </a:effectLst>
            </a:endParaRPr>
          </a:p>
        </p:txBody>
      </p:sp>
      <p:sp>
        <p:nvSpPr>
          <p:cNvPr id="21" name="מלבן 20">
            <a:extLst>
              <a:ext uri="{FF2B5EF4-FFF2-40B4-BE49-F238E27FC236}">
                <a16:creationId xmlns:a16="http://schemas.microsoft.com/office/drawing/2014/main" id="{A853CCC7-8F99-44D3-AEA3-134566A5BC17}"/>
              </a:ext>
            </a:extLst>
          </p:cNvPr>
          <p:cNvSpPr/>
          <p:nvPr/>
        </p:nvSpPr>
        <p:spPr>
          <a:xfrm>
            <a:off x="6154276" y="3514745"/>
            <a:ext cx="184683" cy="584623"/>
          </a:xfrm>
          <a:prstGeom prst="rect">
            <a:avLst/>
          </a:prstGeom>
          <a:noFill/>
        </p:spPr>
        <p:txBody>
          <a:bodyPr wrap="none" lIns="91416" tIns="45708" rIns="91416" bIns="45708">
            <a:spAutoFit/>
          </a:bodyPr>
          <a:lstStyle/>
          <a:p>
            <a:pPr algn="ctr"/>
            <a:endParaRPr lang="he-IL" sz="3199" b="1" dirty="0">
              <a:ln w="0"/>
              <a:gradFill>
                <a:gsLst>
                  <a:gs pos="21000">
                    <a:srgbClr val="53575C"/>
                  </a:gs>
                  <a:gs pos="88000">
                    <a:srgbClr val="C5C7CA"/>
                  </a:gs>
                </a:gsLst>
                <a:lin ang="5400000"/>
              </a:gradFill>
            </a:endParaRPr>
          </a:p>
        </p:txBody>
      </p:sp>
      <p:sp>
        <p:nvSpPr>
          <p:cNvPr id="11" name="אליפסה 10">
            <a:extLst>
              <a:ext uri="{FF2B5EF4-FFF2-40B4-BE49-F238E27FC236}">
                <a16:creationId xmlns:a16="http://schemas.microsoft.com/office/drawing/2014/main" id="{B3578FB9-50A8-497E-A2FF-4ECE309CB434}"/>
              </a:ext>
            </a:extLst>
          </p:cNvPr>
          <p:cNvSpPr/>
          <p:nvPr/>
        </p:nvSpPr>
        <p:spPr>
          <a:xfrm>
            <a:off x="4276451" y="1749405"/>
            <a:ext cx="3635922" cy="2574183"/>
          </a:xfrm>
          <a:prstGeom prst="ellipse">
            <a:avLst/>
          </a:prstGeom>
          <a:solidFill>
            <a:schemeClr val="bg2"/>
          </a:solidFill>
          <a:ln w="3365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1" fromWordArt="0" anchor="ctr" anchorCtr="0" forceAA="0" compatLnSpc="1">
            <a:prstTxWarp prst="textNoShape">
              <a:avLst/>
            </a:prstTxWarp>
            <a:noAutofit/>
          </a:bodyPr>
          <a:lstStyle/>
          <a:p>
            <a:pPr algn="ctr"/>
            <a:r>
              <a:rPr lang="he-IL" sz="3599" b="1" dirty="0">
                <a:solidFill>
                  <a:schemeClr val="tx1">
                    <a:lumMod val="75000"/>
                  </a:schemeClr>
                </a:solidFill>
                <a:latin typeface="Calibri" panose="020F0502020204030204" pitchFamily="34" charset="0"/>
                <a:cs typeface="Calibri" panose="020F0502020204030204" pitchFamily="34" charset="0"/>
              </a:rPr>
              <a:t>פגיעה באיכות ותוכן השיעורים</a:t>
            </a:r>
          </a:p>
        </p:txBody>
      </p:sp>
      <p:sp>
        <p:nvSpPr>
          <p:cNvPr id="13" name="אליפסה 12">
            <a:extLst>
              <a:ext uri="{FF2B5EF4-FFF2-40B4-BE49-F238E27FC236}">
                <a16:creationId xmlns:a16="http://schemas.microsoft.com/office/drawing/2014/main" id="{872AF028-56E7-4DB7-B6B7-7B2FDFE50FAB}"/>
              </a:ext>
            </a:extLst>
          </p:cNvPr>
          <p:cNvSpPr/>
          <p:nvPr/>
        </p:nvSpPr>
        <p:spPr>
          <a:xfrm>
            <a:off x="361355" y="1749406"/>
            <a:ext cx="3635922" cy="2574183"/>
          </a:xfrm>
          <a:prstGeom prst="ellipse">
            <a:avLst/>
          </a:prstGeom>
          <a:solidFill>
            <a:schemeClr val="bg2"/>
          </a:solidFill>
          <a:ln w="3365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1" fromWordArt="0" anchor="ctr" anchorCtr="0" forceAA="0" compatLnSpc="1">
            <a:prstTxWarp prst="textNoShape">
              <a:avLst/>
            </a:prstTxWarp>
            <a:noAutofit/>
          </a:bodyPr>
          <a:lstStyle/>
          <a:p>
            <a:pPr algn="ctr"/>
            <a:r>
              <a:rPr lang="he-IL" sz="3599" b="1" dirty="0">
                <a:solidFill>
                  <a:schemeClr val="tx1">
                    <a:lumMod val="75000"/>
                  </a:schemeClr>
                </a:solidFill>
                <a:latin typeface="Calibri" panose="020F0502020204030204" pitchFamily="34" charset="0"/>
                <a:cs typeface="Calibri" panose="020F0502020204030204" pitchFamily="34" charset="0"/>
              </a:rPr>
              <a:t>משימות חשובות נוספות מקופחות</a:t>
            </a:r>
          </a:p>
        </p:txBody>
      </p:sp>
      <p:sp>
        <p:nvSpPr>
          <p:cNvPr id="15" name="אליפסה 14">
            <a:extLst>
              <a:ext uri="{FF2B5EF4-FFF2-40B4-BE49-F238E27FC236}">
                <a16:creationId xmlns:a16="http://schemas.microsoft.com/office/drawing/2014/main" id="{CCC3D63F-EB54-4D50-885C-2F2D97499CB2}"/>
              </a:ext>
            </a:extLst>
          </p:cNvPr>
          <p:cNvSpPr/>
          <p:nvPr/>
        </p:nvSpPr>
        <p:spPr>
          <a:xfrm>
            <a:off x="8191548" y="1716262"/>
            <a:ext cx="3635922" cy="2574183"/>
          </a:xfrm>
          <a:prstGeom prst="ellipse">
            <a:avLst/>
          </a:prstGeom>
          <a:solidFill>
            <a:schemeClr val="bg2"/>
          </a:solidFill>
          <a:ln w="3365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1" fromWordArt="0" anchor="ctr" anchorCtr="0" forceAA="0" compatLnSpc="1">
            <a:prstTxWarp prst="textNoShape">
              <a:avLst/>
            </a:prstTxWarp>
            <a:noAutofit/>
          </a:bodyPr>
          <a:lstStyle/>
          <a:p>
            <a:pPr algn="ctr"/>
            <a:r>
              <a:rPr lang="he-IL" sz="3599" b="1" dirty="0">
                <a:solidFill>
                  <a:schemeClr val="tx1">
                    <a:lumMod val="75000"/>
                  </a:schemeClr>
                </a:solidFill>
                <a:latin typeface="Calibri" panose="020F0502020204030204" pitchFamily="34" charset="0"/>
                <a:cs typeface="Calibri" panose="020F0502020204030204" pitchFamily="34" charset="0"/>
              </a:rPr>
              <a:t>תכנים בלתי מהימנים ושלמים</a:t>
            </a:r>
          </a:p>
        </p:txBody>
      </p:sp>
      <p:sp>
        <p:nvSpPr>
          <p:cNvPr id="14" name="מלבן 13">
            <a:extLst>
              <a:ext uri="{FF2B5EF4-FFF2-40B4-BE49-F238E27FC236}">
                <a16:creationId xmlns:a16="http://schemas.microsoft.com/office/drawing/2014/main" id="{820799BF-950B-4052-A88C-9D9BDCB3F035}"/>
              </a:ext>
            </a:extLst>
          </p:cNvPr>
          <p:cNvSpPr/>
          <p:nvPr/>
        </p:nvSpPr>
        <p:spPr>
          <a:xfrm>
            <a:off x="0" y="0"/>
            <a:ext cx="12188825" cy="6858000"/>
          </a:xfrm>
          <a:prstGeom prst="rect">
            <a:avLst/>
          </a:prstGeom>
          <a:noFill/>
          <a:ln w="146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19">
            <a:extLst>
              <a:ext uri="{FF2B5EF4-FFF2-40B4-BE49-F238E27FC236}">
                <a16:creationId xmlns:a16="http://schemas.microsoft.com/office/drawing/2014/main" id="{B6523E4D-85E5-4307-B46C-7D1892CA8606}"/>
              </a:ext>
            </a:extLst>
          </p:cNvPr>
          <p:cNvSpPr/>
          <p:nvPr/>
        </p:nvSpPr>
        <p:spPr>
          <a:xfrm>
            <a:off x="3327561" y="83495"/>
            <a:ext cx="6022804" cy="1107996"/>
          </a:xfrm>
          <a:prstGeom prst="rect">
            <a:avLst/>
          </a:prstGeom>
          <a:noFill/>
        </p:spPr>
        <p:txBody>
          <a:bodyPr wrap="none" lIns="91440" tIns="45720" rIns="91440" bIns="45720">
            <a:spAutoFit/>
          </a:bodyPr>
          <a:lstStyle/>
          <a:p>
            <a:pPr algn="ctr"/>
            <a:r>
              <a:rPr lang="he-IL" sz="6600"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בעיות במצב הקיים</a:t>
            </a:r>
          </a:p>
        </p:txBody>
      </p:sp>
    </p:spTree>
    <p:extLst>
      <p:ext uri="{BB962C8B-B14F-4D97-AF65-F5344CB8AC3E}">
        <p14:creationId xmlns:p14="http://schemas.microsoft.com/office/powerpoint/2010/main" val="150791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xit" presetSubtype="32" fill="hold" grpId="1" nodeType="clickEffect">
                                  <p:stCondLst>
                                    <p:cond delay="0"/>
                                  </p:stCondLst>
                                  <p:childTnLst>
                                    <p:anim calcmode="lin" valueType="num">
                                      <p:cBhvr>
                                        <p:cTn id="13" dur="500"/>
                                        <p:tgtEl>
                                          <p:spTgt spid="11"/>
                                        </p:tgtEl>
                                        <p:attrNameLst>
                                          <p:attrName>ppt_w</p:attrName>
                                        </p:attrNameLst>
                                      </p:cBhvr>
                                      <p:tavLst>
                                        <p:tav tm="0">
                                          <p:val>
                                            <p:strVal val="ppt_w"/>
                                          </p:val>
                                        </p:tav>
                                        <p:tav tm="100000">
                                          <p:val>
                                            <p:fltVal val="0"/>
                                          </p:val>
                                        </p:tav>
                                      </p:tavLst>
                                    </p:anim>
                                    <p:anim calcmode="lin" valueType="num">
                                      <p:cBhvr>
                                        <p:cTn id="14" dur="500"/>
                                        <p:tgtEl>
                                          <p:spTgt spid="11"/>
                                        </p:tgtEl>
                                        <p:attrNameLst>
                                          <p:attrName>ppt_h</p:attrName>
                                        </p:attrNameLst>
                                      </p:cBhvr>
                                      <p:tavLst>
                                        <p:tav tm="0">
                                          <p:val>
                                            <p:strVal val="ppt_h"/>
                                          </p:val>
                                        </p:tav>
                                        <p:tav tm="100000">
                                          <p:val>
                                            <p:fltVal val="0"/>
                                          </p:val>
                                        </p:tav>
                                      </p:tavLst>
                                    </p:anim>
                                    <p:set>
                                      <p:cBhvr>
                                        <p:cTn id="15" dur="1" fill="hold">
                                          <p:stCondLst>
                                            <p:cond delay="4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xit" presetSubtype="32" fill="hold" grpId="1" nodeType="clickEffect">
                                  <p:stCondLst>
                                    <p:cond delay="0"/>
                                  </p:stCondLst>
                                  <p:childTnLst>
                                    <p:anim calcmode="lin" valueType="num">
                                      <p:cBhvr>
                                        <p:cTn id="26" dur="500"/>
                                        <p:tgtEl>
                                          <p:spTgt spid="13"/>
                                        </p:tgtEl>
                                        <p:attrNameLst>
                                          <p:attrName>ppt_w</p:attrName>
                                        </p:attrNameLst>
                                      </p:cBhvr>
                                      <p:tavLst>
                                        <p:tav tm="0">
                                          <p:val>
                                            <p:strVal val="ppt_w"/>
                                          </p:val>
                                        </p:tav>
                                        <p:tav tm="100000">
                                          <p:val>
                                            <p:fltVal val="0"/>
                                          </p:val>
                                        </p:tav>
                                      </p:tavLst>
                                    </p:anim>
                                    <p:anim calcmode="lin" valueType="num">
                                      <p:cBhvr>
                                        <p:cTn id="27" dur="500"/>
                                        <p:tgtEl>
                                          <p:spTgt spid="13"/>
                                        </p:tgtEl>
                                        <p:attrNameLst>
                                          <p:attrName>ppt_h</p:attrName>
                                        </p:attrNameLst>
                                      </p:cBhvr>
                                      <p:tavLst>
                                        <p:tav tm="0">
                                          <p:val>
                                            <p:strVal val="ppt_h"/>
                                          </p:val>
                                        </p:tav>
                                        <p:tav tm="100000">
                                          <p:val>
                                            <p:fltVal val="0"/>
                                          </p:val>
                                        </p:tav>
                                      </p:tavLst>
                                    </p:anim>
                                    <p:set>
                                      <p:cBhvr>
                                        <p:cTn id="28" dur="1" fill="hold">
                                          <p:stCondLst>
                                            <p:cond delay="499"/>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xit" presetSubtype="32" fill="hold" grpId="1" nodeType="clickEffect">
                                  <p:stCondLst>
                                    <p:cond delay="0"/>
                                  </p:stCondLst>
                                  <p:childTnLst>
                                    <p:anim calcmode="lin" valueType="num">
                                      <p:cBhvr>
                                        <p:cTn id="39" dur="500"/>
                                        <p:tgtEl>
                                          <p:spTgt spid="15"/>
                                        </p:tgtEl>
                                        <p:attrNameLst>
                                          <p:attrName>ppt_w</p:attrName>
                                        </p:attrNameLst>
                                      </p:cBhvr>
                                      <p:tavLst>
                                        <p:tav tm="0">
                                          <p:val>
                                            <p:strVal val="ppt_w"/>
                                          </p:val>
                                        </p:tav>
                                        <p:tav tm="100000">
                                          <p:val>
                                            <p:fltVal val="0"/>
                                          </p:val>
                                        </p:tav>
                                      </p:tavLst>
                                    </p:anim>
                                    <p:anim calcmode="lin" valueType="num">
                                      <p:cBhvr>
                                        <p:cTn id="40" dur="500"/>
                                        <p:tgtEl>
                                          <p:spTgt spid="15"/>
                                        </p:tgtEl>
                                        <p:attrNameLst>
                                          <p:attrName>ppt_h</p:attrName>
                                        </p:attrNameLst>
                                      </p:cBhvr>
                                      <p:tavLst>
                                        <p:tav tm="0">
                                          <p:val>
                                            <p:strVal val="ppt_h"/>
                                          </p:val>
                                        </p:tav>
                                        <p:tav tm="100000">
                                          <p:val>
                                            <p:fltVal val="0"/>
                                          </p:val>
                                        </p:tav>
                                      </p:tavLst>
                                    </p:anim>
                                    <p:set>
                                      <p:cBhvr>
                                        <p:cTn id="4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3" grpId="0" animBg="1"/>
      <p:bldP spid="13" grpId="1" animBg="1"/>
      <p:bldP spid="15" grpId="0" animBg="1"/>
      <p:bldP spid="1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72D23232-A994-46F5-BE36-922BF2E7789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9756" y="143130"/>
            <a:ext cx="2664085" cy="522410"/>
          </a:xfrm>
          <a:prstGeom prst="rect">
            <a:avLst/>
          </a:prstGeom>
        </p:spPr>
      </p:pic>
      <p:pic>
        <p:nvPicPr>
          <p:cNvPr id="29" name="תמונה 28">
            <a:extLst>
              <a:ext uri="{FF2B5EF4-FFF2-40B4-BE49-F238E27FC236}">
                <a16:creationId xmlns:a16="http://schemas.microsoft.com/office/drawing/2014/main" id="{B52C1D34-E56D-498F-B53C-6F85FFD070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18" y="2256237"/>
            <a:ext cx="2329094" cy="1969980"/>
          </a:xfrm>
          <a:prstGeom prst="ellipse">
            <a:avLst/>
          </a:prstGeom>
          <a:ln>
            <a:noFill/>
          </a:ln>
          <a:effectLst>
            <a:softEdge rad="112500"/>
          </a:effectLst>
        </p:spPr>
      </p:pic>
      <p:pic>
        <p:nvPicPr>
          <p:cNvPr id="31" name="תמונה 30" descr="תמונה שמכילה ציור&#10;&#10;התיאור נוצר באופן אוטומטי">
            <a:extLst>
              <a:ext uri="{FF2B5EF4-FFF2-40B4-BE49-F238E27FC236}">
                <a16:creationId xmlns:a16="http://schemas.microsoft.com/office/drawing/2014/main" id="{1257CDD2-8696-4E2B-9C2F-51CDFE0C4B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8473" y="2338994"/>
            <a:ext cx="2079654" cy="17135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3" name="תמונה 32">
            <a:extLst>
              <a:ext uri="{FF2B5EF4-FFF2-40B4-BE49-F238E27FC236}">
                <a16:creationId xmlns:a16="http://schemas.microsoft.com/office/drawing/2014/main" id="{F9B990CB-4AED-4EFE-AC9A-59523FD638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79" y="2372943"/>
            <a:ext cx="2072778" cy="16456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5" name="תמונה 44" descr="תמונה שמכילה ציור&#10;&#10;התיאור נוצר באופן אוטומטי">
            <a:extLst>
              <a:ext uri="{FF2B5EF4-FFF2-40B4-BE49-F238E27FC236}">
                <a16:creationId xmlns:a16="http://schemas.microsoft.com/office/drawing/2014/main" id="{8033DCDC-22F8-407C-BEFF-C5C61D3052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27387" y="2367375"/>
            <a:ext cx="2061438" cy="1744938"/>
          </a:xfrm>
          <a:prstGeom prst="ellipse">
            <a:avLst/>
          </a:prstGeom>
          <a:solidFill>
            <a:schemeClr val="accent2"/>
          </a:solid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0" name="תמונה 49" descr="תמונה שמכילה ציור&#10;&#10;התיאור נוצר באופן אוטומטי">
            <a:extLst>
              <a:ext uri="{FF2B5EF4-FFF2-40B4-BE49-F238E27FC236}">
                <a16:creationId xmlns:a16="http://schemas.microsoft.com/office/drawing/2014/main" id="{93C49CAD-8009-4B7D-B554-1AEB86ACC5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4292" y="2318326"/>
            <a:ext cx="2160240" cy="183544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מלבן 13">
            <a:extLst>
              <a:ext uri="{FF2B5EF4-FFF2-40B4-BE49-F238E27FC236}">
                <a16:creationId xmlns:a16="http://schemas.microsoft.com/office/drawing/2014/main" id="{FA6CFB46-DB8A-495E-8A6A-901C7E78E0AA}"/>
              </a:ext>
            </a:extLst>
          </p:cNvPr>
          <p:cNvSpPr/>
          <p:nvPr/>
        </p:nvSpPr>
        <p:spPr>
          <a:xfrm>
            <a:off x="0" y="0"/>
            <a:ext cx="12188825" cy="6858000"/>
          </a:xfrm>
          <a:prstGeom prst="rect">
            <a:avLst/>
          </a:prstGeom>
          <a:noFill/>
          <a:ln w="146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EAA24195-1849-4325-8C35-C79378504EB9}"/>
              </a:ext>
            </a:extLst>
          </p:cNvPr>
          <p:cNvSpPr txBox="1"/>
          <p:nvPr/>
        </p:nvSpPr>
        <p:spPr>
          <a:xfrm>
            <a:off x="-201685" y="4268194"/>
            <a:ext cx="2869785" cy="1323439"/>
          </a:xfrm>
          <a:prstGeom prst="rect">
            <a:avLst/>
          </a:prstGeom>
          <a:noFill/>
        </p:spPr>
        <p:txBody>
          <a:bodyPr wrap="square" rtlCol="1">
            <a:spAutoFit/>
          </a:bodyPr>
          <a:lstStyle>
            <a:defPPr algn="r" rtl="1">
              <a:defRPr lang="he-IL"/>
            </a:defPPr>
            <a:lvl1pPr algn="ctr">
              <a:defRPr sz="2000" b="1">
                <a:ln w="0"/>
                <a:effectLst>
                  <a:outerShdw blurRad="50800" dist="38100" algn="l" rotWithShape="0">
                    <a:prstClr val="black">
                      <a:alpha val="40000"/>
                    </a:prstClr>
                  </a:outerShdw>
                </a:effectLst>
                <a:latin typeface="Calibri" panose="020F0502020204030204" pitchFamily="34" charset="0"/>
                <a:cs typeface="Calibri" panose="020F0502020204030204" pitchFamily="34" charset="0"/>
              </a:defRPr>
            </a:lvl1pPr>
          </a:lstStyle>
          <a:p>
            <a:r>
              <a:rPr lang="he-IL" dirty="0"/>
              <a:t>ניתוח ולמידת משתמש והצעת תכנים בהתאם</a:t>
            </a:r>
          </a:p>
          <a:p>
            <a:r>
              <a:rPr lang="he-IL" dirty="0"/>
              <a:t>(אלמנט חכם)</a:t>
            </a:r>
          </a:p>
          <a:p>
            <a:endParaRPr lang="he-IL" dirty="0"/>
          </a:p>
        </p:txBody>
      </p:sp>
      <p:sp>
        <p:nvSpPr>
          <p:cNvPr id="20" name="מלבן 19">
            <a:extLst>
              <a:ext uri="{FF2B5EF4-FFF2-40B4-BE49-F238E27FC236}">
                <a16:creationId xmlns:a16="http://schemas.microsoft.com/office/drawing/2014/main" id="{BD9836FE-A4EB-4946-B012-8AF1938BD97A}"/>
              </a:ext>
            </a:extLst>
          </p:cNvPr>
          <p:cNvSpPr/>
          <p:nvPr/>
        </p:nvSpPr>
        <p:spPr>
          <a:xfrm>
            <a:off x="3043597" y="-100578"/>
            <a:ext cx="6675225" cy="1200329"/>
          </a:xfrm>
          <a:prstGeom prst="rect">
            <a:avLst/>
          </a:prstGeom>
          <a:noFill/>
        </p:spPr>
        <p:txBody>
          <a:bodyPr wrap="none" lIns="91440" tIns="45720" rIns="91440" bIns="45720">
            <a:spAutoFit/>
          </a:bodyPr>
          <a:lstStyle/>
          <a:p>
            <a:pPr algn="ctr"/>
            <a:r>
              <a:rPr lang="he-IL" sz="6600"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מטרות המערכת</a:t>
            </a:r>
          </a:p>
        </p:txBody>
      </p:sp>
      <p:sp>
        <p:nvSpPr>
          <p:cNvPr id="21" name="תיבת טקסט 20">
            <a:extLst>
              <a:ext uri="{FF2B5EF4-FFF2-40B4-BE49-F238E27FC236}">
                <a16:creationId xmlns:a16="http://schemas.microsoft.com/office/drawing/2014/main" id="{464F5F8E-012A-41EA-BFB2-5031D0672B47}"/>
              </a:ext>
            </a:extLst>
          </p:cNvPr>
          <p:cNvSpPr txBox="1"/>
          <p:nvPr/>
        </p:nvSpPr>
        <p:spPr>
          <a:xfrm>
            <a:off x="2671887" y="4257930"/>
            <a:ext cx="1887626" cy="707886"/>
          </a:xfrm>
          <a:prstGeom prst="rect">
            <a:avLst/>
          </a:prstGeom>
          <a:noFill/>
        </p:spPr>
        <p:txBody>
          <a:bodyPr wrap="square" rtlCol="1">
            <a:spAutoFit/>
          </a:bodyPr>
          <a:lstStyle>
            <a:defPPr algn="r" rtl="1">
              <a:defRPr lang="he-IL"/>
            </a:defPPr>
            <a:lvl1pPr algn="ctr">
              <a:defRPr sz="2000" b="1">
                <a:ln w="0"/>
                <a:effectLst>
                  <a:outerShdw blurRad="50800" dist="38100" algn="l" rotWithShape="0">
                    <a:prstClr val="black">
                      <a:alpha val="40000"/>
                    </a:prstClr>
                  </a:outerShdw>
                </a:effectLst>
                <a:latin typeface="Calibri" panose="020F0502020204030204" pitchFamily="34" charset="0"/>
                <a:cs typeface="Calibri" panose="020F0502020204030204" pitchFamily="34" charset="0"/>
              </a:defRPr>
            </a:lvl1pPr>
          </a:lstStyle>
          <a:p>
            <a:r>
              <a:rPr lang="he-IL" dirty="0"/>
              <a:t>מישוב ובקרה על איכות התכנים</a:t>
            </a:r>
          </a:p>
        </p:txBody>
      </p:sp>
      <p:sp>
        <p:nvSpPr>
          <p:cNvPr id="22" name="תיבת טקסט 21">
            <a:extLst>
              <a:ext uri="{FF2B5EF4-FFF2-40B4-BE49-F238E27FC236}">
                <a16:creationId xmlns:a16="http://schemas.microsoft.com/office/drawing/2014/main" id="{3B8E3B51-4352-45CB-B430-B9F1B55DF638}"/>
              </a:ext>
            </a:extLst>
          </p:cNvPr>
          <p:cNvSpPr txBox="1"/>
          <p:nvPr/>
        </p:nvSpPr>
        <p:spPr>
          <a:xfrm>
            <a:off x="4784480" y="4235285"/>
            <a:ext cx="2619864" cy="707886"/>
          </a:xfrm>
          <a:prstGeom prst="rect">
            <a:avLst/>
          </a:prstGeom>
          <a:noFill/>
        </p:spPr>
        <p:txBody>
          <a:bodyPr wrap="square" rtlCol="1">
            <a:spAutoFit/>
          </a:bodyPr>
          <a:lstStyle>
            <a:defPPr algn="r" rtl="1">
              <a:defRPr lang="he-IL"/>
            </a:defPPr>
            <a:lvl1pPr algn="ctr">
              <a:defRPr sz="2000" b="1">
                <a:ln w="0"/>
                <a:effectLst>
                  <a:outerShdw blurRad="50800" dist="38100" algn="l" rotWithShape="0">
                    <a:prstClr val="black">
                      <a:alpha val="40000"/>
                    </a:prstClr>
                  </a:outerShdw>
                </a:effectLst>
                <a:latin typeface="Calibri" panose="020F0502020204030204" pitchFamily="34" charset="0"/>
                <a:cs typeface="Calibri" panose="020F0502020204030204" pitchFamily="34" charset="0"/>
              </a:defRPr>
            </a:lvl1pPr>
          </a:lstStyle>
          <a:p>
            <a:r>
              <a:rPr lang="he-IL" dirty="0"/>
              <a:t>שיתוף פעולה ווירטואלי לשימור ושיתוף התכנים</a:t>
            </a:r>
          </a:p>
        </p:txBody>
      </p:sp>
      <p:sp>
        <p:nvSpPr>
          <p:cNvPr id="23" name="תיבת טקסט 22">
            <a:extLst>
              <a:ext uri="{FF2B5EF4-FFF2-40B4-BE49-F238E27FC236}">
                <a16:creationId xmlns:a16="http://schemas.microsoft.com/office/drawing/2014/main" id="{026ACAB0-B88E-4746-8C40-14F77F0E71D3}"/>
              </a:ext>
            </a:extLst>
          </p:cNvPr>
          <p:cNvSpPr txBox="1"/>
          <p:nvPr/>
        </p:nvSpPr>
        <p:spPr>
          <a:xfrm>
            <a:off x="10334060" y="4213605"/>
            <a:ext cx="1685799" cy="1015663"/>
          </a:xfrm>
          <a:prstGeom prst="rect">
            <a:avLst/>
          </a:prstGeom>
          <a:noFill/>
        </p:spPr>
        <p:txBody>
          <a:bodyPr wrap="square" rtlCol="1">
            <a:spAutoFit/>
          </a:bodyPr>
          <a:lstStyle>
            <a:defPPr algn="r" rtl="1">
              <a:defRPr lang="he-IL"/>
            </a:defPPr>
            <a:lvl1pPr algn="ctr">
              <a:defRPr sz="2000" b="1">
                <a:ln w="0"/>
                <a:effectLst>
                  <a:outerShdw blurRad="50800" dist="38100" algn="l" rotWithShape="0">
                    <a:prstClr val="black">
                      <a:alpha val="40000"/>
                    </a:prstClr>
                  </a:outerShdw>
                </a:effectLst>
                <a:latin typeface="Calibri" panose="020F0502020204030204" pitchFamily="34" charset="0"/>
                <a:cs typeface="Calibri" panose="020F0502020204030204" pitchFamily="34" charset="0"/>
              </a:defRPr>
            </a:lvl1pPr>
          </a:lstStyle>
          <a:p>
            <a:r>
              <a:rPr lang="he-IL" dirty="0"/>
              <a:t>קיצור זמני הכנת מערכי שיעור</a:t>
            </a:r>
          </a:p>
        </p:txBody>
      </p:sp>
      <p:sp>
        <p:nvSpPr>
          <p:cNvPr id="24" name="תיבת טקסט 23">
            <a:extLst>
              <a:ext uri="{FF2B5EF4-FFF2-40B4-BE49-F238E27FC236}">
                <a16:creationId xmlns:a16="http://schemas.microsoft.com/office/drawing/2014/main" id="{2F5459FF-3D08-4E01-A6F8-5D2C3B88FCDC}"/>
              </a:ext>
            </a:extLst>
          </p:cNvPr>
          <p:cNvSpPr txBox="1"/>
          <p:nvPr/>
        </p:nvSpPr>
        <p:spPr>
          <a:xfrm>
            <a:off x="7257602" y="4212891"/>
            <a:ext cx="2869785" cy="400110"/>
          </a:xfrm>
          <a:prstGeom prst="rect">
            <a:avLst/>
          </a:prstGeom>
          <a:noFill/>
        </p:spPr>
        <p:txBody>
          <a:bodyPr wrap="square" rtlCol="1">
            <a:spAutoFit/>
          </a:bodyPr>
          <a:lstStyle/>
          <a:p>
            <a:pPr algn="ctr"/>
            <a:r>
              <a:rPr lang="he-IL" sz="2000" b="1" dirty="0">
                <a:ln w="0"/>
                <a:effectLst>
                  <a:outerShdw blurRad="50800" dist="38100" algn="l" rotWithShape="0">
                    <a:prstClr val="black">
                      <a:alpha val="40000"/>
                    </a:prstClr>
                  </a:outerShdw>
                </a:effectLst>
                <a:latin typeface="Calibri" panose="020F0502020204030204" pitchFamily="34" charset="0"/>
                <a:cs typeface="Calibri" panose="020F0502020204030204" pitchFamily="34" charset="0"/>
              </a:rPr>
              <a:t>חיפוש מערכי שיעור קיימים</a:t>
            </a:r>
            <a:endParaRPr lang="he-IL" sz="1600" dirty="0"/>
          </a:p>
        </p:txBody>
      </p:sp>
      <p:sp>
        <p:nvSpPr>
          <p:cNvPr id="15" name="תיבת טקסט 23">
            <a:extLst>
              <a:ext uri="{FF2B5EF4-FFF2-40B4-BE49-F238E27FC236}">
                <a16:creationId xmlns:a16="http://schemas.microsoft.com/office/drawing/2014/main" id="{2F5459FF-3D08-4E01-A6F8-5D2C3B88FCDC}"/>
              </a:ext>
            </a:extLst>
          </p:cNvPr>
          <p:cNvSpPr txBox="1"/>
          <p:nvPr/>
        </p:nvSpPr>
        <p:spPr>
          <a:xfrm>
            <a:off x="10386085" y="1886905"/>
            <a:ext cx="1511853" cy="369332"/>
          </a:xfrm>
          <a:prstGeom prst="rect">
            <a:avLst/>
          </a:prstGeom>
          <a:noFill/>
        </p:spPr>
        <p:txBody>
          <a:bodyPr wrap="square" rtlCol="1">
            <a:spAutoFit/>
          </a:bodyPr>
          <a:lstStyle/>
          <a:p>
            <a:pPr algn="ctr"/>
            <a:r>
              <a:rPr lang="he-IL" sz="1800" b="1" dirty="0">
                <a:ln w="0"/>
                <a:effectLst>
                  <a:outerShdw blurRad="50800" dist="38100" algn="l" rotWithShape="0">
                    <a:prstClr val="black">
                      <a:alpha val="40000"/>
                    </a:prstClr>
                  </a:outerShdw>
                </a:effectLst>
                <a:latin typeface="Calibri" panose="020F0502020204030204" pitchFamily="34" charset="0"/>
                <a:cs typeface="Calibri" panose="020F0502020204030204" pitchFamily="34" charset="0"/>
              </a:rPr>
              <a:t>קיצור זמנים</a:t>
            </a:r>
            <a:endParaRPr lang="he-IL" sz="1400" dirty="0"/>
          </a:p>
        </p:txBody>
      </p:sp>
      <p:sp>
        <p:nvSpPr>
          <p:cNvPr id="16" name="תיבת טקסט 23">
            <a:extLst>
              <a:ext uri="{FF2B5EF4-FFF2-40B4-BE49-F238E27FC236}">
                <a16:creationId xmlns:a16="http://schemas.microsoft.com/office/drawing/2014/main" id="{2F5459FF-3D08-4E01-A6F8-5D2C3B88FCDC}"/>
              </a:ext>
            </a:extLst>
          </p:cNvPr>
          <p:cNvSpPr txBox="1"/>
          <p:nvPr/>
        </p:nvSpPr>
        <p:spPr>
          <a:xfrm>
            <a:off x="7832373" y="1886905"/>
            <a:ext cx="1511853" cy="369332"/>
          </a:xfrm>
          <a:prstGeom prst="rect">
            <a:avLst/>
          </a:prstGeom>
          <a:noFill/>
        </p:spPr>
        <p:txBody>
          <a:bodyPr wrap="square" rtlCol="1">
            <a:spAutoFit/>
          </a:bodyPr>
          <a:lstStyle/>
          <a:p>
            <a:pPr algn="ctr"/>
            <a:r>
              <a:rPr lang="he-IL" sz="1800" b="1" dirty="0">
                <a:ln w="0"/>
                <a:effectLst>
                  <a:outerShdw blurRad="50800" dist="38100" algn="l" rotWithShape="0">
                    <a:prstClr val="black">
                      <a:alpha val="40000"/>
                    </a:prstClr>
                  </a:outerShdw>
                </a:effectLst>
                <a:latin typeface="Calibri" panose="020F0502020204030204" pitchFamily="34" charset="0"/>
                <a:cs typeface="Calibri" panose="020F0502020204030204" pitchFamily="34" charset="0"/>
              </a:rPr>
              <a:t>חיפוש תכנים</a:t>
            </a:r>
            <a:endParaRPr lang="he-IL" sz="1400" dirty="0"/>
          </a:p>
        </p:txBody>
      </p:sp>
      <p:sp>
        <p:nvSpPr>
          <p:cNvPr id="17" name="תיבת טקסט 23">
            <a:extLst>
              <a:ext uri="{FF2B5EF4-FFF2-40B4-BE49-F238E27FC236}">
                <a16:creationId xmlns:a16="http://schemas.microsoft.com/office/drawing/2014/main" id="{2F5459FF-3D08-4E01-A6F8-5D2C3B88FCDC}"/>
              </a:ext>
            </a:extLst>
          </p:cNvPr>
          <p:cNvSpPr txBox="1"/>
          <p:nvPr/>
        </p:nvSpPr>
        <p:spPr>
          <a:xfrm>
            <a:off x="5281571" y="1895605"/>
            <a:ext cx="1511853" cy="369332"/>
          </a:xfrm>
          <a:prstGeom prst="rect">
            <a:avLst/>
          </a:prstGeom>
          <a:noFill/>
        </p:spPr>
        <p:txBody>
          <a:bodyPr wrap="square" rtlCol="1">
            <a:spAutoFit/>
          </a:bodyPr>
          <a:lstStyle/>
          <a:p>
            <a:pPr algn="ctr"/>
            <a:r>
              <a:rPr lang="he-IL" sz="1800" b="1" dirty="0">
                <a:ln w="0"/>
                <a:effectLst>
                  <a:outerShdw blurRad="50800" dist="38100" algn="l" rotWithShape="0">
                    <a:prstClr val="black">
                      <a:alpha val="40000"/>
                    </a:prstClr>
                  </a:outerShdw>
                </a:effectLst>
                <a:latin typeface="Calibri" panose="020F0502020204030204" pitchFamily="34" charset="0"/>
                <a:cs typeface="Calibri" panose="020F0502020204030204" pitchFamily="34" charset="0"/>
              </a:rPr>
              <a:t>שיתוף תכנים</a:t>
            </a:r>
            <a:endParaRPr lang="he-IL" sz="1400" dirty="0"/>
          </a:p>
        </p:txBody>
      </p:sp>
      <p:sp>
        <p:nvSpPr>
          <p:cNvPr id="18" name="תיבת טקסט 23">
            <a:extLst>
              <a:ext uri="{FF2B5EF4-FFF2-40B4-BE49-F238E27FC236}">
                <a16:creationId xmlns:a16="http://schemas.microsoft.com/office/drawing/2014/main" id="{2F5459FF-3D08-4E01-A6F8-5D2C3B88FCDC}"/>
              </a:ext>
            </a:extLst>
          </p:cNvPr>
          <p:cNvSpPr txBox="1"/>
          <p:nvPr/>
        </p:nvSpPr>
        <p:spPr>
          <a:xfrm>
            <a:off x="2611017" y="1886905"/>
            <a:ext cx="1853696" cy="369332"/>
          </a:xfrm>
          <a:prstGeom prst="rect">
            <a:avLst/>
          </a:prstGeom>
          <a:noFill/>
        </p:spPr>
        <p:txBody>
          <a:bodyPr wrap="square" rtlCol="1">
            <a:spAutoFit/>
          </a:bodyPr>
          <a:lstStyle/>
          <a:p>
            <a:pPr algn="ctr"/>
            <a:r>
              <a:rPr lang="he-IL" sz="1800" b="1" dirty="0">
                <a:ln w="0"/>
                <a:effectLst>
                  <a:outerShdw blurRad="50800" dist="38100" algn="l" rotWithShape="0">
                    <a:prstClr val="black">
                      <a:alpha val="40000"/>
                    </a:prstClr>
                  </a:outerShdw>
                </a:effectLst>
                <a:latin typeface="Calibri" panose="020F0502020204030204" pitchFamily="34" charset="0"/>
                <a:cs typeface="Calibri" panose="020F0502020204030204" pitchFamily="34" charset="0"/>
              </a:rPr>
              <a:t>משובים ובקרה</a:t>
            </a:r>
            <a:endParaRPr lang="he-IL" sz="1400" dirty="0"/>
          </a:p>
        </p:txBody>
      </p:sp>
      <p:sp>
        <p:nvSpPr>
          <p:cNvPr id="19" name="תיבת טקסט 23">
            <a:extLst>
              <a:ext uri="{FF2B5EF4-FFF2-40B4-BE49-F238E27FC236}">
                <a16:creationId xmlns:a16="http://schemas.microsoft.com/office/drawing/2014/main" id="{2F5459FF-3D08-4E01-A6F8-5D2C3B88FCDC}"/>
              </a:ext>
            </a:extLst>
          </p:cNvPr>
          <p:cNvSpPr txBox="1"/>
          <p:nvPr/>
        </p:nvSpPr>
        <p:spPr>
          <a:xfrm>
            <a:off x="170760" y="1895605"/>
            <a:ext cx="1853696" cy="369332"/>
          </a:xfrm>
          <a:prstGeom prst="rect">
            <a:avLst/>
          </a:prstGeom>
          <a:noFill/>
        </p:spPr>
        <p:txBody>
          <a:bodyPr wrap="square" rtlCol="1">
            <a:spAutoFit/>
          </a:bodyPr>
          <a:lstStyle/>
          <a:p>
            <a:pPr algn="ctr"/>
            <a:r>
              <a:rPr lang="he-IL" sz="1800" b="1" dirty="0">
                <a:ln w="0"/>
                <a:effectLst>
                  <a:outerShdw blurRad="50800" dist="38100" algn="l" rotWithShape="0">
                    <a:prstClr val="black">
                      <a:alpha val="40000"/>
                    </a:prstClr>
                  </a:outerShdw>
                </a:effectLst>
                <a:latin typeface="Calibri" panose="020F0502020204030204" pitchFamily="34" charset="0"/>
                <a:cs typeface="Calibri" panose="020F0502020204030204" pitchFamily="34" charset="0"/>
              </a:rPr>
              <a:t>הצעת תכנים</a:t>
            </a:r>
            <a:endParaRPr lang="he-IL" sz="1400" dirty="0"/>
          </a:p>
        </p:txBody>
      </p:sp>
    </p:spTree>
    <p:extLst>
      <p:ext uri="{BB962C8B-B14F-4D97-AF65-F5344CB8AC3E}">
        <p14:creationId xmlns:p14="http://schemas.microsoft.com/office/powerpoint/2010/main" val="114968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26"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80">
                                          <p:stCondLst>
                                            <p:cond delay="0"/>
                                          </p:stCondLst>
                                        </p:cTn>
                                        <p:tgtEl>
                                          <p:spTgt spid="23"/>
                                        </p:tgtEl>
                                      </p:cBhvr>
                                    </p:animEffect>
                                    <p:anim calcmode="lin" valueType="num">
                                      <p:cBhvr>
                                        <p:cTn id="16"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1" dur="26">
                                          <p:stCondLst>
                                            <p:cond delay="650"/>
                                          </p:stCondLst>
                                        </p:cTn>
                                        <p:tgtEl>
                                          <p:spTgt spid="23"/>
                                        </p:tgtEl>
                                      </p:cBhvr>
                                      <p:to x="100000" y="60000"/>
                                    </p:animScale>
                                    <p:animScale>
                                      <p:cBhvr>
                                        <p:cTn id="22" dur="166" decel="50000">
                                          <p:stCondLst>
                                            <p:cond delay="676"/>
                                          </p:stCondLst>
                                        </p:cTn>
                                        <p:tgtEl>
                                          <p:spTgt spid="23"/>
                                        </p:tgtEl>
                                      </p:cBhvr>
                                      <p:to x="100000" y="100000"/>
                                    </p:animScale>
                                    <p:animScale>
                                      <p:cBhvr>
                                        <p:cTn id="23" dur="26">
                                          <p:stCondLst>
                                            <p:cond delay="1312"/>
                                          </p:stCondLst>
                                        </p:cTn>
                                        <p:tgtEl>
                                          <p:spTgt spid="23"/>
                                        </p:tgtEl>
                                      </p:cBhvr>
                                      <p:to x="100000" y="80000"/>
                                    </p:animScale>
                                    <p:animScale>
                                      <p:cBhvr>
                                        <p:cTn id="24" dur="166" decel="50000">
                                          <p:stCondLst>
                                            <p:cond delay="1338"/>
                                          </p:stCondLst>
                                        </p:cTn>
                                        <p:tgtEl>
                                          <p:spTgt spid="23"/>
                                        </p:tgtEl>
                                      </p:cBhvr>
                                      <p:to x="100000" y="100000"/>
                                    </p:animScale>
                                    <p:animScale>
                                      <p:cBhvr>
                                        <p:cTn id="25" dur="26">
                                          <p:stCondLst>
                                            <p:cond delay="1642"/>
                                          </p:stCondLst>
                                        </p:cTn>
                                        <p:tgtEl>
                                          <p:spTgt spid="23"/>
                                        </p:tgtEl>
                                      </p:cBhvr>
                                      <p:to x="100000" y="90000"/>
                                    </p:animScale>
                                    <p:animScale>
                                      <p:cBhvr>
                                        <p:cTn id="26" dur="166" decel="50000">
                                          <p:stCondLst>
                                            <p:cond delay="1668"/>
                                          </p:stCondLst>
                                        </p:cTn>
                                        <p:tgtEl>
                                          <p:spTgt spid="23"/>
                                        </p:tgtEl>
                                      </p:cBhvr>
                                      <p:to x="100000" y="100000"/>
                                    </p:animScale>
                                    <p:animScale>
                                      <p:cBhvr>
                                        <p:cTn id="27" dur="26">
                                          <p:stCondLst>
                                            <p:cond delay="1808"/>
                                          </p:stCondLst>
                                        </p:cTn>
                                        <p:tgtEl>
                                          <p:spTgt spid="23"/>
                                        </p:tgtEl>
                                      </p:cBhvr>
                                      <p:to x="100000" y="95000"/>
                                    </p:animScale>
                                    <p:animScale>
                                      <p:cBhvr>
                                        <p:cTn id="28" dur="166" decel="50000">
                                          <p:stCondLst>
                                            <p:cond delay="1834"/>
                                          </p:stCondLst>
                                        </p:cTn>
                                        <p:tgtEl>
                                          <p:spTgt spid="23"/>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80">
                                          <p:stCondLst>
                                            <p:cond delay="0"/>
                                          </p:stCondLst>
                                        </p:cTn>
                                        <p:tgtEl>
                                          <p:spTgt spid="24"/>
                                        </p:tgtEl>
                                      </p:cBhvr>
                                    </p:animEffect>
                                    <p:anim calcmode="lin" valueType="num">
                                      <p:cBhvr>
                                        <p:cTn id="39"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44" dur="26">
                                          <p:stCondLst>
                                            <p:cond delay="650"/>
                                          </p:stCondLst>
                                        </p:cTn>
                                        <p:tgtEl>
                                          <p:spTgt spid="24"/>
                                        </p:tgtEl>
                                      </p:cBhvr>
                                      <p:to x="100000" y="60000"/>
                                    </p:animScale>
                                    <p:animScale>
                                      <p:cBhvr>
                                        <p:cTn id="45" dur="166" decel="50000">
                                          <p:stCondLst>
                                            <p:cond delay="676"/>
                                          </p:stCondLst>
                                        </p:cTn>
                                        <p:tgtEl>
                                          <p:spTgt spid="24"/>
                                        </p:tgtEl>
                                      </p:cBhvr>
                                      <p:to x="100000" y="100000"/>
                                    </p:animScale>
                                    <p:animScale>
                                      <p:cBhvr>
                                        <p:cTn id="46" dur="26">
                                          <p:stCondLst>
                                            <p:cond delay="1312"/>
                                          </p:stCondLst>
                                        </p:cTn>
                                        <p:tgtEl>
                                          <p:spTgt spid="24"/>
                                        </p:tgtEl>
                                      </p:cBhvr>
                                      <p:to x="100000" y="80000"/>
                                    </p:animScale>
                                    <p:animScale>
                                      <p:cBhvr>
                                        <p:cTn id="47" dur="166" decel="50000">
                                          <p:stCondLst>
                                            <p:cond delay="1338"/>
                                          </p:stCondLst>
                                        </p:cTn>
                                        <p:tgtEl>
                                          <p:spTgt spid="24"/>
                                        </p:tgtEl>
                                      </p:cBhvr>
                                      <p:to x="100000" y="100000"/>
                                    </p:animScale>
                                    <p:animScale>
                                      <p:cBhvr>
                                        <p:cTn id="48" dur="26">
                                          <p:stCondLst>
                                            <p:cond delay="1642"/>
                                          </p:stCondLst>
                                        </p:cTn>
                                        <p:tgtEl>
                                          <p:spTgt spid="24"/>
                                        </p:tgtEl>
                                      </p:cBhvr>
                                      <p:to x="100000" y="90000"/>
                                    </p:animScale>
                                    <p:animScale>
                                      <p:cBhvr>
                                        <p:cTn id="49" dur="166" decel="50000">
                                          <p:stCondLst>
                                            <p:cond delay="1668"/>
                                          </p:stCondLst>
                                        </p:cTn>
                                        <p:tgtEl>
                                          <p:spTgt spid="24"/>
                                        </p:tgtEl>
                                      </p:cBhvr>
                                      <p:to x="100000" y="100000"/>
                                    </p:animScale>
                                    <p:animScale>
                                      <p:cBhvr>
                                        <p:cTn id="50" dur="26">
                                          <p:stCondLst>
                                            <p:cond delay="1808"/>
                                          </p:stCondLst>
                                        </p:cTn>
                                        <p:tgtEl>
                                          <p:spTgt spid="24"/>
                                        </p:tgtEl>
                                      </p:cBhvr>
                                      <p:to x="100000" y="95000"/>
                                    </p:animScale>
                                    <p:animScale>
                                      <p:cBhvr>
                                        <p:cTn id="51" dur="166" decel="50000">
                                          <p:stCondLst>
                                            <p:cond delay="1834"/>
                                          </p:stCondLst>
                                        </p:cTn>
                                        <p:tgtEl>
                                          <p:spTgt spid="24"/>
                                        </p:tgtEl>
                                      </p:cBhvr>
                                      <p:to x="100000" y="100000"/>
                                    </p:animScale>
                                  </p:childTnLst>
                                </p:cTn>
                              </p:par>
                              <p:par>
                                <p:cTn id="52" presetID="53" presetClass="entr" presetSubtype="16"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24"/>
                                        </p:tgtEl>
                                      </p:cBhvr>
                                    </p:animEffect>
                                    <p:set>
                                      <p:cBhvr>
                                        <p:cTn id="64" dur="1" fill="hold">
                                          <p:stCondLst>
                                            <p:cond delay="499"/>
                                          </p:stCondLst>
                                        </p:cTn>
                                        <p:tgtEl>
                                          <p:spTgt spid="2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par>
                                <p:cTn id="75" presetID="26"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down)">
                                      <p:cBhvr>
                                        <p:cTn id="77" dur="580">
                                          <p:stCondLst>
                                            <p:cond delay="0"/>
                                          </p:stCondLst>
                                        </p:cTn>
                                        <p:tgtEl>
                                          <p:spTgt spid="22"/>
                                        </p:tgtEl>
                                      </p:cBhvr>
                                    </p:animEffect>
                                    <p:anim calcmode="lin" valueType="num">
                                      <p:cBhvr>
                                        <p:cTn id="7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83" dur="26">
                                          <p:stCondLst>
                                            <p:cond delay="650"/>
                                          </p:stCondLst>
                                        </p:cTn>
                                        <p:tgtEl>
                                          <p:spTgt spid="22"/>
                                        </p:tgtEl>
                                      </p:cBhvr>
                                      <p:to x="100000" y="60000"/>
                                    </p:animScale>
                                    <p:animScale>
                                      <p:cBhvr>
                                        <p:cTn id="84" dur="166" decel="50000">
                                          <p:stCondLst>
                                            <p:cond delay="676"/>
                                          </p:stCondLst>
                                        </p:cTn>
                                        <p:tgtEl>
                                          <p:spTgt spid="22"/>
                                        </p:tgtEl>
                                      </p:cBhvr>
                                      <p:to x="100000" y="100000"/>
                                    </p:animScale>
                                    <p:animScale>
                                      <p:cBhvr>
                                        <p:cTn id="85" dur="26">
                                          <p:stCondLst>
                                            <p:cond delay="1312"/>
                                          </p:stCondLst>
                                        </p:cTn>
                                        <p:tgtEl>
                                          <p:spTgt spid="22"/>
                                        </p:tgtEl>
                                      </p:cBhvr>
                                      <p:to x="100000" y="80000"/>
                                    </p:animScale>
                                    <p:animScale>
                                      <p:cBhvr>
                                        <p:cTn id="86" dur="166" decel="50000">
                                          <p:stCondLst>
                                            <p:cond delay="1338"/>
                                          </p:stCondLst>
                                        </p:cTn>
                                        <p:tgtEl>
                                          <p:spTgt spid="22"/>
                                        </p:tgtEl>
                                      </p:cBhvr>
                                      <p:to x="100000" y="100000"/>
                                    </p:animScale>
                                    <p:animScale>
                                      <p:cBhvr>
                                        <p:cTn id="87" dur="26">
                                          <p:stCondLst>
                                            <p:cond delay="1642"/>
                                          </p:stCondLst>
                                        </p:cTn>
                                        <p:tgtEl>
                                          <p:spTgt spid="22"/>
                                        </p:tgtEl>
                                      </p:cBhvr>
                                      <p:to x="100000" y="90000"/>
                                    </p:animScale>
                                    <p:animScale>
                                      <p:cBhvr>
                                        <p:cTn id="88" dur="166" decel="50000">
                                          <p:stCondLst>
                                            <p:cond delay="1668"/>
                                          </p:stCondLst>
                                        </p:cTn>
                                        <p:tgtEl>
                                          <p:spTgt spid="22"/>
                                        </p:tgtEl>
                                      </p:cBhvr>
                                      <p:to x="100000" y="100000"/>
                                    </p:animScale>
                                    <p:animScale>
                                      <p:cBhvr>
                                        <p:cTn id="89" dur="26">
                                          <p:stCondLst>
                                            <p:cond delay="1808"/>
                                          </p:stCondLst>
                                        </p:cTn>
                                        <p:tgtEl>
                                          <p:spTgt spid="22"/>
                                        </p:tgtEl>
                                      </p:cBhvr>
                                      <p:to x="100000" y="95000"/>
                                    </p:animScale>
                                    <p:animScale>
                                      <p:cBhvr>
                                        <p:cTn id="90" dur="166" decel="50000">
                                          <p:stCondLst>
                                            <p:cond delay="1834"/>
                                          </p:stCondLst>
                                        </p:cTn>
                                        <p:tgtEl>
                                          <p:spTgt spid="22"/>
                                        </p:tgtEl>
                                      </p:cBhvr>
                                      <p:to x="100000" y="100000"/>
                                    </p:animScale>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22"/>
                                        </p:tgtEl>
                                      </p:cBhvr>
                                    </p:animEffect>
                                    <p:set>
                                      <p:cBhvr>
                                        <p:cTn id="95" dur="1" fill="hold">
                                          <p:stCondLst>
                                            <p:cond delay="499"/>
                                          </p:stCondLst>
                                        </p:cTn>
                                        <p:tgtEl>
                                          <p:spTgt spid="22"/>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6" presetClass="entr" presetSubtype="0" fill="hold" grpId="0" nodeType="click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down)">
                                      <p:cBhvr>
                                        <p:cTn id="100" dur="580">
                                          <p:stCondLst>
                                            <p:cond delay="0"/>
                                          </p:stCondLst>
                                        </p:cTn>
                                        <p:tgtEl>
                                          <p:spTgt spid="21"/>
                                        </p:tgtEl>
                                      </p:cBhvr>
                                    </p:animEffect>
                                    <p:anim calcmode="lin" valueType="num">
                                      <p:cBhvr>
                                        <p:cTn id="101"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06" dur="26">
                                          <p:stCondLst>
                                            <p:cond delay="650"/>
                                          </p:stCondLst>
                                        </p:cTn>
                                        <p:tgtEl>
                                          <p:spTgt spid="21"/>
                                        </p:tgtEl>
                                      </p:cBhvr>
                                      <p:to x="100000" y="60000"/>
                                    </p:animScale>
                                    <p:animScale>
                                      <p:cBhvr>
                                        <p:cTn id="107" dur="166" decel="50000">
                                          <p:stCondLst>
                                            <p:cond delay="676"/>
                                          </p:stCondLst>
                                        </p:cTn>
                                        <p:tgtEl>
                                          <p:spTgt spid="21"/>
                                        </p:tgtEl>
                                      </p:cBhvr>
                                      <p:to x="100000" y="100000"/>
                                    </p:animScale>
                                    <p:animScale>
                                      <p:cBhvr>
                                        <p:cTn id="108" dur="26">
                                          <p:stCondLst>
                                            <p:cond delay="1312"/>
                                          </p:stCondLst>
                                        </p:cTn>
                                        <p:tgtEl>
                                          <p:spTgt spid="21"/>
                                        </p:tgtEl>
                                      </p:cBhvr>
                                      <p:to x="100000" y="80000"/>
                                    </p:animScale>
                                    <p:animScale>
                                      <p:cBhvr>
                                        <p:cTn id="109" dur="166" decel="50000">
                                          <p:stCondLst>
                                            <p:cond delay="1338"/>
                                          </p:stCondLst>
                                        </p:cTn>
                                        <p:tgtEl>
                                          <p:spTgt spid="21"/>
                                        </p:tgtEl>
                                      </p:cBhvr>
                                      <p:to x="100000" y="100000"/>
                                    </p:animScale>
                                    <p:animScale>
                                      <p:cBhvr>
                                        <p:cTn id="110" dur="26">
                                          <p:stCondLst>
                                            <p:cond delay="1642"/>
                                          </p:stCondLst>
                                        </p:cTn>
                                        <p:tgtEl>
                                          <p:spTgt spid="21"/>
                                        </p:tgtEl>
                                      </p:cBhvr>
                                      <p:to x="100000" y="90000"/>
                                    </p:animScale>
                                    <p:animScale>
                                      <p:cBhvr>
                                        <p:cTn id="111" dur="166" decel="50000">
                                          <p:stCondLst>
                                            <p:cond delay="1668"/>
                                          </p:stCondLst>
                                        </p:cTn>
                                        <p:tgtEl>
                                          <p:spTgt spid="21"/>
                                        </p:tgtEl>
                                      </p:cBhvr>
                                      <p:to x="100000" y="100000"/>
                                    </p:animScale>
                                    <p:animScale>
                                      <p:cBhvr>
                                        <p:cTn id="112" dur="26">
                                          <p:stCondLst>
                                            <p:cond delay="1808"/>
                                          </p:stCondLst>
                                        </p:cTn>
                                        <p:tgtEl>
                                          <p:spTgt spid="21"/>
                                        </p:tgtEl>
                                      </p:cBhvr>
                                      <p:to x="100000" y="95000"/>
                                    </p:animScale>
                                    <p:animScale>
                                      <p:cBhvr>
                                        <p:cTn id="113" dur="166" decel="50000">
                                          <p:stCondLst>
                                            <p:cond delay="1834"/>
                                          </p:stCondLst>
                                        </p:cTn>
                                        <p:tgtEl>
                                          <p:spTgt spid="21"/>
                                        </p:tgtEl>
                                      </p:cBhvr>
                                      <p:to x="100000" y="100000"/>
                                    </p:animScale>
                                  </p:childTnLst>
                                </p:cTn>
                              </p:par>
                              <p:par>
                                <p:cTn id="114" presetID="10" presetClass="entr" presetSubtype="0" fill="hold" nodeType="with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fade">
                                      <p:cBhvr>
                                        <p:cTn id="116" dur="500"/>
                                        <p:tgtEl>
                                          <p:spTgt spid="29"/>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8"/>
                                        </p:tgtEl>
                                        <p:attrNameLst>
                                          <p:attrName>style.visibility</p:attrName>
                                        </p:attrNameLst>
                                      </p:cBhvr>
                                      <p:to>
                                        <p:strVal val="visible"/>
                                      </p:to>
                                    </p:set>
                                    <p:animEffect transition="in" filter="fade">
                                      <p:cBhvr>
                                        <p:cTn id="119" dur="500"/>
                                        <p:tgtEl>
                                          <p:spTgt spid="18"/>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1" nodeType="clickEffect">
                                  <p:stCondLst>
                                    <p:cond delay="0"/>
                                  </p:stCondLst>
                                  <p:childTnLst>
                                    <p:animEffect transition="out" filter="fade">
                                      <p:cBhvr>
                                        <p:cTn id="123" dur="500"/>
                                        <p:tgtEl>
                                          <p:spTgt spid="21"/>
                                        </p:tgtEl>
                                      </p:cBhvr>
                                    </p:animEffect>
                                    <p:set>
                                      <p:cBhvr>
                                        <p:cTn id="124" dur="1" fill="hold">
                                          <p:stCondLst>
                                            <p:cond delay="499"/>
                                          </p:stCondLst>
                                        </p:cTn>
                                        <p:tgtEl>
                                          <p:spTgt spid="2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fade">
                                      <p:cBhvr>
                                        <p:cTn id="129" dur="500"/>
                                        <p:tgtEl>
                                          <p:spTgt spid="3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animEffect transition="in" filter="fade">
                                      <p:cBhvr>
                                        <p:cTn id="132" dur="500"/>
                                        <p:tgtEl>
                                          <p:spTgt spid="19"/>
                                        </p:tgtEl>
                                      </p:cBhvr>
                                    </p:animEffect>
                                  </p:childTnLst>
                                </p:cTn>
                              </p:par>
                              <p:par>
                                <p:cTn id="133" presetID="26" presetClass="entr" presetSubtype="0" fill="hold" grpId="0" nodeType="with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wipe(down)">
                                      <p:cBhvr>
                                        <p:cTn id="135" dur="580">
                                          <p:stCondLst>
                                            <p:cond delay="0"/>
                                          </p:stCondLst>
                                        </p:cTn>
                                        <p:tgtEl>
                                          <p:spTgt spid="6"/>
                                        </p:tgtEl>
                                      </p:cBhvr>
                                    </p:animEffect>
                                    <p:anim calcmode="lin" valueType="num">
                                      <p:cBhvr>
                                        <p:cTn id="13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41" dur="26">
                                          <p:stCondLst>
                                            <p:cond delay="650"/>
                                          </p:stCondLst>
                                        </p:cTn>
                                        <p:tgtEl>
                                          <p:spTgt spid="6"/>
                                        </p:tgtEl>
                                      </p:cBhvr>
                                      <p:to x="100000" y="60000"/>
                                    </p:animScale>
                                    <p:animScale>
                                      <p:cBhvr>
                                        <p:cTn id="142" dur="166" decel="50000">
                                          <p:stCondLst>
                                            <p:cond delay="676"/>
                                          </p:stCondLst>
                                        </p:cTn>
                                        <p:tgtEl>
                                          <p:spTgt spid="6"/>
                                        </p:tgtEl>
                                      </p:cBhvr>
                                      <p:to x="100000" y="100000"/>
                                    </p:animScale>
                                    <p:animScale>
                                      <p:cBhvr>
                                        <p:cTn id="143" dur="26">
                                          <p:stCondLst>
                                            <p:cond delay="1312"/>
                                          </p:stCondLst>
                                        </p:cTn>
                                        <p:tgtEl>
                                          <p:spTgt spid="6"/>
                                        </p:tgtEl>
                                      </p:cBhvr>
                                      <p:to x="100000" y="80000"/>
                                    </p:animScale>
                                    <p:animScale>
                                      <p:cBhvr>
                                        <p:cTn id="144" dur="166" decel="50000">
                                          <p:stCondLst>
                                            <p:cond delay="1338"/>
                                          </p:stCondLst>
                                        </p:cTn>
                                        <p:tgtEl>
                                          <p:spTgt spid="6"/>
                                        </p:tgtEl>
                                      </p:cBhvr>
                                      <p:to x="100000" y="100000"/>
                                    </p:animScale>
                                    <p:animScale>
                                      <p:cBhvr>
                                        <p:cTn id="145" dur="26">
                                          <p:stCondLst>
                                            <p:cond delay="1642"/>
                                          </p:stCondLst>
                                        </p:cTn>
                                        <p:tgtEl>
                                          <p:spTgt spid="6"/>
                                        </p:tgtEl>
                                      </p:cBhvr>
                                      <p:to x="100000" y="90000"/>
                                    </p:animScale>
                                    <p:animScale>
                                      <p:cBhvr>
                                        <p:cTn id="146" dur="166" decel="50000">
                                          <p:stCondLst>
                                            <p:cond delay="1668"/>
                                          </p:stCondLst>
                                        </p:cTn>
                                        <p:tgtEl>
                                          <p:spTgt spid="6"/>
                                        </p:tgtEl>
                                      </p:cBhvr>
                                      <p:to x="100000" y="100000"/>
                                    </p:animScale>
                                    <p:animScale>
                                      <p:cBhvr>
                                        <p:cTn id="147" dur="26">
                                          <p:stCondLst>
                                            <p:cond delay="1808"/>
                                          </p:stCondLst>
                                        </p:cTn>
                                        <p:tgtEl>
                                          <p:spTgt spid="6"/>
                                        </p:tgtEl>
                                      </p:cBhvr>
                                      <p:to x="100000" y="95000"/>
                                    </p:animScale>
                                    <p:animScale>
                                      <p:cBhvr>
                                        <p:cTn id="148" dur="166" decel="50000">
                                          <p:stCondLst>
                                            <p:cond delay="1834"/>
                                          </p:stCondLst>
                                        </p:cTn>
                                        <p:tgtEl>
                                          <p:spTgt spid="6"/>
                                        </p:tgtEl>
                                      </p:cBhvr>
                                      <p:to x="100000" y="100000"/>
                                    </p:animScale>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grpId="1" nodeType="clickEffect">
                                  <p:stCondLst>
                                    <p:cond delay="0"/>
                                  </p:stCondLst>
                                  <p:childTnLst>
                                    <p:animEffect transition="out" filter="fade">
                                      <p:cBhvr>
                                        <p:cTn id="152" dur="500"/>
                                        <p:tgtEl>
                                          <p:spTgt spid="6"/>
                                        </p:tgtEl>
                                      </p:cBhvr>
                                    </p:animEffect>
                                    <p:set>
                                      <p:cBhvr>
                                        <p:cTn id="15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1" grpId="0"/>
      <p:bldP spid="21" grpId="1"/>
      <p:bldP spid="22" grpId="0"/>
      <p:bldP spid="22" grpId="1"/>
      <p:bldP spid="23" grpId="0"/>
      <p:bldP spid="23" grpId="1"/>
      <p:bldP spid="24" grpId="0"/>
      <p:bldP spid="24" grpId="1"/>
      <p:bldP spid="15" grpId="0"/>
      <p:bldP spid="16"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descr="תמונה שמכילה אור&#10;&#10;התיאור נוצר באופן אוטומטי">
            <a:extLst>
              <a:ext uri="{FF2B5EF4-FFF2-40B4-BE49-F238E27FC236}">
                <a16:creationId xmlns:a16="http://schemas.microsoft.com/office/drawing/2014/main" id="{247387D5-292C-4B59-8D3D-87EA9D1D5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4929" y="1759918"/>
            <a:ext cx="5526729" cy="31516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מלבן 4">
            <a:extLst>
              <a:ext uri="{FF2B5EF4-FFF2-40B4-BE49-F238E27FC236}">
                <a16:creationId xmlns:a16="http://schemas.microsoft.com/office/drawing/2014/main" id="{2D8C2F39-4F51-4449-B74A-3899FD57AB6B}"/>
              </a:ext>
            </a:extLst>
          </p:cNvPr>
          <p:cNvSpPr/>
          <p:nvPr/>
        </p:nvSpPr>
        <p:spPr>
          <a:xfrm>
            <a:off x="9059928" y="2037355"/>
            <a:ext cx="2869648" cy="953827"/>
          </a:xfrm>
          <a:prstGeom prst="rect">
            <a:avLst/>
          </a:prstGeom>
          <a:noFill/>
        </p:spPr>
        <p:txBody>
          <a:bodyPr wrap="none" lIns="91416" tIns="45708" rIns="91416" bIns="45708">
            <a:spAutoFit/>
          </a:bodyPr>
          <a:lstStyle/>
          <a:p>
            <a:pPr algn="ctr"/>
            <a:r>
              <a:rPr lang="he-IL" sz="2799"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העלאה וחיפוש </a:t>
            </a:r>
          </a:p>
          <a:p>
            <a:pPr algn="ctr"/>
            <a:r>
              <a:rPr lang="he-IL" sz="2799"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תכנים ומערכי שיעור</a:t>
            </a:r>
          </a:p>
        </p:txBody>
      </p:sp>
      <p:sp>
        <p:nvSpPr>
          <p:cNvPr id="9" name="מלבן 8">
            <a:extLst>
              <a:ext uri="{FF2B5EF4-FFF2-40B4-BE49-F238E27FC236}">
                <a16:creationId xmlns:a16="http://schemas.microsoft.com/office/drawing/2014/main" id="{32548DDE-FB0D-4603-B91F-595A1400DE75}"/>
              </a:ext>
            </a:extLst>
          </p:cNvPr>
          <p:cNvSpPr/>
          <p:nvPr/>
        </p:nvSpPr>
        <p:spPr>
          <a:xfrm>
            <a:off x="-1255694" y="5812970"/>
            <a:ext cx="8341813" cy="953827"/>
          </a:xfrm>
          <a:prstGeom prst="rect">
            <a:avLst/>
          </a:prstGeom>
          <a:noFill/>
        </p:spPr>
        <p:txBody>
          <a:bodyPr wrap="square" lIns="91416" tIns="45708" rIns="91416" bIns="45708">
            <a:spAutoFit/>
          </a:bodyPr>
          <a:lstStyle/>
          <a:p>
            <a:pPr algn="ctr"/>
            <a:r>
              <a:rPr lang="he-IL" sz="2799"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אלמנט חכם-למידת משתמש </a:t>
            </a:r>
          </a:p>
          <a:p>
            <a:pPr algn="ctr"/>
            <a:r>
              <a:rPr lang="he-IL" sz="2799"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והצעת תכנים רלוונטיים כרשת סמנטית</a:t>
            </a:r>
          </a:p>
        </p:txBody>
      </p:sp>
      <p:pic>
        <p:nvPicPr>
          <p:cNvPr id="11" name="תמונה 10">
            <a:extLst>
              <a:ext uri="{FF2B5EF4-FFF2-40B4-BE49-F238E27FC236}">
                <a16:creationId xmlns:a16="http://schemas.microsoft.com/office/drawing/2014/main" id="{E2599671-BDDE-4AF2-9459-695DDE09F9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87230" y="169682"/>
            <a:ext cx="2375868" cy="181998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תמונה 11">
            <a:extLst>
              <a:ext uri="{FF2B5EF4-FFF2-40B4-BE49-F238E27FC236}">
                <a16:creationId xmlns:a16="http://schemas.microsoft.com/office/drawing/2014/main" id="{8A2CBDCD-143A-4C1A-A03F-BC3E5F9C6C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345" y="157830"/>
            <a:ext cx="2375868" cy="18094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תמונה 12" descr="תמונה שמכילה חוץ, שלט, אדום, תנועה&#10;&#10;התיאור נוצר באופן אוטומטי">
            <a:extLst>
              <a:ext uri="{FF2B5EF4-FFF2-40B4-BE49-F238E27FC236}">
                <a16:creationId xmlns:a16="http://schemas.microsoft.com/office/drawing/2014/main" id="{11F60DA2-0F98-496D-A13D-88085C1A04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8443" y="4510042"/>
            <a:ext cx="2344655" cy="17798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מלבן 13">
            <a:extLst>
              <a:ext uri="{FF2B5EF4-FFF2-40B4-BE49-F238E27FC236}">
                <a16:creationId xmlns:a16="http://schemas.microsoft.com/office/drawing/2014/main" id="{EC805175-6366-4E86-8097-F3A43E0FDD97}"/>
              </a:ext>
            </a:extLst>
          </p:cNvPr>
          <p:cNvSpPr/>
          <p:nvPr/>
        </p:nvSpPr>
        <p:spPr>
          <a:xfrm>
            <a:off x="774665" y="1957956"/>
            <a:ext cx="1976775" cy="523068"/>
          </a:xfrm>
          <a:prstGeom prst="rect">
            <a:avLst/>
          </a:prstGeom>
          <a:noFill/>
        </p:spPr>
        <p:txBody>
          <a:bodyPr wrap="none" lIns="91416" tIns="45708" rIns="91416" bIns="45708">
            <a:spAutoFit/>
          </a:bodyPr>
          <a:lstStyle/>
          <a:p>
            <a:pPr algn="ctr"/>
            <a:r>
              <a:rPr lang="he-IL" sz="2799"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 פרופיל מורה </a:t>
            </a:r>
          </a:p>
        </p:txBody>
      </p:sp>
      <p:sp>
        <p:nvSpPr>
          <p:cNvPr id="15" name="מלבן 14">
            <a:extLst>
              <a:ext uri="{FF2B5EF4-FFF2-40B4-BE49-F238E27FC236}">
                <a16:creationId xmlns:a16="http://schemas.microsoft.com/office/drawing/2014/main" id="{4B60BD15-8189-41BD-B938-7F90EDE1C7FD}"/>
              </a:ext>
            </a:extLst>
          </p:cNvPr>
          <p:cNvSpPr/>
          <p:nvPr/>
        </p:nvSpPr>
        <p:spPr>
          <a:xfrm>
            <a:off x="9100834" y="6290420"/>
            <a:ext cx="2723774" cy="523068"/>
          </a:xfrm>
          <a:prstGeom prst="rect">
            <a:avLst/>
          </a:prstGeom>
          <a:noFill/>
        </p:spPr>
        <p:txBody>
          <a:bodyPr wrap="none" lIns="91416" tIns="45708" rIns="91416" bIns="45708">
            <a:spAutoFit/>
          </a:bodyPr>
          <a:lstStyle/>
          <a:p>
            <a:pPr algn="ctr"/>
            <a:r>
              <a:rPr lang="he-IL" sz="2799"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דירוג ומישוב תכנים</a:t>
            </a:r>
          </a:p>
        </p:txBody>
      </p:sp>
      <p:sp>
        <p:nvSpPr>
          <p:cNvPr id="16" name="מלבן 15">
            <a:extLst>
              <a:ext uri="{FF2B5EF4-FFF2-40B4-BE49-F238E27FC236}">
                <a16:creationId xmlns:a16="http://schemas.microsoft.com/office/drawing/2014/main" id="{C9661E2A-7959-48C4-A959-C8B166A4FDEA}"/>
              </a:ext>
            </a:extLst>
          </p:cNvPr>
          <p:cNvSpPr/>
          <p:nvPr/>
        </p:nvSpPr>
        <p:spPr>
          <a:xfrm>
            <a:off x="3108712" y="2239490"/>
            <a:ext cx="6705619" cy="1015399"/>
          </a:xfrm>
          <a:prstGeom prst="rect">
            <a:avLst/>
          </a:prstGeom>
          <a:noFill/>
        </p:spPr>
        <p:txBody>
          <a:bodyPr wrap="square" lIns="91416" tIns="45708" rIns="91416" bIns="45708">
            <a:spAutoFit/>
          </a:bodyPr>
          <a:lstStyle/>
          <a:p>
            <a:pPr algn="ctr"/>
            <a:r>
              <a:rPr lang="he-IL" sz="5998" b="1" spc="50" dirty="0">
                <a:ln w="0"/>
                <a:solidFill>
                  <a:schemeClr val="bg2"/>
                </a:solidFill>
                <a:effectLst>
                  <a:innerShdw blurRad="63500" dist="50800" dir="13500000">
                    <a:srgbClr val="000000">
                      <a:alpha val="50000"/>
                    </a:srgbClr>
                  </a:innerShdw>
                </a:effectLst>
                <a:latin typeface="Calibri" panose="020F0502020204030204" pitchFamily="34" charset="0"/>
                <a:cs typeface="Calibri" panose="020F0502020204030204" pitchFamily="34" charset="0"/>
              </a:rPr>
              <a:t>מערכת שיתוף </a:t>
            </a:r>
            <a:endParaRPr lang="en-US" sz="5998" b="1" spc="50" dirty="0">
              <a:ln w="0"/>
              <a:solidFill>
                <a:schemeClr val="bg2"/>
              </a:solidFill>
              <a:effectLst>
                <a:innerShdw blurRad="63500" dist="50800" dir="13500000">
                  <a:srgbClr val="000000">
                    <a:alpha val="50000"/>
                  </a:srgbClr>
                </a:innerShdw>
              </a:effectLst>
              <a:latin typeface="Calibri" panose="020F0502020204030204" pitchFamily="34" charset="0"/>
              <a:cs typeface="Calibri" panose="020F0502020204030204" pitchFamily="34" charset="0"/>
            </a:endParaRPr>
          </a:p>
        </p:txBody>
      </p:sp>
      <p:sp>
        <p:nvSpPr>
          <p:cNvPr id="17" name="מלבן 16">
            <a:extLst>
              <a:ext uri="{FF2B5EF4-FFF2-40B4-BE49-F238E27FC236}">
                <a16:creationId xmlns:a16="http://schemas.microsoft.com/office/drawing/2014/main" id="{BA151ABE-9FFF-4B30-90FA-FF8EC75FCF97}"/>
              </a:ext>
            </a:extLst>
          </p:cNvPr>
          <p:cNvSpPr/>
          <p:nvPr/>
        </p:nvSpPr>
        <p:spPr>
          <a:xfrm>
            <a:off x="3072907" y="3033029"/>
            <a:ext cx="6705619" cy="1015399"/>
          </a:xfrm>
          <a:prstGeom prst="rect">
            <a:avLst/>
          </a:prstGeom>
          <a:noFill/>
        </p:spPr>
        <p:txBody>
          <a:bodyPr wrap="square" lIns="91416" tIns="45708" rIns="91416" bIns="45708">
            <a:spAutoFit/>
          </a:bodyPr>
          <a:lstStyle/>
          <a:p>
            <a:pPr algn="ctr"/>
            <a:r>
              <a:rPr lang="he-IL" sz="5998" b="1" spc="50" dirty="0">
                <a:ln w="0"/>
                <a:solidFill>
                  <a:schemeClr val="bg2"/>
                </a:solidFill>
                <a:effectLst>
                  <a:innerShdw blurRad="63500" dist="50800" dir="13500000">
                    <a:srgbClr val="000000">
                      <a:alpha val="50000"/>
                    </a:srgbClr>
                  </a:innerShdw>
                </a:effectLst>
                <a:latin typeface="Calibri" panose="020F0502020204030204" pitchFamily="34" charset="0"/>
                <a:cs typeface="Calibri" panose="020F0502020204030204" pitchFamily="34" charset="0"/>
              </a:rPr>
              <a:t>תכני הוראה</a:t>
            </a:r>
            <a:endParaRPr lang="en-US" sz="5998" b="1" spc="50" dirty="0">
              <a:ln w="0"/>
              <a:solidFill>
                <a:schemeClr val="bg2"/>
              </a:solidFill>
              <a:effectLst>
                <a:innerShdw blurRad="63500" dist="50800" dir="13500000">
                  <a:srgbClr val="000000">
                    <a:alpha val="50000"/>
                  </a:srgbClr>
                </a:innerShdw>
              </a:effectLst>
              <a:latin typeface="Calibri" panose="020F0502020204030204" pitchFamily="34" charset="0"/>
              <a:cs typeface="Calibri" panose="020F0502020204030204" pitchFamily="34" charset="0"/>
            </a:endParaRPr>
          </a:p>
        </p:txBody>
      </p:sp>
      <p:pic>
        <p:nvPicPr>
          <p:cNvPr id="19" name="תמונה 18" descr="תמונה שמכילה ציור&#10;&#10;התיאור נוצר באופן אוטומטי">
            <a:extLst>
              <a:ext uri="{FF2B5EF4-FFF2-40B4-BE49-F238E27FC236}">
                <a16:creationId xmlns:a16="http://schemas.microsoft.com/office/drawing/2014/main" id="{E8851A75-E682-44F5-91A3-1965AEA751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481" y="4021599"/>
            <a:ext cx="2336333" cy="17798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חץ: ימינה 1">
            <a:extLst>
              <a:ext uri="{FF2B5EF4-FFF2-40B4-BE49-F238E27FC236}">
                <a16:creationId xmlns:a16="http://schemas.microsoft.com/office/drawing/2014/main" id="{25C5779E-A8EC-4173-95BF-CB86F4412EAA}"/>
              </a:ext>
            </a:extLst>
          </p:cNvPr>
          <p:cNvSpPr/>
          <p:nvPr/>
        </p:nvSpPr>
        <p:spPr>
          <a:xfrm rot="1763896">
            <a:off x="3288051" y="925918"/>
            <a:ext cx="1434112" cy="1008937"/>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חץ: ימינה 29">
            <a:extLst>
              <a:ext uri="{FF2B5EF4-FFF2-40B4-BE49-F238E27FC236}">
                <a16:creationId xmlns:a16="http://schemas.microsoft.com/office/drawing/2014/main" id="{5BD606C7-7FFC-4607-A1C7-1B2918FED177}"/>
              </a:ext>
            </a:extLst>
          </p:cNvPr>
          <p:cNvSpPr/>
          <p:nvPr/>
        </p:nvSpPr>
        <p:spPr>
          <a:xfrm rot="19540250">
            <a:off x="3179242" y="4609187"/>
            <a:ext cx="1434112" cy="1008937"/>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1" name="חץ: ימינה 30">
            <a:extLst>
              <a:ext uri="{FF2B5EF4-FFF2-40B4-BE49-F238E27FC236}">
                <a16:creationId xmlns:a16="http://schemas.microsoft.com/office/drawing/2014/main" id="{99EC958A-6640-4448-8103-5449C97640A6}"/>
              </a:ext>
            </a:extLst>
          </p:cNvPr>
          <p:cNvSpPr/>
          <p:nvPr/>
        </p:nvSpPr>
        <p:spPr>
          <a:xfrm rot="12617560">
            <a:off x="8003662" y="4683821"/>
            <a:ext cx="1434112" cy="1008937"/>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חץ: ימינה 31">
            <a:extLst>
              <a:ext uri="{FF2B5EF4-FFF2-40B4-BE49-F238E27FC236}">
                <a16:creationId xmlns:a16="http://schemas.microsoft.com/office/drawing/2014/main" id="{7138BEC5-25D6-4ECF-A66B-EFEF8A89B2DF}"/>
              </a:ext>
            </a:extLst>
          </p:cNvPr>
          <p:cNvSpPr/>
          <p:nvPr/>
        </p:nvSpPr>
        <p:spPr>
          <a:xfrm rot="8759335">
            <a:off x="8010098" y="950770"/>
            <a:ext cx="1434112" cy="1008937"/>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מלבן 17">
            <a:extLst>
              <a:ext uri="{FF2B5EF4-FFF2-40B4-BE49-F238E27FC236}">
                <a16:creationId xmlns:a16="http://schemas.microsoft.com/office/drawing/2014/main" id="{81DC26FB-7A87-4907-85D3-CDFA1B17338D}"/>
              </a:ext>
            </a:extLst>
          </p:cNvPr>
          <p:cNvSpPr/>
          <p:nvPr/>
        </p:nvSpPr>
        <p:spPr>
          <a:xfrm>
            <a:off x="0" y="0"/>
            <a:ext cx="12188825" cy="6858000"/>
          </a:xfrm>
          <a:prstGeom prst="rect">
            <a:avLst/>
          </a:prstGeom>
          <a:noFill/>
          <a:ln w="146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57949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15C79442-11F5-4A1F-ADA5-56A5255FA23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9756" y="143130"/>
            <a:ext cx="2664085" cy="522410"/>
          </a:xfrm>
          <a:prstGeom prst="rect">
            <a:avLst/>
          </a:prstGeom>
        </p:spPr>
      </p:pic>
      <p:sp>
        <p:nvSpPr>
          <p:cNvPr id="8" name="תיבת טקסט 7">
            <a:extLst>
              <a:ext uri="{FF2B5EF4-FFF2-40B4-BE49-F238E27FC236}">
                <a16:creationId xmlns:a16="http://schemas.microsoft.com/office/drawing/2014/main" id="{926AD37A-443E-475E-9D10-83A4740359D5}"/>
              </a:ext>
            </a:extLst>
          </p:cNvPr>
          <p:cNvSpPr txBox="1"/>
          <p:nvPr/>
        </p:nvSpPr>
        <p:spPr>
          <a:xfrm>
            <a:off x="9282577" y="1038029"/>
            <a:ext cx="2456122" cy="523220"/>
          </a:xfrm>
          <a:prstGeom prst="rect">
            <a:avLst/>
          </a:prstGeom>
          <a:noFill/>
        </p:spPr>
        <p:txBody>
          <a:bodyPr wrap="none" rtlCol="1">
            <a:spAutoFit/>
          </a:bodyPr>
          <a:lstStyle/>
          <a:p>
            <a:pPr marL="342900" indent="-342900">
              <a:buFont typeface="Arial" panose="020B0604020202020204" pitchFamily="34" charset="0"/>
              <a:buChar char="•"/>
            </a:pPr>
            <a:r>
              <a:rPr lang="he-IL" sz="2800" b="1" dirty="0">
                <a:solidFill>
                  <a:srgbClr val="00B050"/>
                </a:solidFill>
                <a:latin typeface="Calibri" panose="020F0502020204030204" pitchFamily="34" charset="0"/>
                <a:cs typeface="Calibri" panose="020F0502020204030204" pitchFamily="34" charset="0"/>
              </a:rPr>
              <a:t>צפייה בתכנים </a:t>
            </a:r>
          </a:p>
        </p:txBody>
      </p:sp>
      <p:sp>
        <p:nvSpPr>
          <p:cNvPr id="19" name="תיבת טקסט 18">
            <a:extLst>
              <a:ext uri="{FF2B5EF4-FFF2-40B4-BE49-F238E27FC236}">
                <a16:creationId xmlns:a16="http://schemas.microsoft.com/office/drawing/2014/main" id="{C8091075-C9B0-4A27-9056-178296634A33}"/>
              </a:ext>
            </a:extLst>
          </p:cNvPr>
          <p:cNvSpPr txBox="1"/>
          <p:nvPr/>
        </p:nvSpPr>
        <p:spPr>
          <a:xfrm>
            <a:off x="8110782" y="1571060"/>
            <a:ext cx="3627917" cy="523220"/>
          </a:xfrm>
          <a:prstGeom prst="rect">
            <a:avLst/>
          </a:prstGeom>
          <a:noFill/>
        </p:spPr>
        <p:txBody>
          <a:bodyPr wrap="none" rtlCol="1">
            <a:spAutoFit/>
          </a:bodyPr>
          <a:lstStyle/>
          <a:p>
            <a:pPr marL="342900" indent="-342900">
              <a:buFont typeface="Arial" panose="020B0604020202020204" pitchFamily="34" charset="0"/>
              <a:buChar char="•"/>
            </a:pPr>
            <a:r>
              <a:rPr lang="he-IL" sz="2800" b="1" dirty="0">
                <a:solidFill>
                  <a:srgbClr val="FFC000"/>
                </a:solidFill>
                <a:latin typeface="Calibri" panose="020F0502020204030204" pitchFamily="34" charset="0"/>
                <a:cs typeface="Calibri" panose="020F0502020204030204" pitchFamily="34" charset="0"/>
              </a:rPr>
              <a:t>חיפוש תכנים לפי תגיות</a:t>
            </a:r>
          </a:p>
        </p:txBody>
      </p:sp>
      <p:sp>
        <p:nvSpPr>
          <p:cNvPr id="21" name="תיבת טקסט 20">
            <a:extLst>
              <a:ext uri="{FF2B5EF4-FFF2-40B4-BE49-F238E27FC236}">
                <a16:creationId xmlns:a16="http://schemas.microsoft.com/office/drawing/2014/main" id="{A30688E0-694C-4BF1-9163-72E758FDF1B9}"/>
              </a:ext>
            </a:extLst>
          </p:cNvPr>
          <p:cNvSpPr txBox="1"/>
          <p:nvPr/>
        </p:nvSpPr>
        <p:spPr>
          <a:xfrm>
            <a:off x="8829401" y="2135450"/>
            <a:ext cx="2917786" cy="523220"/>
          </a:xfrm>
          <a:prstGeom prst="rect">
            <a:avLst/>
          </a:prstGeom>
          <a:noFill/>
        </p:spPr>
        <p:txBody>
          <a:bodyPr wrap="none" rtlCol="1">
            <a:spAutoFit/>
          </a:bodyPr>
          <a:lstStyle/>
          <a:p>
            <a:pPr marL="342900" indent="-342900">
              <a:buFont typeface="Arial" panose="020B0604020202020204" pitchFamily="34" charset="0"/>
              <a:buChar char="•"/>
            </a:pPr>
            <a:r>
              <a:rPr lang="he-IL" sz="2800" b="1" dirty="0">
                <a:solidFill>
                  <a:schemeClr val="tx2"/>
                </a:solidFill>
                <a:latin typeface="Calibri" panose="020F0502020204030204" pitchFamily="34" charset="0"/>
                <a:cs typeface="Calibri" panose="020F0502020204030204" pitchFamily="34" charset="0"/>
              </a:rPr>
              <a:t>חיפוש משתמשים</a:t>
            </a:r>
          </a:p>
        </p:txBody>
      </p:sp>
      <p:sp>
        <p:nvSpPr>
          <p:cNvPr id="22" name="תיבת טקסט 21">
            <a:extLst>
              <a:ext uri="{FF2B5EF4-FFF2-40B4-BE49-F238E27FC236}">
                <a16:creationId xmlns:a16="http://schemas.microsoft.com/office/drawing/2014/main" id="{0C5BAF92-3EDA-40E7-8280-B7B832946BCE}"/>
              </a:ext>
            </a:extLst>
          </p:cNvPr>
          <p:cNvSpPr txBox="1"/>
          <p:nvPr/>
        </p:nvSpPr>
        <p:spPr>
          <a:xfrm>
            <a:off x="8263068" y="2718258"/>
            <a:ext cx="3475631" cy="523220"/>
          </a:xfrm>
          <a:prstGeom prst="rect">
            <a:avLst/>
          </a:prstGeom>
          <a:noFill/>
        </p:spPr>
        <p:txBody>
          <a:bodyPr wrap="none" rtlCol="1">
            <a:spAutoFit/>
          </a:bodyPr>
          <a:lstStyle/>
          <a:p>
            <a:pPr marL="342900" indent="-342900">
              <a:buFont typeface="Arial" panose="020B0604020202020204" pitchFamily="34" charset="0"/>
              <a:buChar char="•"/>
            </a:pPr>
            <a:r>
              <a:rPr lang="he-IL" sz="2800" b="1" dirty="0">
                <a:solidFill>
                  <a:srgbClr val="00B050"/>
                </a:solidFill>
                <a:latin typeface="Calibri" panose="020F0502020204030204" pitchFamily="34" charset="0"/>
                <a:cs typeface="Calibri" panose="020F0502020204030204" pitchFamily="34" charset="0"/>
              </a:rPr>
              <a:t>ניהול פרטי משתמשים</a:t>
            </a:r>
          </a:p>
        </p:txBody>
      </p:sp>
      <p:sp>
        <p:nvSpPr>
          <p:cNvPr id="23" name="תיבת טקסט 22">
            <a:extLst>
              <a:ext uri="{FF2B5EF4-FFF2-40B4-BE49-F238E27FC236}">
                <a16:creationId xmlns:a16="http://schemas.microsoft.com/office/drawing/2014/main" id="{F824D680-266A-432D-92C2-C0E0B1D43932}"/>
              </a:ext>
            </a:extLst>
          </p:cNvPr>
          <p:cNvSpPr txBox="1"/>
          <p:nvPr/>
        </p:nvSpPr>
        <p:spPr>
          <a:xfrm>
            <a:off x="8408940" y="3294298"/>
            <a:ext cx="3329759" cy="523220"/>
          </a:xfrm>
          <a:prstGeom prst="rect">
            <a:avLst/>
          </a:prstGeom>
          <a:noFill/>
        </p:spPr>
        <p:txBody>
          <a:bodyPr wrap="none" rtlCol="1">
            <a:spAutoFit/>
          </a:bodyPr>
          <a:lstStyle/>
          <a:p>
            <a:pPr marL="342900" indent="-342900">
              <a:buFont typeface="Arial" panose="020B0604020202020204" pitchFamily="34" charset="0"/>
              <a:buChar char="•"/>
            </a:pPr>
            <a:r>
              <a:rPr lang="he-IL" sz="2800" b="1" dirty="0">
                <a:solidFill>
                  <a:schemeClr val="tx2"/>
                </a:solidFill>
                <a:latin typeface="Calibri" panose="020F0502020204030204" pitchFamily="34" charset="0"/>
                <a:cs typeface="Calibri" panose="020F0502020204030204" pitchFamily="34" charset="0"/>
              </a:rPr>
              <a:t>מישוב ודירוג תכנים</a:t>
            </a:r>
          </a:p>
        </p:txBody>
      </p:sp>
      <p:sp>
        <p:nvSpPr>
          <p:cNvPr id="24" name="תיבת טקסט 23">
            <a:extLst>
              <a:ext uri="{FF2B5EF4-FFF2-40B4-BE49-F238E27FC236}">
                <a16:creationId xmlns:a16="http://schemas.microsoft.com/office/drawing/2014/main" id="{DF5092FC-D23F-41D2-A09B-D559081DA595}"/>
              </a:ext>
            </a:extLst>
          </p:cNvPr>
          <p:cNvSpPr txBox="1"/>
          <p:nvPr/>
        </p:nvSpPr>
        <p:spPr>
          <a:xfrm>
            <a:off x="8417763" y="3865456"/>
            <a:ext cx="3336171" cy="523220"/>
          </a:xfrm>
          <a:prstGeom prst="rect">
            <a:avLst/>
          </a:prstGeom>
          <a:noFill/>
        </p:spPr>
        <p:txBody>
          <a:bodyPr wrap="none" rtlCol="1">
            <a:spAutoFit/>
          </a:bodyPr>
          <a:lstStyle/>
          <a:p>
            <a:pPr marL="342900" indent="-342900">
              <a:buFont typeface="Arial" panose="020B0604020202020204" pitchFamily="34" charset="0"/>
              <a:buChar char="•"/>
            </a:pPr>
            <a:r>
              <a:rPr lang="he-IL" sz="2800" b="1" dirty="0">
                <a:solidFill>
                  <a:schemeClr val="tx2"/>
                </a:solidFill>
                <a:latin typeface="Calibri" panose="020F0502020204030204" pitchFamily="34" charset="0"/>
                <a:cs typeface="Calibri" panose="020F0502020204030204" pitchFamily="34" charset="0"/>
              </a:rPr>
              <a:t>צפיה בתכנים אהובים</a:t>
            </a:r>
          </a:p>
        </p:txBody>
      </p:sp>
      <p:sp>
        <p:nvSpPr>
          <p:cNvPr id="25" name="תיבת טקסט 24">
            <a:extLst>
              <a:ext uri="{FF2B5EF4-FFF2-40B4-BE49-F238E27FC236}">
                <a16:creationId xmlns:a16="http://schemas.microsoft.com/office/drawing/2014/main" id="{A29E84B2-C815-4CDE-8540-7E8B678ED32B}"/>
              </a:ext>
            </a:extLst>
          </p:cNvPr>
          <p:cNvSpPr txBox="1"/>
          <p:nvPr/>
        </p:nvSpPr>
        <p:spPr>
          <a:xfrm>
            <a:off x="9330667" y="4388493"/>
            <a:ext cx="2408032" cy="523220"/>
          </a:xfrm>
          <a:prstGeom prst="rect">
            <a:avLst/>
          </a:prstGeom>
          <a:noFill/>
        </p:spPr>
        <p:txBody>
          <a:bodyPr wrap="none" rtlCol="1">
            <a:spAutoFit/>
          </a:bodyPr>
          <a:lstStyle/>
          <a:p>
            <a:pPr marL="342900" indent="-342900">
              <a:buFont typeface="Arial" panose="020B0604020202020204" pitchFamily="34" charset="0"/>
              <a:buChar char="•"/>
            </a:pPr>
            <a:r>
              <a:rPr lang="he-IL" sz="2800" b="1" dirty="0">
                <a:solidFill>
                  <a:srgbClr val="00B050"/>
                </a:solidFill>
                <a:latin typeface="Calibri" panose="020F0502020204030204" pitchFamily="34" charset="0"/>
                <a:cs typeface="Calibri" panose="020F0502020204030204" pitchFamily="34" charset="0"/>
              </a:rPr>
              <a:t>העלאת תכנים</a:t>
            </a:r>
          </a:p>
        </p:txBody>
      </p:sp>
      <p:sp>
        <p:nvSpPr>
          <p:cNvPr id="27" name="תיבת טקסט 26">
            <a:extLst>
              <a:ext uri="{FF2B5EF4-FFF2-40B4-BE49-F238E27FC236}">
                <a16:creationId xmlns:a16="http://schemas.microsoft.com/office/drawing/2014/main" id="{2909AF70-694F-4516-AA3E-ACDAFEE1EBB1}"/>
              </a:ext>
            </a:extLst>
          </p:cNvPr>
          <p:cNvSpPr txBox="1"/>
          <p:nvPr/>
        </p:nvSpPr>
        <p:spPr>
          <a:xfrm>
            <a:off x="9476887" y="4963242"/>
            <a:ext cx="2286203" cy="523220"/>
          </a:xfrm>
          <a:prstGeom prst="rect">
            <a:avLst/>
          </a:prstGeom>
          <a:noFill/>
        </p:spPr>
        <p:txBody>
          <a:bodyPr wrap="none" rtlCol="1">
            <a:spAutoFit/>
          </a:bodyPr>
          <a:lstStyle/>
          <a:p>
            <a:pPr marL="342900" indent="-342900">
              <a:buFont typeface="Arial" panose="020B0604020202020204" pitchFamily="34" charset="0"/>
              <a:buChar char="•"/>
            </a:pPr>
            <a:r>
              <a:rPr lang="he-IL" sz="2800" b="1" dirty="0">
                <a:solidFill>
                  <a:srgbClr val="00B050"/>
                </a:solidFill>
                <a:latin typeface="Calibri" panose="020F0502020204030204" pitchFamily="34" charset="0"/>
                <a:cs typeface="Calibri" panose="020F0502020204030204" pitchFamily="34" charset="0"/>
              </a:rPr>
              <a:t>הוספת תגיות</a:t>
            </a:r>
          </a:p>
        </p:txBody>
      </p:sp>
      <p:sp>
        <p:nvSpPr>
          <p:cNvPr id="28" name="תיבת טקסט 27">
            <a:extLst>
              <a:ext uri="{FF2B5EF4-FFF2-40B4-BE49-F238E27FC236}">
                <a16:creationId xmlns:a16="http://schemas.microsoft.com/office/drawing/2014/main" id="{154C83C0-E964-4926-BDCD-2FD4A869B255}"/>
              </a:ext>
            </a:extLst>
          </p:cNvPr>
          <p:cNvSpPr txBox="1"/>
          <p:nvPr/>
        </p:nvSpPr>
        <p:spPr>
          <a:xfrm>
            <a:off x="9055553" y="5486097"/>
            <a:ext cx="2723823" cy="523220"/>
          </a:xfrm>
          <a:prstGeom prst="rect">
            <a:avLst/>
          </a:prstGeom>
          <a:noFill/>
        </p:spPr>
        <p:txBody>
          <a:bodyPr wrap="none" rtlCol="1">
            <a:spAutoFit/>
          </a:bodyPr>
          <a:lstStyle/>
          <a:p>
            <a:pPr marL="342900" indent="-342900">
              <a:buFont typeface="Arial" panose="020B0604020202020204" pitchFamily="34" charset="0"/>
              <a:buChar char="•"/>
            </a:pPr>
            <a:r>
              <a:rPr lang="he-IL" sz="2800" b="1" dirty="0">
                <a:solidFill>
                  <a:schemeClr val="tx2"/>
                </a:solidFill>
                <a:latin typeface="Calibri" panose="020F0502020204030204" pitchFamily="34" charset="0"/>
                <a:cs typeface="Calibri" panose="020F0502020204030204" pitchFamily="34" charset="0"/>
              </a:rPr>
              <a:t>עדכון ניקוד תגית</a:t>
            </a:r>
          </a:p>
        </p:txBody>
      </p:sp>
      <p:sp>
        <p:nvSpPr>
          <p:cNvPr id="29" name="תיבת טקסט 28">
            <a:extLst>
              <a:ext uri="{FF2B5EF4-FFF2-40B4-BE49-F238E27FC236}">
                <a16:creationId xmlns:a16="http://schemas.microsoft.com/office/drawing/2014/main" id="{982C9C3B-E244-44C3-A263-1F16D13E988D}"/>
              </a:ext>
            </a:extLst>
          </p:cNvPr>
          <p:cNvSpPr txBox="1"/>
          <p:nvPr/>
        </p:nvSpPr>
        <p:spPr>
          <a:xfrm>
            <a:off x="7304094" y="6008588"/>
            <a:ext cx="4458272" cy="523220"/>
          </a:xfrm>
          <a:prstGeom prst="rect">
            <a:avLst/>
          </a:prstGeom>
          <a:noFill/>
        </p:spPr>
        <p:txBody>
          <a:bodyPr wrap="none" rtlCol="1">
            <a:spAutoFit/>
          </a:bodyPr>
          <a:lstStyle/>
          <a:p>
            <a:pPr marL="342900" indent="-342900">
              <a:buFont typeface="Arial" panose="020B0604020202020204" pitchFamily="34" charset="0"/>
              <a:buChar char="•"/>
            </a:pPr>
            <a:r>
              <a:rPr lang="he-IL" sz="2800" b="1" dirty="0">
                <a:solidFill>
                  <a:srgbClr val="00B050"/>
                </a:solidFill>
                <a:latin typeface="Calibri" panose="020F0502020204030204" pitchFamily="34" charset="0"/>
                <a:cs typeface="Calibri" panose="020F0502020204030204" pitchFamily="34" charset="0"/>
              </a:rPr>
              <a:t>הצעת תכנים בתאימות אישית</a:t>
            </a:r>
          </a:p>
        </p:txBody>
      </p:sp>
      <p:sp>
        <p:nvSpPr>
          <p:cNvPr id="30" name="מלבן 29">
            <a:extLst>
              <a:ext uri="{FF2B5EF4-FFF2-40B4-BE49-F238E27FC236}">
                <a16:creationId xmlns:a16="http://schemas.microsoft.com/office/drawing/2014/main" id="{14C48646-125B-46EF-884F-B9B57ED3B4EF}"/>
              </a:ext>
            </a:extLst>
          </p:cNvPr>
          <p:cNvSpPr/>
          <p:nvPr/>
        </p:nvSpPr>
        <p:spPr>
          <a:xfrm>
            <a:off x="0" y="0"/>
            <a:ext cx="12188825" cy="6858000"/>
          </a:xfrm>
          <a:prstGeom prst="rect">
            <a:avLst/>
          </a:prstGeom>
          <a:noFill/>
          <a:ln w="146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מלבן 32">
            <a:extLst>
              <a:ext uri="{FF2B5EF4-FFF2-40B4-BE49-F238E27FC236}">
                <a16:creationId xmlns:a16="http://schemas.microsoft.com/office/drawing/2014/main" id="{E6C378DB-F9BB-49DD-B418-932A1E5406AC}"/>
              </a:ext>
            </a:extLst>
          </p:cNvPr>
          <p:cNvSpPr/>
          <p:nvPr/>
        </p:nvSpPr>
        <p:spPr>
          <a:xfrm>
            <a:off x="2988068" y="0"/>
            <a:ext cx="6587060" cy="1107996"/>
          </a:xfrm>
          <a:prstGeom prst="rect">
            <a:avLst/>
          </a:prstGeom>
          <a:noFill/>
        </p:spPr>
        <p:txBody>
          <a:bodyPr wrap="none" lIns="91440" tIns="45720" rIns="91440" bIns="45720">
            <a:spAutoFit/>
          </a:bodyPr>
          <a:lstStyle/>
          <a:p>
            <a:pPr algn="ctr"/>
            <a:r>
              <a:rPr lang="he-IL" sz="6600"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דרישות פונקציונליות</a:t>
            </a:r>
          </a:p>
        </p:txBody>
      </p:sp>
      <p:pic>
        <p:nvPicPr>
          <p:cNvPr id="11" name="תמונה 10">
            <a:extLst>
              <a:ext uri="{FF2B5EF4-FFF2-40B4-BE49-F238E27FC236}">
                <a16:creationId xmlns:a16="http://schemas.microsoft.com/office/drawing/2014/main" id="{FB9F903C-E101-4577-9703-21E8AAA90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534" y="1043283"/>
            <a:ext cx="6698113" cy="5488525"/>
          </a:xfrm>
          <a:prstGeom prst="rect">
            <a:avLst/>
          </a:prstGeom>
        </p:spPr>
      </p:pic>
    </p:spTree>
    <p:extLst>
      <p:ext uri="{BB962C8B-B14F-4D97-AF65-F5344CB8AC3E}">
        <p14:creationId xmlns:p14="http://schemas.microsoft.com/office/powerpoint/2010/main" val="264111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15C79442-11F5-4A1F-ADA5-56A5255FA23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9756" y="143130"/>
            <a:ext cx="2664085" cy="522410"/>
          </a:xfrm>
          <a:prstGeom prst="rect">
            <a:avLst/>
          </a:prstGeom>
        </p:spPr>
      </p:pic>
      <p:sp>
        <p:nvSpPr>
          <p:cNvPr id="27" name="תיבת טקסט 26">
            <a:extLst>
              <a:ext uri="{FF2B5EF4-FFF2-40B4-BE49-F238E27FC236}">
                <a16:creationId xmlns:a16="http://schemas.microsoft.com/office/drawing/2014/main" id="{48B100BC-6F86-4201-B198-90229B64210C}"/>
              </a:ext>
            </a:extLst>
          </p:cNvPr>
          <p:cNvSpPr txBox="1"/>
          <p:nvPr/>
        </p:nvSpPr>
        <p:spPr>
          <a:xfrm>
            <a:off x="4174200" y="2348880"/>
            <a:ext cx="7957628" cy="523220"/>
          </a:xfrm>
          <a:prstGeom prst="rect">
            <a:avLst/>
          </a:prstGeom>
          <a:noFill/>
        </p:spPr>
        <p:txBody>
          <a:bodyPr wrap="none" rtlCol="1">
            <a:spAutoFit/>
          </a:bodyPr>
          <a:lstStyle/>
          <a:p>
            <a:pPr marL="342900" indent="-342900">
              <a:buFont typeface="Arial" panose="020B0604020202020204" pitchFamily="34" charset="0"/>
              <a:buChar char="•"/>
            </a:pPr>
            <a:r>
              <a:rPr lang="he-IL" sz="2800" b="1" dirty="0">
                <a:solidFill>
                  <a:schemeClr val="tx2"/>
                </a:solidFill>
                <a:latin typeface="Calibri" panose="020F0502020204030204" pitchFamily="34" charset="0"/>
                <a:cs typeface="Calibri" panose="020F0502020204030204" pitchFamily="34" charset="0"/>
              </a:rPr>
              <a:t>ניתוח ולמידת התנהגות משתמש-מתבסס על ניהול תגיות</a:t>
            </a:r>
          </a:p>
        </p:txBody>
      </p:sp>
      <p:sp>
        <p:nvSpPr>
          <p:cNvPr id="28" name="תיבת טקסט 27">
            <a:extLst>
              <a:ext uri="{FF2B5EF4-FFF2-40B4-BE49-F238E27FC236}">
                <a16:creationId xmlns:a16="http://schemas.microsoft.com/office/drawing/2014/main" id="{AA3B5060-21A6-4C25-84C7-0DDB63E0774A}"/>
              </a:ext>
            </a:extLst>
          </p:cNvPr>
          <p:cNvSpPr txBox="1"/>
          <p:nvPr/>
        </p:nvSpPr>
        <p:spPr>
          <a:xfrm>
            <a:off x="4909213" y="4429736"/>
            <a:ext cx="7247497" cy="523220"/>
          </a:xfrm>
          <a:prstGeom prst="rect">
            <a:avLst/>
          </a:prstGeom>
          <a:noFill/>
        </p:spPr>
        <p:txBody>
          <a:bodyPr wrap="none" rtlCol="1">
            <a:spAutoFit/>
          </a:bodyPr>
          <a:lstStyle>
            <a:defPPr algn="r" rtl="1">
              <a:defRPr lang="he-IL"/>
            </a:defPPr>
            <a:lvl1pPr marL="342900" indent="-342900">
              <a:buFont typeface="Arial" panose="020B0604020202020204" pitchFamily="34" charset="0"/>
              <a:buChar char="•"/>
              <a:defRPr sz="2800" b="1">
                <a:solidFill>
                  <a:schemeClr val="tx1">
                    <a:lumMod val="75000"/>
                  </a:schemeClr>
                </a:solidFill>
                <a:latin typeface="Calibri" panose="020F0502020204030204" pitchFamily="34" charset="0"/>
                <a:cs typeface="Calibri" panose="020F0502020204030204" pitchFamily="34" charset="0"/>
              </a:defRPr>
            </a:lvl1pPr>
          </a:lstStyle>
          <a:p>
            <a:r>
              <a:rPr lang="he-IL" dirty="0">
                <a:solidFill>
                  <a:schemeClr val="tx2"/>
                </a:solidFill>
              </a:rPr>
              <a:t>דירוג תגיות המשתייכות למשתמש, לפי שיטת ניקוד</a:t>
            </a:r>
          </a:p>
        </p:txBody>
      </p:sp>
      <p:sp>
        <p:nvSpPr>
          <p:cNvPr id="29" name="תיבת טקסט 28">
            <a:extLst>
              <a:ext uri="{FF2B5EF4-FFF2-40B4-BE49-F238E27FC236}">
                <a16:creationId xmlns:a16="http://schemas.microsoft.com/office/drawing/2014/main" id="{01518FA0-492E-4D21-9D90-B971D76D72C1}"/>
              </a:ext>
            </a:extLst>
          </p:cNvPr>
          <p:cNvSpPr txBox="1"/>
          <p:nvPr/>
        </p:nvSpPr>
        <p:spPr>
          <a:xfrm>
            <a:off x="2315240" y="3680627"/>
            <a:ext cx="9834744" cy="523220"/>
          </a:xfrm>
          <a:prstGeom prst="rect">
            <a:avLst/>
          </a:prstGeom>
          <a:noFill/>
        </p:spPr>
        <p:txBody>
          <a:bodyPr wrap="none" rtlCol="1">
            <a:spAutoFit/>
          </a:bodyPr>
          <a:lstStyle>
            <a:defPPr algn="r" rtl="1">
              <a:defRPr lang="he-IL"/>
            </a:defPPr>
            <a:lvl1pPr marL="342900" indent="-342900">
              <a:buFont typeface="Arial" panose="020B0604020202020204" pitchFamily="34" charset="0"/>
              <a:buChar char="•"/>
              <a:defRPr sz="2800" b="1">
                <a:solidFill>
                  <a:schemeClr val="tx1">
                    <a:lumMod val="75000"/>
                  </a:schemeClr>
                </a:solidFill>
                <a:latin typeface="Calibri" panose="020F0502020204030204" pitchFamily="34" charset="0"/>
                <a:cs typeface="Calibri" panose="020F0502020204030204" pitchFamily="34" charset="0"/>
              </a:defRPr>
            </a:lvl1pPr>
          </a:lstStyle>
          <a:p>
            <a:r>
              <a:rPr lang="he-IL" dirty="0">
                <a:solidFill>
                  <a:schemeClr val="tx2"/>
                </a:solidFill>
              </a:rPr>
              <a:t>עם כל העלאת תוכן ע"י המשתמש, יחויב בהשמת 3 תגיות לפחות</a:t>
            </a:r>
          </a:p>
        </p:txBody>
      </p:sp>
      <p:sp>
        <p:nvSpPr>
          <p:cNvPr id="30" name="תיבת טקסט 29">
            <a:extLst>
              <a:ext uri="{FF2B5EF4-FFF2-40B4-BE49-F238E27FC236}">
                <a16:creationId xmlns:a16="http://schemas.microsoft.com/office/drawing/2014/main" id="{D872D065-2220-4419-B64F-483481C7B3ED}"/>
              </a:ext>
            </a:extLst>
          </p:cNvPr>
          <p:cNvSpPr txBox="1"/>
          <p:nvPr/>
        </p:nvSpPr>
        <p:spPr>
          <a:xfrm>
            <a:off x="279344" y="3015087"/>
            <a:ext cx="11873763" cy="523220"/>
          </a:xfrm>
          <a:prstGeom prst="rect">
            <a:avLst/>
          </a:prstGeom>
          <a:noFill/>
        </p:spPr>
        <p:txBody>
          <a:bodyPr wrap="none" rtlCol="1">
            <a:spAutoFit/>
          </a:bodyPr>
          <a:lstStyle>
            <a:defPPr algn="r" rtl="1">
              <a:defRPr lang="he-IL"/>
            </a:defPPr>
            <a:lvl1pPr marL="342900" indent="-342900">
              <a:buFont typeface="Arial" panose="020B0604020202020204" pitchFamily="34" charset="0"/>
              <a:buChar char="•"/>
              <a:defRPr sz="2800" b="1">
                <a:solidFill>
                  <a:schemeClr val="tx1">
                    <a:lumMod val="75000"/>
                  </a:schemeClr>
                </a:solidFill>
                <a:latin typeface="Calibri" panose="020F0502020204030204" pitchFamily="34" charset="0"/>
                <a:cs typeface="Calibri" panose="020F0502020204030204" pitchFamily="34" charset="0"/>
              </a:defRPr>
            </a:lvl1pPr>
          </a:lstStyle>
          <a:p>
            <a:r>
              <a:rPr lang="he-IL" dirty="0">
                <a:solidFill>
                  <a:schemeClr val="tx2"/>
                </a:solidFill>
              </a:rPr>
              <a:t>בעת הרשמה יחויב המשתמש להזין לפחות 3 תגיות בסיסיות שבהן הוא מתעניין</a:t>
            </a:r>
          </a:p>
        </p:txBody>
      </p:sp>
      <p:sp>
        <p:nvSpPr>
          <p:cNvPr id="32" name="מלבן 31">
            <a:extLst>
              <a:ext uri="{FF2B5EF4-FFF2-40B4-BE49-F238E27FC236}">
                <a16:creationId xmlns:a16="http://schemas.microsoft.com/office/drawing/2014/main" id="{356D4102-074C-464D-82EA-7FAAF2AFF358}"/>
              </a:ext>
            </a:extLst>
          </p:cNvPr>
          <p:cNvSpPr/>
          <p:nvPr/>
        </p:nvSpPr>
        <p:spPr>
          <a:xfrm>
            <a:off x="0" y="0"/>
            <a:ext cx="12188825" cy="6858000"/>
          </a:xfrm>
          <a:prstGeom prst="rect">
            <a:avLst/>
          </a:prstGeom>
          <a:noFill/>
          <a:ln w="146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מלבן 32">
            <a:extLst>
              <a:ext uri="{FF2B5EF4-FFF2-40B4-BE49-F238E27FC236}">
                <a16:creationId xmlns:a16="http://schemas.microsoft.com/office/drawing/2014/main" id="{2D00EC84-7E4B-4B01-A89B-F5EF81F562DF}"/>
              </a:ext>
            </a:extLst>
          </p:cNvPr>
          <p:cNvSpPr/>
          <p:nvPr/>
        </p:nvSpPr>
        <p:spPr>
          <a:xfrm>
            <a:off x="2540030" y="0"/>
            <a:ext cx="7483139" cy="2123658"/>
          </a:xfrm>
          <a:prstGeom prst="rect">
            <a:avLst/>
          </a:prstGeom>
          <a:noFill/>
        </p:spPr>
        <p:txBody>
          <a:bodyPr wrap="none" lIns="91440" tIns="45720" rIns="91440" bIns="45720">
            <a:spAutoFit/>
          </a:bodyPr>
          <a:lstStyle/>
          <a:p>
            <a:pPr algn="ctr"/>
            <a:r>
              <a:rPr lang="he-IL" sz="6600"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אלמנט חכם-</a:t>
            </a:r>
          </a:p>
          <a:p>
            <a:pPr algn="ctr"/>
            <a:r>
              <a:rPr lang="he-IL" sz="6600"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הצעת תכנים למשתמש</a:t>
            </a:r>
          </a:p>
        </p:txBody>
      </p:sp>
    </p:spTree>
    <p:extLst>
      <p:ext uri="{BB962C8B-B14F-4D97-AF65-F5344CB8AC3E}">
        <p14:creationId xmlns:p14="http://schemas.microsoft.com/office/powerpoint/2010/main" val="337980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15C79442-11F5-4A1F-ADA5-56A5255FA23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9756" y="143130"/>
            <a:ext cx="2664085" cy="522410"/>
          </a:xfrm>
          <a:prstGeom prst="rect">
            <a:avLst/>
          </a:prstGeom>
        </p:spPr>
      </p:pic>
      <p:sp>
        <p:nvSpPr>
          <p:cNvPr id="2" name="מלבן 1">
            <a:extLst>
              <a:ext uri="{FF2B5EF4-FFF2-40B4-BE49-F238E27FC236}">
                <a16:creationId xmlns:a16="http://schemas.microsoft.com/office/drawing/2014/main" id="{FE65CB2A-40B0-4AEB-83B6-4BB463A56F3B}"/>
              </a:ext>
            </a:extLst>
          </p:cNvPr>
          <p:cNvSpPr/>
          <p:nvPr/>
        </p:nvSpPr>
        <p:spPr>
          <a:xfrm>
            <a:off x="6094412" y="1772816"/>
            <a:ext cx="5699532" cy="369332"/>
          </a:xfrm>
          <a:prstGeom prst="rect">
            <a:avLst/>
          </a:prstGeom>
        </p:spPr>
        <p:txBody>
          <a:bodyPr wrap="square">
            <a:spAutoFit/>
          </a:bodyPr>
          <a:lstStyle/>
          <a:p>
            <a:endParaRPr lang="he-IL" sz="1800" b="1" dirty="0">
              <a:solidFill>
                <a:schemeClr val="tx1">
                  <a:lumMod val="75000"/>
                </a:schemeClr>
              </a:solidFill>
              <a:latin typeface="Calibri" panose="020F0502020204030204" pitchFamily="34" charset="0"/>
              <a:cs typeface="Calibri" panose="020F0502020204030204" pitchFamily="34" charset="0"/>
            </a:endParaRPr>
          </a:p>
        </p:txBody>
      </p:sp>
      <p:pic>
        <p:nvPicPr>
          <p:cNvPr id="8" name="תמונה 7" descr="תמונה שמכילה אדם, שחקן, חוץ, איש&#10;&#10;התיאור נוצר באופן אוטומטי">
            <a:extLst>
              <a:ext uri="{FF2B5EF4-FFF2-40B4-BE49-F238E27FC236}">
                <a16:creationId xmlns:a16="http://schemas.microsoft.com/office/drawing/2014/main" id="{848298BE-A96C-47D8-912D-3F69E1445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2644" y="665539"/>
            <a:ext cx="2664296" cy="2374457"/>
          </a:xfrm>
          <a:prstGeom prst="ellipse">
            <a:avLst/>
          </a:prstGeom>
          <a:ln>
            <a:noFill/>
          </a:ln>
          <a:effectLst>
            <a:softEdge rad="112500"/>
          </a:effectLst>
        </p:spPr>
      </p:pic>
      <p:sp>
        <p:nvSpPr>
          <p:cNvPr id="18" name="מלבן 17">
            <a:extLst>
              <a:ext uri="{FF2B5EF4-FFF2-40B4-BE49-F238E27FC236}">
                <a16:creationId xmlns:a16="http://schemas.microsoft.com/office/drawing/2014/main" id="{EAEC4E80-3072-4901-A9DD-D78EE3CF8E0A}"/>
              </a:ext>
            </a:extLst>
          </p:cNvPr>
          <p:cNvSpPr/>
          <p:nvPr/>
        </p:nvSpPr>
        <p:spPr>
          <a:xfrm>
            <a:off x="9664742" y="2711534"/>
            <a:ext cx="184730" cy="1877437"/>
          </a:xfrm>
          <a:prstGeom prst="rect">
            <a:avLst/>
          </a:prstGeom>
          <a:noFill/>
        </p:spPr>
        <p:txBody>
          <a:bodyPr wrap="none" lIns="91440" tIns="45720" rIns="91440" bIns="45720">
            <a:spAutoFit/>
            <a:scene3d>
              <a:camera prst="perspectiveRelaxedModerately"/>
              <a:lightRig rig="threePt" dir="t"/>
            </a:scene3d>
            <a:sp3d extrusionH="57150">
              <a:bevelT w="38100" h="38100" prst="relaxedInset"/>
            </a:sp3d>
          </a:bodyPr>
          <a:lstStyle/>
          <a:p>
            <a:pPr algn="ctr"/>
            <a:endParaRPr lang="he-IL" sz="4400" b="1" dirty="0">
              <a:ln w="0"/>
              <a:solidFill>
                <a:schemeClr val="tx1">
                  <a:lumMod val="75000"/>
                </a:schemeClr>
              </a:solidFill>
              <a:effectLst>
                <a:outerShdw blurRad="50800" dist="38100" algn="l" rotWithShape="0">
                  <a:prstClr val="black">
                    <a:alpha val="40000"/>
                  </a:prstClr>
                </a:outerShdw>
              </a:effectLst>
              <a:latin typeface="Calibri" panose="020F0502020204030204" pitchFamily="34" charset="0"/>
              <a:cs typeface="Calibri" panose="020F0502020204030204" pitchFamily="34" charset="0"/>
            </a:endParaRPr>
          </a:p>
          <a:p>
            <a:pPr algn="ctr"/>
            <a:endParaRPr lang="he-IL" sz="7200" b="1" dirty="0">
              <a:ln w="0"/>
              <a:solidFill>
                <a:schemeClr val="tx1">
                  <a:lumMod val="75000"/>
                </a:schemeClr>
              </a:solidFill>
              <a:effectLst>
                <a:outerShdw blurRad="50800" dist="38100" algn="l" rotWithShape="0">
                  <a:prstClr val="black">
                    <a:alpha val="40000"/>
                  </a:prstClr>
                </a:outerShdw>
              </a:effectLst>
              <a:latin typeface="Calibri" panose="020F0502020204030204" pitchFamily="34" charset="0"/>
              <a:cs typeface="Calibri" panose="020F0502020204030204" pitchFamily="34" charset="0"/>
            </a:endParaRPr>
          </a:p>
        </p:txBody>
      </p:sp>
      <p:sp>
        <p:nvSpPr>
          <p:cNvPr id="19" name="מלבן 18">
            <a:extLst>
              <a:ext uri="{FF2B5EF4-FFF2-40B4-BE49-F238E27FC236}">
                <a16:creationId xmlns:a16="http://schemas.microsoft.com/office/drawing/2014/main" id="{56CD3DC2-E179-4DE3-B905-AF6701F2BB85}"/>
              </a:ext>
            </a:extLst>
          </p:cNvPr>
          <p:cNvSpPr/>
          <p:nvPr/>
        </p:nvSpPr>
        <p:spPr>
          <a:xfrm>
            <a:off x="6960237" y="3138636"/>
            <a:ext cx="4876656" cy="954107"/>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אלי נרשם למערכת כמשתמש ובוחר</a:t>
            </a:r>
          </a:p>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3 תגיות שמעניינות אותו</a:t>
            </a:r>
            <a:endParaRPr lang="he-IL" sz="4400" b="1"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24" name="טבלה 29">
            <a:extLst>
              <a:ext uri="{FF2B5EF4-FFF2-40B4-BE49-F238E27FC236}">
                <a16:creationId xmlns:a16="http://schemas.microsoft.com/office/drawing/2014/main" id="{3F41D4A9-4E21-46B3-94B8-B2EF6B6A2503}"/>
              </a:ext>
            </a:extLst>
          </p:cNvPr>
          <p:cNvGraphicFramePr>
            <a:graphicFrameLocks noGrp="1"/>
          </p:cNvGraphicFramePr>
          <p:nvPr>
            <p:extLst>
              <p:ext uri="{D42A27DB-BD31-4B8C-83A1-F6EECF244321}">
                <p14:modId xmlns:p14="http://schemas.microsoft.com/office/powerpoint/2010/main" val="3262404058"/>
              </p:ext>
            </p:extLst>
          </p:nvPr>
        </p:nvGraphicFramePr>
        <p:xfrm>
          <a:off x="722152" y="1128717"/>
          <a:ext cx="5352924" cy="5335176"/>
        </p:xfrm>
        <a:graphic>
          <a:graphicData uri="http://schemas.openxmlformats.org/drawingml/2006/table">
            <a:tbl>
              <a:tblPr rtl="1" firstRow="1" bandRow="1">
                <a:tableStyleId>{7E9639D4-E3E2-4D34-9284-5A2195B3D0D7}</a:tableStyleId>
              </a:tblPr>
              <a:tblGrid>
                <a:gridCol w="2676462">
                  <a:extLst>
                    <a:ext uri="{9D8B030D-6E8A-4147-A177-3AD203B41FA5}">
                      <a16:colId xmlns:a16="http://schemas.microsoft.com/office/drawing/2014/main" val="856845108"/>
                    </a:ext>
                  </a:extLst>
                </a:gridCol>
                <a:gridCol w="2676462">
                  <a:extLst>
                    <a:ext uri="{9D8B030D-6E8A-4147-A177-3AD203B41FA5}">
                      <a16:colId xmlns:a16="http://schemas.microsoft.com/office/drawing/2014/main" val="2073674946"/>
                    </a:ext>
                  </a:extLst>
                </a:gridCol>
              </a:tblGrid>
              <a:tr h="762168">
                <a:tc>
                  <a:txBody>
                    <a:bodyPr/>
                    <a:lstStyle/>
                    <a:p>
                      <a:pPr algn="ctr" rtl="1"/>
                      <a:r>
                        <a:rPr lang="he-IL" sz="3200" dirty="0">
                          <a:latin typeface="Calibri" panose="020F0502020204030204" pitchFamily="34" charset="0"/>
                          <a:cs typeface="Calibri" panose="020F0502020204030204" pitchFamily="34" charset="0"/>
                        </a:rPr>
                        <a:t>תגית</a:t>
                      </a:r>
                      <a:endParaRPr lang="he-IL"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he-IL" sz="3200" b="1" kern="1200" dirty="0">
                          <a:solidFill>
                            <a:schemeClr val="bg1"/>
                          </a:solidFill>
                          <a:latin typeface="Calibri" panose="020F0502020204030204" pitchFamily="34" charset="0"/>
                          <a:ea typeface="+mn-ea"/>
                          <a:cs typeface="Calibri" panose="020F0502020204030204" pitchFamily="34" charset="0"/>
                        </a:rPr>
                        <a:t>ניקוד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263826"/>
                  </a:ext>
                </a:extLst>
              </a:tr>
              <a:tr h="762168">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1730987056"/>
                  </a:ext>
                </a:extLst>
              </a:tr>
              <a:tr h="762168">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1249325976"/>
                  </a:ext>
                </a:extLst>
              </a:tr>
              <a:tr h="762168">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3701681180"/>
                  </a:ext>
                </a:extLst>
              </a:tr>
              <a:tr h="762168">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1961424791"/>
                  </a:ext>
                </a:extLst>
              </a:tr>
              <a:tr h="762168">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1769551723"/>
                  </a:ext>
                </a:extLst>
              </a:tr>
              <a:tr h="762168">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1583161486"/>
                  </a:ext>
                </a:extLst>
              </a:tr>
            </a:tbl>
          </a:graphicData>
        </a:graphic>
      </p:graphicFrame>
      <p:sp>
        <p:nvSpPr>
          <p:cNvPr id="11" name="מלבן 10">
            <a:extLst>
              <a:ext uri="{FF2B5EF4-FFF2-40B4-BE49-F238E27FC236}">
                <a16:creationId xmlns:a16="http://schemas.microsoft.com/office/drawing/2014/main" id="{B3CC01DC-CBAE-4317-ADF1-7376A60B0BAE}"/>
              </a:ext>
            </a:extLst>
          </p:cNvPr>
          <p:cNvSpPr/>
          <p:nvPr/>
        </p:nvSpPr>
        <p:spPr>
          <a:xfrm>
            <a:off x="4307274" y="1964804"/>
            <a:ext cx="1680268" cy="523220"/>
          </a:xfrm>
          <a:prstGeom prst="rect">
            <a:avLst/>
          </a:prstGeom>
          <a:noFill/>
        </p:spPr>
        <p:txBody>
          <a:bodyPr wrap="none" lIns="91440" tIns="45720" rIns="91440" bIns="45720">
            <a:spAutoFit/>
          </a:bodyPr>
          <a:lstStyle/>
          <a:p>
            <a:pPr algn="ctr"/>
            <a:r>
              <a:rPr lang="he-IL" sz="28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פוליטיקה</a:t>
            </a:r>
            <a:endParaRPr lang="he-IL" sz="4400" b="1" dirty="0">
              <a:ln w="0"/>
              <a:effectLst>
                <a:outerShdw blurRad="38100" dist="19050" dir="2700000" algn="tl" rotWithShape="0">
                  <a:schemeClr val="dk1">
                    <a:alpha val="40000"/>
                  </a:schemeClr>
                </a:outerShdw>
              </a:effectLst>
            </a:endParaRPr>
          </a:p>
        </p:txBody>
      </p:sp>
      <p:sp>
        <p:nvSpPr>
          <p:cNvPr id="12" name="מלבן 11">
            <a:extLst>
              <a:ext uri="{FF2B5EF4-FFF2-40B4-BE49-F238E27FC236}">
                <a16:creationId xmlns:a16="http://schemas.microsoft.com/office/drawing/2014/main" id="{AF0C3A40-AB1A-44BB-94CB-35E400071FA7}"/>
              </a:ext>
            </a:extLst>
          </p:cNvPr>
          <p:cNvSpPr/>
          <p:nvPr/>
        </p:nvSpPr>
        <p:spPr>
          <a:xfrm>
            <a:off x="1832298" y="1945761"/>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13" name="מלבן 12">
            <a:extLst>
              <a:ext uri="{FF2B5EF4-FFF2-40B4-BE49-F238E27FC236}">
                <a16:creationId xmlns:a16="http://schemas.microsoft.com/office/drawing/2014/main" id="{12802765-98A7-42C4-9C45-D731BA39844E}"/>
              </a:ext>
            </a:extLst>
          </p:cNvPr>
          <p:cNvSpPr/>
          <p:nvPr/>
        </p:nvSpPr>
        <p:spPr>
          <a:xfrm>
            <a:off x="4789782" y="2723946"/>
            <a:ext cx="1199367" cy="1200329"/>
          </a:xfrm>
          <a:prstGeom prst="rect">
            <a:avLst/>
          </a:prstGeom>
          <a:noFill/>
        </p:spPr>
        <p:txBody>
          <a:bodyPr wrap="none" lIns="91440" tIns="45720" rIns="91440" bIns="45720">
            <a:spAutoFit/>
          </a:bodyPr>
          <a:lstStyle/>
          <a:p>
            <a:pPr algn="ctr"/>
            <a:r>
              <a:rPr lang="he-IL" sz="28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שואה</a:t>
            </a:r>
            <a:endParaRPr lang="he-IL" sz="4000" b="1" dirty="0">
              <a:ln w="0"/>
              <a:effectLst>
                <a:outerShdw blurRad="38100" dist="19050" dir="2700000" algn="tl" rotWithShape="0">
                  <a:schemeClr val="dk1">
                    <a:alpha val="40000"/>
                  </a:schemeClr>
                </a:outerShdw>
              </a:effectLst>
            </a:endParaRPr>
          </a:p>
          <a:p>
            <a:pPr algn="ctr"/>
            <a:endParaRPr lang="he-IL" sz="4400" b="0" cap="none" spc="0" dirty="0">
              <a:ln w="0"/>
              <a:solidFill>
                <a:schemeClr val="tx1"/>
              </a:solidFill>
              <a:effectLst>
                <a:outerShdw blurRad="38100" dist="19050" dir="2700000" algn="tl" rotWithShape="0">
                  <a:schemeClr val="dk1">
                    <a:alpha val="40000"/>
                  </a:schemeClr>
                </a:outerShdw>
              </a:effectLst>
            </a:endParaRPr>
          </a:p>
        </p:txBody>
      </p:sp>
      <p:sp>
        <p:nvSpPr>
          <p:cNvPr id="14" name="מלבן 13">
            <a:extLst>
              <a:ext uri="{FF2B5EF4-FFF2-40B4-BE49-F238E27FC236}">
                <a16:creationId xmlns:a16="http://schemas.microsoft.com/office/drawing/2014/main" id="{6E553F7B-0A33-483B-8A14-0F94B2775F3E}"/>
              </a:ext>
            </a:extLst>
          </p:cNvPr>
          <p:cNvSpPr/>
          <p:nvPr/>
        </p:nvSpPr>
        <p:spPr>
          <a:xfrm>
            <a:off x="1832658" y="2740230"/>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21" name="מלבן 20">
            <a:extLst>
              <a:ext uri="{FF2B5EF4-FFF2-40B4-BE49-F238E27FC236}">
                <a16:creationId xmlns:a16="http://schemas.microsoft.com/office/drawing/2014/main" id="{D42520AB-DDCF-4767-9DD2-939636814068}"/>
              </a:ext>
            </a:extLst>
          </p:cNvPr>
          <p:cNvSpPr/>
          <p:nvPr/>
        </p:nvSpPr>
        <p:spPr>
          <a:xfrm>
            <a:off x="3520756" y="3414611"/>
            <a:ext cx="2489784" cy="584775"/>
          </a:xfrm>
          <a:prstGeom prst="rect">
            <a:avLst/>
          </a:prstGeom>
          <a:noFill/>
        </p:spPr>
        <p:txBody>
          <a:bodyPr wrap="none" lIns="91440" tIns="45720" rIns="91440" bIns="45720">
            <a:spAutoFit/>
          </a:bodyPr>
          <a:lstStyle/>
          <a:p>
            <a:pPr algn="ctr"/>
            <a:r>
              <a:rPr lang="he-IL" sz="28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מלחמות</a:t>
            </a:r>
            <a:r>
              <a:rPr lang="he-IL" sz="32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a:t>
            </a:r>
            <a:r>
              <a:rPr lang="he-IL" sz="28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ישראל</a:t>
            </a:r>
            <a:endParaRPr lang="he-IL" sz="4800" b="1" dirty="0">
              <a:ln w="0"/>
              <a:effectLst>
                <a:outerShdw blurRad="38100" dist="19050" dir="2700000" algn="tl" rotWithShape="0">
                  <a:schemeClr val="dk1">
                    <a:alpha val="40000"/>
                  </a:schemeClr>
                </a:outerShdw>
              </a:effectLst>
            </a:endParaRPr>
          </a:p>
        </p:txBody>
      </p:sp>
      <p:sp>
        <p:nvSpPr>
          <p:cNvPr id="22" name="מלבן 21">
            <a:extLst>
              <a:ext uri="{FF2B5EF4-FFF2-40B4-BE49-F238E27FC236}">
                <a16:creationId xmlns:a16="http://schemas.microsoft.com/office/drawing/2014/main" id="{90CAB8C1-CF8E-4DE9-A0BF-4EBB87CBD232}"/>
              </a:ext>
            </a:extLst>
          </p:cNvPr>
          <p:cNvSpPr/>
          <p:nvPr/>
        </p:nvSpPr>
        <p:spPr>
          <a:xfrm>
            <a:off x="1858490" y="3491381"/>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25" name="מלבן 24">
            <a:extLst>
              <a:ext uri="{FF2B5EF4-FFF2-40B4-BE49-F238E27FC236}">
                <a16:creationId xmlns:a16="http://schemas.microsoft.com/office/drawing/2014/main" id="{764043B4-7AD8-4D86-957E-97B660D7DC68}"/>
              </a:ext>
            </a:extLst>
          </p:cNvPr>
          <p:cNvSpPr/>
          <p:nvPr/>
        </p:nvSpPr>
        <p:spPr>
          <a:xfrm>
            <a:off x="0" y="0"/>
            <a:ext cx="12188825" cy="6858000"/>
          </a:xfrm>
          <a:prstGeom prst="rect">
            <a:avLst/>
          </a:prstGeom>
          <a:noFill/>
          <a:ln w="146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6" name="מלבן 25">
            <a:extLst>
              <a:ext uri="{FF2B5EF4-FFF2-40B4-BE49-F238E27FC236}">
                <a16:creationId xmlns:a16="http://schemas.microsoft.com/office/drawing/2014/main" id="{98FF0977-83D2-4552-8183-D7A69C22ADF5}"/>
              </a:ext>
            </a:extLst>
          </p:cNvPr>
          <p:cNvSpPr/>
          <p:nvPr/>
        </p:nvSpPr>
        <p:spPr>
          <a:xfrm>
            <a:off x="6930747" y="-23739"/>
            <a:ext cx="4931158" cy="830997"/>
          </a:xfrm>
          <a:prstGeom prst="rect">
            <a:avLst/>
          </a:prstGeom>
          <a:noFill/>
        </p:spPr>
        <p:txBody>
          <a:bodyPr wrap="none" lIns="91440" tIns="45720" rIns="91440" bIns="45720">
            <a:spAutoFit/>
          </a:bodyPr>
          <a:lstStyle/>
          <a:p>
            <a:pPr algn="ctr"/>
            <a:r>
              <a:rPr lang="he-IL" sz="4800"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משתמש-אלי אחיטוב</a:t>
            </a:r>
          </a:p>
        </p:txBody>
      </p:sp>
    </p:spTree>
    <p:extLst>
      <p:ext uri="{BB962C8B-B14F-4D97-AF65-F5344CB8AC3E}">
        <p14:creationId xmlns:p14="http://schemas.microsoft.com/office/powerpoint/2010/main" val="410407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1" grpId="0"/>
      <p:bldP spid="12" grpId="0"/>
      <p:bldP spid="13" grpId="0"/>
      <p:bldP spid="14"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15C79442-11F5-4A1F-ADA5-56A5255FA23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9756" y="143130"/>
            <a:ext cx="2664085" cy="522410"/>
          </a:xfrm>
          <a:prstGeom prst="rect">
            <a:avLst/>
          </a:prstGeom>
        </p:spPr>
      </p:pic>
      <p:sp>
        <p:nvSpPr>
          <p:cNvPr id="2" name="מלבן 1">
            <a:extLst>
              <a:ext uri="{FF2B5EF4-FFF2-40B4-BE49-F238E27FC236}">
                <a16:creationId xmlns:a16="http://schemas.microsoft.com/office/drawing/2014/main" id="{FE65CB2A-40B0-4AEB-83B6-4BB463A56F3B}"/>
              </a:ext>
            </a:extLst>
          </p:cNvPr>
          <p:cNvSpPr/>
          <p:nvPr/>
        </p:nvSpPr>
        <p:spPr>
          <a:xfrm>
            <a:off x="6094412" y="1772816"/>
            <a:ext cx="5699532" cy="369332"/>
          </a:xfrm>
          <a:prstGeom prst="rect">
            <a:avLst/>
          </a:prstGeom>
        </p:spPr>
        <p:txBody>
          <a:bodyPr wrap="square">
            <a:spAutoFit/>
          </a:bodyPr>
          <a:lstStyle/>
          <a:p>
            <a:endParaRPr lang="he-IL" sz="1800" b="1" dirty="0">
              <a:solidFill>
                <a:schemeClr val="tx1">
                  <a:lumMod val="75000"/>
                </a:schemeClr>
              </a:solidFill>
              <a:latin typeface="Calibri" panose="020F0502020204030204" pitchFamily="34" charset="0"/>
              <a:cs typeface="Calibri" panose="020F0502020204030204" pitchFamily="34" charset="0"/>
            </a:endParaRPr>
          </a:p>
        </p:txBody>
      </p:sp>
      <p:pic>
        <p:nvPicPr>
          <p:cNvPr id="8" name="תמונה 7" descr="תמונה שמכילה אדם, שחקן, חוץ, איש&#10;&#10;התיאור נוצר באופן אוטומטי">
            <a:extLst>
              <a:ext uri="{FF2B5EF4-FFF2-40B4-BE49-F238E27FC236}">
                <a16:creationId xmlns:a16="http://schemas.microsoft.com/office/drawing/2014/main" id="{848298BE-A96C-47D8-912D-3F69E1445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2644" y="665539"/>
            <a:ext cx="2664296" cy="2374457"/>
          </a:xfrm>
          <a:prstGeom prst="ellipse">
            <a:avLst/>
          </a:prstGeom>
          <a:ln>
            <a:noFill/>
          </a:ln>
          <a:effectLst>
            <a:softEdge rad="112500"/>
          </a:effectLst>
        </p:spPr>
      </p:pic>
      <p:sp>
        <p:nvSpPr>
          <p:cNvPr id="18" name="מלבן 17">
            <a:extLst>
              <a:ext uri="{FF2B5EF4-FFF2-40B4-BE49-F238E27FC236}">
                <a16:creationId xmlns:a16="http://schemas.microsoft.com/office/drawing/2014/main" id="{EAEC4E80-3072-4901-A9DD-D78EE3CF8E0A}"/>
              </a:ext>
            </a:extLst>
          </p:cNvPr>
          <p:cNvSpPr/>
          <p:nvPr/>
        </p:nvSpPr>
        <p:spPr>
          <a:xfrm>
            <a:off x="9664742" y="2711534"/>
            <a:ext cx="184730" cy="1877437"/>
          </a:xfrm>
          <a:prstGeom prst="rect">
            <a:avLst/>
          </a:prstGeom>
          <a:noFill/>
        </p:spPr>
        <p:txBody>
          <a:bodyPr wrap="none" lIns="91440" tIns="45720" rIns="91440" bIns="45720">
            <a:spAutoFit/>
            <a:scene3d>
              <a:camera prst="perspectiveRelaxedModerately"/>
              <a:lightRig rig="threePt" dir="t"/>
            </a:scene3d>
            <a:sp3d extrusionH="57150">
              <a:bevelT w="38100" h="38100" prst="relaxedInset"/>
            </a:sp3d>
          </a:bodyPr>
          <a:lstStyle/>
          <a:p>
            <a:pPr algn="ctr"/>
            <a:endParaRPr lang="he-IL" sz="4400" b="1" dirty="0">
              <a:ln w="0"/>
              <a:solidFill>
                <a:schemeClr val="tx1">
                  <a:lumMod val="75000"/>
                </a:schemeClr>
              </a:solidFill>
              <a:effectLst>
                <a:outerShdw blurRad="50800" dist="38100" algn="l" rotWithShape="0">
                  <a:prstClr val="black">
                    <a:alpha val="40000"/>
                  </a:prstClr>
                </a:outerShdw>
              </a:effectLst>
              <a:latin typeface="Calibri" panose="020F0502020204030204" pitchFamily="34" charset="0"/>
              <a:cs typeface="Calibri" panose="020F0502020204030204" pitchFamily="34" charset="0"/>
            </a:endParaRPr>
          </a:p>
          <a:p>
            <a:pPr algn="ctr"/>
            <a:endParaRPr lang="he-IL" sz="7200" b="1" dirty="0">
              <a:ln w="0"/>
              <a:solidFill>
                <a:schemeClr val="tx1">
                  <a:lumMod val="75000"/>
                </a:schemeClr>
              </a:solidFill>
              <a:effectLst>
                <a:outerShdw blurRad="50800" dist="38100" algn="l" rotWithShape="0">
                  <a:prstClr val="black">
                    <a:alpha val="40000"/>
                  </a:prstClr>
                </a:outerShdw>
              </a:effectLst>
              <a:latin typeface="Calibri" panose="020F0502020204030204" pitchFamily="34" charset="0"/>
              <a:cs typeface="Calibri" panose="020F0502020204030204" pitchFamily="34" charset="0"/>
            </a:endParaRPr>
          </a:p>
        </p:txBody>
      </p:sp>
      <p:sp>
        <p:nvSpPr>
          <p:cNvPr id="15" name="מלבן 14">
            <a:extLst>
              <a:ext uri="{FF2B5EF4-FFF2-40B4-BE49-F238E27FC236}">
                <a16:creationId xmlns:a16="http://schemas.microsoft.com/office/drawing/2014/main" id="{5A9704FF-D873-4A0B-99F0-77E5D9B38EF4}"/>
              </a:ext>
            </a:extLst>
          </p:cNvPr>
          <p:cNvSpPr/>
          <p:nvPr/>
        </p:nvSpPr>
        <p:spPr>
          <a:xfrm>
            <a:off x="6610054" y="2890221"/>
            <a:ext cx="5578771"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אלי צפה במצגת על מלחמת יום הכיפורים</a:t>
            </a:r>
            <a:endParaRPr lang="he-IL" sz="4400" b="1" cap="none" spc="0" dirty="0">
              <a:ln w="0"/>
              <a:solidFill>
                <a:schemeClr val="tx1"/>
              </a:solidFill>
              <a:effectLst>
                <a:outerShdw blurRad="38100" dist="19050" dir="2700000" algn="tl" rotWithShape="0">
                  <a:schemeClr val="dk1">
                    <a:alpha val="40000"/>
                  </a:schemeClr>
                </a:outerShdw>
              </a:effectLst>
            </a:endParaRPr>
          </a:p>
        </p:txBody>
      </p:sp>
      <p:pic>
        <p:nvPicPr>
          <p:cNvPr id="5" name="תמונה 4">
            <a:extLst>
              <a:ext uri="{FF2B5EF4-FFF2-40B4-BE49-F238E27FC236}">
                <a16:creationId xmlns:a16="http://schemas.microsoft.com/office/drawing/2014/main" id="{A58F1657-5817-4C5C-B96E-311FC6003C76}"/>
              </a:ext>
            </a:extLst>
          </p:cNvPr>
          <p:cNvPicPr>
            <a:picLocks noChangeAspect="1"/>
          </p:cNvPicPr>
          <p:nvPr/>
        </p:nvPicPr>
        <p:blipFill>
          <a:blip r:embed="rId5"/>
          <a:stretch>
            <a:fillRect/>
          </a:stretch>
        </p:blipFill>
        <p:spPr>
          <a:xfrm>
            <a:off x="7804112" y="3382536"/>
            <a:ext cx="3421034" cy="2063797"/>
          </a:xfrm>
          <a:prstGeom prst="rect">
            <a:avLst/>
          </a:prstGeom>
        </p:spPr>
      </p:pic>
      <p:graphicFrame>
        <p:nvGraphicFramePr>
          <p:cNvPr id="29" name="טבלה 29">
            <a:extLst>
              <a:ext uri="{FF2B5EF4-FFF2-40B4-BE49-F238E27FC236}">
                <a16:creationId xmlns:a16="http://schemas.microsoft.com/office/drawing/2014/main" id="{3C2DC49C-1D51-4BB4-B705-1904D7CCB014}"/>
              </a:ext>
            </a:extLst>
          </p:cNvPr>
          <p:cNvGraphicFramePr>
            <a:graphicFrameLocks noGrp="1"/>
          </p:cNvGraphicFramePr>
          <p:nvPr>
            <p:extLst>
              <p:ext uri="{D42A27DB-BD31-4B8C-83A1-F6EECF244321}">
                <p14:modId xmlns:p14="http://schemas.microsoft.com/office/powerpoint/2010/main" val="4038414039"/>
              </p:ext>
            </p:extLst>
          </p:nvPr>
        </p:nvGraphicFramePr>
        <p:xfrm>
          <a:off x="330770" y="1001871"/>
          <a:ext cx="5352924" cy="5335176"/>
        </p:xfrm>
        <a:graphic>
          <a:graphicData uri="http://schemas.openxmlformats.org/drawingml/2006/table">
            <a:tbl>
              <a:tblPr rtl="1" firstRow="1" bandRow="1">
                <a:tableStyleId>{7E9639D4-E3E2-4D34-9284-5A2195B3D0D7}</a:tableStyleId>
              </a:tblPr>
              <a:tblGrid>
                <a:gridCol w="2676462">
                  <a:extLst>
                    <a:ext uri="{9D8B030D-6E8A-4147-A177-3AD203B41FA5}">
                      <a16:colId xmlns:a16="http://schemas.microsoft.com/office/drawing/2014/main" val="856845108"/>
                    </a:ext>
                  </a:extLst>
                </a:gridCol>
                <a:gridCol w="2676462">
                  <a:extLst>
                    <a:ext uri="{9D8B030D-6E8A-4147-A177-3AD203B41FA5}">
                      <a16:colId xmlns:a16="http://schemas.microsoft.com/office/drawing/2014/main" val="2073674946"/>
                    </a:ext>
                  </a:extLst>
                </a:gridCol>
              </a:tblGrid>
              <a:tr h="762168">
                <a:tc>
                  <a:txBody>
                    <a:bodyPr/>
                    <a:lstStyle/>
                    <a:p>
                      <a:pPr algn="ctr" rtl="1"/>
                      <a:r>
                        <a:rPr lang="he-IL" sz="3200" dirty="0">
                          <a:latin typeface="Calibri" panose="020F0502020204030204" pitchFamily="34" charset="0"/>
                          <a:cs typeface="Calibri" panose="020F0502020204030204" pitchFamily="34" charset="0"/>
                        </a:rPr>
                        <a:t>תגית</a:t>
                      </a:r>
                      <a:endParaRPr lang="he-IL"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he-IL" sz="3200" b="1" kern="1200" dirty="0">
                          <a:solidFill>
                            <a:schemeClr val="bg1"/>
                          </a:solidFill>
                          <a:latin typeface="Calibri" panose="020F0502020204030204" pitchFamily="34" charset="0"/>
                          <a:ea typeface="+mn-ea"/>
                          <a:cs typeface="Calibri" panose="020F0502020204030204" pitchFamily="34" charset="0"/>
                        </a:rPr>
                        <a:t>ניקוד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263826"/>
                  </a:ext>
                </a:extLst>
              </a:tr>
              <a:tr h="762168">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1730987056"/>
                  </a:ext>
                </a:extLst>
              </a:tr>
              <a:tr h="762168">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1249325976"/>
                  </a:ext>
                </a:extLst>
              </a:tr>
              <a:tr h="762168">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3701681180"/>
                  </a:ext>
                </a:extLst>
              </a:tr>
              <a:tr h="762168">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1961424791"/>
                  </a:ext>
                </a:extLst>
              </a:tr>
              <a:tr h="762168">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1769551723"/>
                  </a:ext>
                </a:extLst>
              </a:tr>
              <a:tr h="762168">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extLst>
                  <a:ext uri="{0D108BD9-81ED-4DB2-BD59-A6C34878D82A}">
                    <a16:rowId xmlns:a16="http://schemas.microsoft.com/office/drawing/2014/main" val="1583161486"/>
                  </a:ext>
                </a:extLst>
              </a:tr>
            </a:tbl>
          </a:graphicData>
        </a:graphic>
      </p:graphicFrame>
      <p:sp>
        <p:nvSpPr>
          <p:cNvPr id="11" name="מלבן 10">
            <a:extLst>
              <a:ext uri="{FF2B5EF4-FFF2-40B4-BE49-F238E27FC236}">
                <a16:creationId xmlns:a16="http://schemas.microsoft.com/office/drawing/2014/main" id="{B3CC01DC-CBAE-4317-ADF1-7376A60B0BAE}"/>
              </a:ext>
            </a:extLst>
          </p:cNvPr>
          <p:cNvSpPr/>
          <p:nvPr/>
        </p:nvSpPr>
        <p:spPr>
          <a:xfrm>
            <a:off x="3943057" y="1849760"/>
            <a:ext cx="168026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פוליטיקה</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12" name="מלבן 11">
            <a:extLst>
              <a:ext uri="{FF2B5EF4-FFF2-40B4-BE49-F238E27FC236}">
                <a16:creationId xmlns:a16="http://schemas.microsoft.com/office/drawing/2014/main" id="{AF0C3A40-AB1A-44BB-94CB-35E400071FA7}"/>
              </a:ext>
            </a:extLst>
          </p:cNvPr>
          <p:cNvSpPr/>
          <p:nvPr/>
        </p:nvSpPr>
        <p:spPr>
          <a:xfrm>
            <a:off x="1537155" y="1879335"/>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13" name="מלבן 12">
            <a:extLst>
              <a:ext uri="{FF2B5EF4-FFF2-40B4-BE49-F238E27FC236}">
                <a16:creationId xmlns:a16="http://schemas.microsoft.com/office/drawing/2014/main" id="{12802765-98A7-42C4-9C45-D731BA39844E}"/>
              </a:ext>
            </a:extLst>
          </p:cNvPr>
          <p:cNvSpPr/>
          <p:nvPr/>
        </p:nvSpPr>
        <p:spPr>
          <a:xfrm>
            <a:off x="4458424" y="2539662"/>
            <a:ext cx="1199366"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שואה</a:t>
            </a:r>
            <a:endParaRPr lang="he-IL" sz="4000" b="1" cap="none" spc="0" dirty="0">
              <a:ln w="0"/>
              <a:solidFill>
                <a:schemeClr val="tx1"/>
              </a:solidFill>
              <a:effectLst>
                <a:outerShdw blurRad="38100" dist="19050" dir="2700000" algn="tl" rotWithShape="0">
                  <a:schemeClr val="dk1">
                    <a:alpha val="40000"/>
                  </a:schemeClr>
                </a:outerShdw>
              </a:effectLst>
            </a:endParaRPr>
          </a:p>
        </p:txBody>
      </p:sp>
      <p:sp>
        <p:nvSpPr>
          <p:cNvPr id="14" name="מלבן 13">
            <a:extLst>
              <a:ext uri="{FF2B5EF4-FFF2-40B4-BE49-F238E27FC236}">
                <a16:creationId xmlns:a16="http://schemas.microsoft.com/office/drawing/2014/main" id="{6E553F7B-0A33-483B-8A14-0F94B2775F3E}"/>
              </a:ext>
            </a:extLst>
          </p:cNvPr>
          <p:cNvSpPr/>
          <p:nvPr/>
        </p:nvSpPr>
        <p:spPr>
          <a:xfrm>
            <a:off x="1521798" y="2601217"/>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21" name="מלבן 20">
            <a:extLst>
              <a:ext uri="{FF2B5EF4-FFF2-40B4-BE49-F238E27FC236}">
                <a16:creationId xmlns:a16="http://schemas.microsoft.com/office/drawing/2014/main" id="{D42520AB-DDCF-4767-9DD2-939636814068}"/>
              </a:ext>
            </a:extLst>
          </p:cNvPr>
          <p:cNvSpPr/>
          <p:nvPr/>
        </p:nvSpPr>
        <p:spPr>
          <a:xfrm>
            <a:off x="3131431" y="3327085"/>
            <a:ext cx="2489784" cy="584775"/>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מלחמות</a:t>
            </a:r>
            <a:r>
              <a:rPr lang="he-IL" sz="32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a:t>
            </a: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ישראל</a:t>
            </a:r>
            <a:endParaRPr lang="he-IL" sz="4800" b="1" cap="none" spc="0" dirty="0">
              <a:ln w="0"/>
              <a:solidFill>
                <a:schemeClr val="tx1"/>
              </a:solidFill>
              <a:effectLst>
                <a:outerShdw blurRad="38100" dist="19050" dir="2700000" algn="tl" rotWithShape="0">
                  <a:schemeClr val="dk1">
                    <a:alpha val="40000"/>
                  </a:schemeClr>
                </a:outerShdw>
              </a:effectLst>
            </a:endParaRPr>
          </a:p>
        </p:txBody>
      </p:sp>
      <p:sp>
        <p:nvSpPr>
          <p:cNvPr id="22" name="מלבן 21">
            <a:extLst>
              <a:ext uri="{FF2B5EF4-FFF2-40B4-BE49-F238E27FC236}">
                <a16:creationId xmlns:a16="http://schemas.microsoft.com/office/drawing/2014/main" id="{90CAB8C1-CF8E-4DE9-A0BF-4EBB87CBD232}"/>
              </a:ext>
            </a:extLst>
          </p:cNvPr>
          <p:cNvSpPr/>
          <p:nvPr/>
        </p:nvSpPr>
        <p:spPr>
          <a:xfrm>
            <a:off x="1521798" y="3388641"/>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20" name="מלבן 19">
            <a:extLst>
              <a:ext uri="{FF2B5EF4-FFF2-40B4-BE49-F238E27FC236}">
                <a16:creationId xmlns:a16="http://schemas.microsoft.com/office/drawing/2014/main" id="{7327B933-F7E7-4D0E-A9CB-C49DA023398A}"/>
              </a:ext>
            </a:extLst>
          </p:cNvPr>
          <p:cNvSpPr/>
          <p:nvPr/>
        </p:nvSpPr>
        <p:spPr>
          <a:xfrm>
            <a:off x="8106535" y="5415428"/>
            <a:ext cx="2478564" cy="523220"/>
          </a:xfrm>
          <a:prstGeom prst="rect">
            <a:avLst/>
          </a:prstGeom>
          <a:noFill/>
        </p:spPr>
        <p:txBody>
          <a:bodyPr wrap="none" lIns="91440" tIns="45720" rIns="91440" bIns="45720">
            <a:spAutoFit/>
          </a:bodyPr>
          <a:lstStyle/>
          <a:p>
            <a:pPr algn="ctr"/>
            <a:r>
              <a:rPr lang="he-IL" sz="28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מלחמות ישראל</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31" name="מלבן 30">
            <a:extLst>
              <a:ext uri="{FF2B5EF4-FFF2-40B4-BE49-F238E27FC236}">
                <a16:creationId xmlns:a16="http://schemas.microsoft.com/office/drawing/2014/main" id="{BFAE5F23-3393-41BE-B73A-C51AF8E9E476}"/>
              </a:ext>
            </a:extLst>
          </p:cNvPr>
          <p:cNvSpPr/>
          <p:nvPr/>
        </p:nvSpPr>
        <p:spPr>
          <a:xfrm>
            <a:off x="8478928" y="5861022"/>
            <a:ext cx="2071401" cy="523220"/>
          </a:xfrm>
          <a:prstGeom prst="rect">
            <a:avLst/>
          </a:prstGeom>
          <a:noFill/>
        </p:spPr>
        <p:txBody>
          <a:bodyPr wrap="none" lIns="91440" tIns="45720" rIns="91440" bIns="45720">
            <a:spAutoFit/>
          </a:bodyPr>
          <a:lstStyle/>
          <a:p>
            <a:pPr algn="ctr"/>
            <a:r>
              <a:rPr lang="he-IL" sz="28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מזרח התיכון</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32" name="מלבן 31">
            <a:extLst>
              <a:ext uri="{FF2B5EF4-FFF2-40B4-BE49-F238E27FC236}">
                <a16:creationId xmlns:a16="http://schemas.microsoft.com/office/drawing/2014/main" id="{49A953FF-2E9A-40FF-9AE9-0DB0C752B465}"/>
              </a:ext>
            </a:extLst>
          </p:cNvPr>
          <p:cNvSpPr/>
          <p:nvPr/>
        </p:nvSpPr>
        <p:spPr>
          <a:xfrm>
            <a:off x="8621775" y="6353337"/>
            <a:ext cx="1944763" cy="523220"/>
          </a:xfrm>
          <a:prstGeom prst="rect">
            <a:avLst/>
          </a:prstGeom>
          <a:noFill/>
        </p:spPr>
        <p:txBody>
          <a:bodyPr wrap="none" lIns="91440" tIns="45720" rIns="91440" bIns="45720">
            <a:spAutoFit/>
          </a:bodyPr>
          <a:lstStyle/>
          <a:p>
            <a:pPr algn="ctr"/>
            <a:r>
              <a:rPr lang="he-IL" sz="2800" b="1"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מדינות ערב</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33" name="מלבן 32">
            <a:extLst>
              <a:ext uri="{FF2B5EF4-FFF2-40B4-BE49-F238E27FC236}">
                <a16:creationId xmlns:a16="http://schemas.microsoft.com/office/drawing/2014/main" id="{3D386DC8-CDA2-418A-B171-E1A19B52F546}"/>
              </a:ext>
            </a:extLst>
          </p:cNvPr>
          <p:cNvSpPr/>
          <p:nvPr/>
        </p:nvSpPr>
        <p:spPr>
          <a:xfrm>
            <a:off x="1537155" y="3407849"/>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2</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37" name="מלבן 36">
            <a:extLst>
              <a:ext uri="{FF2B5EF4-FFF2-40B4-BE49-F238E27FC236}">
                <a16:creationId xmlns:a16="http://schemas.microsoft.com/office/drawing/2014/main" id="{02EAB791-695F-413E-8826-FF89ECE010DA}"/>
              </a:ext>
            </a:extLst>
          </p:cNvPr>
          <p:cNvSpPr/>
          <p:nvPr/>
        </p:nvSpPr>
        <p:spPr>
          <a:xfrm>
            <a:off x="1521798" y="4176065"/>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38" name="מלבן 37">
            <a:extLst>
              <a:ext uri="{FF2B5EF4-FFF2-40B4-BE49-F238E27FC236}">
                <a16:creationId xmlns:a16="http://schemas.microsoft.com/office/drawing/2014/main" id="{5929B9C1-FE40-4408-987C-1944913CA0FC}"/>
              </a:ext>
            </a:extLst>
          </p:cNvPr>
          <p:cNvSpPr/>
          <p:nvPr/>
        </p:nvSpPr>
        <p:spPr>
          <a:xfrm>
            <a:off x="1521798" y="4897947"/>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39" name="מלבן 38">
            <a:extLst>
              <a:ext uri="{FF2B5EF4-FFF2-40B4-BE49-F238E27FC236}">
                <a16:creationId xmlns:a16="http://schemas.microsoft.com/office/drawing/2014/main" id="{F25285C2-8A32-42A5-A383-BDE173D5E4E9}"/>
              </a:ext>
            </a:extLst>
          </p:cNvPr>
          <p:cNvSpPr/>
          <p:nvPr/>
        </p:nvSpPr>
        <p:spPr>
          <a:xfrm>
            <a:off x="3932318" y="3346294"/>
            <a:ext cx="168026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פוליטיקה</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40" name="מלבן 39">
            <a:extLst>
              <a:ext uri="{FF2B5EF4-FFF2-40B4-BE49-F238E27FC236}">
                <a16:creationId xmlns:a16="http://schemas.microsoft.com/office/drawing/2014/main" id="{F3373FD7-9E70-4EA1-8C56-FB10C878E1F5}"/>
              </a:ext>
            </a:extLst>
          </p:cNvPr>
          <p:cNvSpPr/>
          <p:nvPr/>
        </p:nvSpPr>
        <p:spPr>
          <a:xfrm>
            <a:off x="1526416" y="3375869"/>
            <a:ext cx="367408" cy="523220"/>
          </a:xfrm>
          <a:prstGeom prst="rect">
            <a:avLst/>
          </a:prstGeom>
          <a:noFill/>
        </p:spPr>
        <p:txBody>
          <a:bodyPr wrap="none" lIns="91440" tIns="45720" rIns="91440" bIns="45720">
            <a:spAutoFit/>
          </a:bodyPr>
          <a:lstStyle/>
          <a:p>
            <a:pPr algn="ctr"/>
            <a:r>
              <a:rPr lang="he-IL" sz="2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a:t>
            </a:r>
            <a:endParaRPr lang="he-IL" sz="4400" b="1" cap="none" spc="0" dirty="0">
              <a:ln w="0"/>
              <a:solidFill>
                <a:schemeClr val="tx1"/>
              </a:solidFill>
              <a:effectLst>
                <a:outerShdw blurRad="38100" dist="19050" dir="2700000" algn="tl" rotWithShape="0">
                  <a:schemeClr val="dk1">
                    <a:alpha val="40000"/>
                  </a:schemeClr>
                </a:outerShdw>
              </a:effectLst>
            </a:endParaRPr>
          </a:p>
        </p:txBody>
      </p:sp>
      <p:sp>
        <p:nvSpPr>
          <p:cNvPr id="42" name="מלבן 41">
            <a:extLst>
              <a:ext uri="{FF2B5EF4-FFF2-40B4-BE49-F238E27FC236}">
                <a16:creationId xmlns:a16="http://schemas.microsoft.com/office/drawing/2014/main" id="{B92686BB-185B-4134-8BAE-810B6E06EB35}"/>
              </a:ext>
            </a:extLst>
          </p:cNvPr>
          <p:cNvSpPr/>
          <p:nvPr/>
        </p:nvSpPr>
        <p:spPr>
          <a:xfrm>
            <a:off x="0" y="0"/>
            <a:ext cx="12188825" cy="6858000"/>
          </a:xfrm>
          <a:prstGeom prst="rect">
            <a:avLst/>
          </a:prstGeom>
          <a:noFill/>
          <a:ln w="146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3" name="מלבן 42">
            <a:extLst>
              <a:ext uri="{FF2B5EF4-FFF2-40B4-BE49-F238E27FC236}">
                <a16:creationId xmlns:a16="http://schemas.microsoft.com/office/drawing/2014/main" id="{D1771626-7A2F-4B33-B412-D4FE5E9C1E83}"/>
              </a:ext>
            </a:extLst>
          </p:cNvPr>
          <p:cNvSpPr/>
          <p:nvPr/>
        </p:nvSpPr>
        <p:spPr>
          <a:xfrm>
            <a:off x="6930747" y="-23739"/>
            <a:ext cx="4931158" cy="830997"/>
          </a:xfrm>
          <a:prstGeom prst="rect">
            <a:avLst/>
          </a:prstGeom>
          <a:noFill/>
        </p:spPr>
        <p:txBody>
          <a:bodyPr wrap="none" lIns="91440" tIns="45720" rIns="91440" bIns="45720">
            <a:spAutoFit/>
          </a:bodyPr>
          <a:lstStyle/>
          <a:p>
            <a:pPr algn="ctr"/>
            <a:r>
              <a:rPr lang="he-IL" sz="4800"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משתמש-אלי אחיטוב</a:t>
            </a:r>
          </a:p>
        </p:txBody>
      </p:sp>
    </p:spTree>
    <p:extLst>
      <p:ext uri="{BB962C8B-B14F-4D97-AF65-F5344CB8AC3E}">
        <p14:creationId xmlns:p14="http://schemas.microsoft.com/office/powerpoint/2010/main" val="82420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1" presetClass="exit" presetSubtype="0" fill="hold" grpId="2" nodeType="withEffect">
                                  <p:stCondLst>
                                    <p:cond delay="0"/>
                                  </p:stCondLst>
                                  <p:childTnLst>
                                    <p:set>
                                      <p:cBhvr>
                                        <p:cTn id="25" dur="1" fill="hold">
                                          <p:stCondLst>
                                            <p:cond delay="0"/>
                                          </p:stCondLst>
                                        </p:cTn>
                                        <p:tgtEl>
                                          <p:spTgt spid="20"/>
                                        </p:tgtEl>
                                        <p:attrNameLst>
                                          <p:attrName>style.visibility</p:attrName>
                                        </p:attrNameLst>
                                      </p:cBhvr>
                                      <p:to>
                                        <p:strVal val="hidden"/>
                                      </p:to>
                                    </p:set>
                                  </p:childTnLst>
                                </p:cTn>
                              </p:par>
                              <p:par>
                                <p:cTn id="26" presetID="56" presetClass="path" presetSubtype="0" accel="50000" decel="50000" fill="hold" grpId="1" nodeType="withEffect">
                                  <p:stCondLst>
                                    <p:cond delay="0"/>
                                  </p:stCondLst>
                                  <p:childTnLst>
                                    <p:animMotion origin="layout" path="M 3.8708E-6 2.22222E-6 L -0.40701 -0.30093 " pathEditMode="relative" rAng="0" ptsTypes="AA">
                                      <p:cBhvr>
                                        <p:cTn id="27" dur="2000" fill="hold"/>
                                        <p:tgtEl>
                                          <p:spTgt spid="20"/>
                                        </p:tgtEl>
                                        <p:attrNameLst>
                                          <p:attrName>ppt_x</p:attrName>
                                          <p:attrName>ppt_y</p:attrName>
                                        </p:attrNameLst>
                                      </p:cBhvr>
                                      <p:rCtr x="-20357" y="-15046"/>
                                    </p:animMotion>
                                  </p:childTnLst>
                                </p:cTn>
                              </p:par>
                              <p:par>
                                <p:cTn id="28" presetID="1" presetClass="exit"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par>
                                <p:cTn id="32" presetID="56" presetClass="path" presetSubtype="0" accel="50000" decel="50000" fill="hold" grpId="1" nodeType="withEffect">
                                  <p:stCondLst>
                                    <p:cond delay="0"/>
                                  </p:stCondLst>
                                  <p:childTnLst>
                                    <p:animMotion origin="layout" path="M -1.80776E-6 -4.07407E-6 L -0.40466 -0.25601 " pathEditMode="relative" rAng="0" ptsTypes="AA">
                                      <p:cBhvr>
                                        <p:cTn id="33" dur="2000" fill="hold"/>
                                        <p:tgtEl>
                                          <p:spTgt spid="31"/>
                                        </p:tgtEl>
                                        <p:attrNameLst>
                                          <p:attrName>ppt_x</p:attrName>
                                          <p:attrName>ppt_y</p:attrName>
                                        </p:attrNameLst>
                                      </p:cBhvr>
                                      <p:rCtr x="-20240" y="-12801"/>
                                    </p:animMotion>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56" presetClass="path" presetSubtype="0" accel="50000" decel="50000" fill="hold" grpId="1" nodeType="withEffect">
                                  <p:stCondLst>
                                    <p:cond delay="0"/>
                                  </p:stCondLst>
                                  <p:childTnLst>
                                    <p:animMotion origin="layout" path="M -3.92029E-6 -3.33333E-6 L -0.40271 -0.2125 " pathEditMode="relative" rAng="0" ptsTypes="AA">
                                      <p:cBhvr>
                                        <p:cTn id="38" dur="2000" fill="hold"/>
                                        <p:tgtEl>
                                          <p:spTgt spid="32"/>
                                        </p:tgtEl>
                                        <p:attrNameLst>
                                          <p:attrName>ppt_x</p:attrName>
                                          <p:attrName>ppt_y</p:attrName>
                                        </p:attrNameLst>
                                      </p:cBhvr>
                                      <p:rCtr x="-20135" y="-10625"/>
                                    </p:animMotion>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xit" presetSubtype="0" fill="hold" grpId="0" nodeType="with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64" presetClass="path" presetSubtype="0" accel="50000" decel="50000" fill="hold" grpId="1" nodeType="withEffect">
                                  <p:stCondLst>
                                    <p:cond delay="0"/>
                                  </p:stCondLst>
                                  <p:childTnLst>
                                    <p:animMotion origin="layout" path="M -2.59964E-6 -3.7037E-6 L -0.0013 -0.22662 " pathEditMode="relative" rAng="0" ptsTypes="AA">
                                      <p:cBhvr>
                                        <p:cTn id="49" dur="2000" fill="hold"/>
                                        <p:tgtEl>
                                          <p:spTgt spid="33"/>
                                        </p:tgtEl>
                                        <p:attrNameLst>
                                          <p:attrName>ppt_x</p:attrName>
                                          <p:attrName>ppt_y</p:attrName>
                                        </p:attrNameLst>
                                      </p:cBhvr>
                                      <p:rCtr x="-65" y="-11343"/>
                                    </p:animMotion>
                                  </p:childTnLst>
                                </p:cTn>
                              </p:par>
                              <p:par>
                                <p:cTn id="50" presetID="64" presetClass="path" presetSubtype="0" accel="50000" decel="50000" fill="hold" grpId="0" nodeType="withEffect">
                                  <p:stCondLst>
                                    <p:cond delay="0"/>
                                  </p:stCondLst>
                                  <p:childTnLst>
                                    <p:animMotion origin="layout" path="M 2.11513E-6 0.00555 L 0.00091 -0.22176 " pathEditMode="relative" rAng="0" ptsTypes="AA">
                                      <p:cBhvr>
                                        <p:cTn id="51" dur="2000" fill="hold"/>
                                        <p:tgtEl>
                                          <p:spTgt spid="21"/>
                                        </p:tgtEl>
                                        <p:attrNameLst>
                                          <p:attrName>ppt_x</p:attrName>
                                          <p:attrName>ppt_y</p:attrName>
                                        </p:attrNameLst>
                                      </p:cBhvr>
                                      <p:rCtr x="39" y="-11366"/>
                                    </p:animMotion>
                                  </p:childTnLst>
                                </p:cTn>
                              </p:par>
                              <p:par>
                                <p:cTn id="52" presetID="1"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p:bldP spid="12" grpId="0"/>
      <p:bldP spid="21" grpId="0"/>
      <p:bldP spid="22" grpId="0"/>
      <p:bldP spid="20" grpId="0"/>
      <p:bldP spid="20" grpId="1"/>
      <p:bldP spid="20" grpId="2"/>
      <p:bldP spid="31" grpId="0"/>
      <p:bldP spid="31" grpId="1"/>
      <p:bldP spid="32" grpId="0"/>
      <p:bldP spid="32" grpId="1"/>
      <p:bldP spid="33" grpId="0"/>
      <p:bldP spid="33" grpId="1"/>
      <p:bldP spid="37" grpId="0"/>
      <p:bldP spid="38" grpId="0"/>
      <p:bldP spid="39" grpId="0"/>
      <p:bldP spid="40" grpId="0"/>
    </p:bldLst>
  </p:timing>
</p:sld>
</file>

<file path=ppt/theme/theme1.xml><?xml version="1.0" encoding="utf-8"?>
<a:theme xmlns:a="http://schemas.openxmlformats.org/drawingml/2006/main" name="ספרים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26139_TF02787940.potx" id="{EAEC92E8-EABF-4D43-8B2C-4773992C19C6}" vid="{0AB3B247-53F2-46CC-A72B-45CB000DCCE2}"/>
    </a:ext>
  </a:extLst>
</a:theme>
</file>

<file path=ppt/theme/theme2.xml><?xml version="1.0" encoding="utf-8"?>
<a:theme xmlns:a="http://schemas.openxmlformats.org/drawingml/2006/main" name="ערכת נושא של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ערכת נושא של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www.w3.org/2000/xmlns/"/>
    <ds:schemaRef ds:uri="4873beb7-5857-4685-be1f-d57550cc96cc"/>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רשת</Template>
  <TotalTime>0</TotalTime>
  <Words>1314</Words>
  <Application>Microsoft Office PowerPoint</Application>
  <PresentationFormat>Custom</PresentationFormat>
  <Paragraphs>203</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Tahoma</vt:lpstr>
      <vt:lpstr>ספרים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
  <cp:lastModifiedBy/>
  <cp:revision>3</cp:revision>
  <dcterms:created xsi:type="dcterms:W3CDTF">2019-11-25T20:02:56Z</dcterms:created>
  <dcterms:modified xsi:type="dcterms:W3CDTF">2020-04-18T14:54:03Z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