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שקופית כותרת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וטקסט אנכי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אנכית וטקסט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ותוכן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מקטע עליונה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שני תכנים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השוואה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בלבד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ריק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תוכן עם כיתוב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תמונה עם כיתוב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3.jpg"/><Relationship Id="rId7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1036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iw-IL">
                <a:latin typeface="Arial"/>
                <a:ea typeface="Arial"/>
                <a:cs typeface="Arial"/>
                <a:sym typeface="Arial"/>
              </a:rPr>
              <a:t>הכרת השברים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http://2ndnature-online-eikaiwa.com/images/confused.gif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675" y="2894012"/>
            <a:ext cx="4676775" cy="396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http://4.bp.blogspot.com/-3-xS7dR7d-Y/U3vUvjiYPkI/AAAAAAAAQUk/X5LTB5dZxs4/s738/FC+Barcelona+14-15+Home+Kit+(1).jpg" id="92" name="Google Shape;9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499" y="1"/>
            <a:ext cx="5905501" cy="37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6794500" y="196909"/>
            <a:ext cx="40259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איזה חלק מהווים 2 שחקני כדורגל מתוך כל שחקני הכדורגל שבתמונה?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electra-consumer.co.il/sites/default/files/imagecache/gallery_big_image/128010028SM145_Maccabi_Elec.JPG" id="94" name="Google Shape;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286499" cy="3746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838200" y="-50375"/>
            <a:ext cx="41529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איזה חלק מהווים 10 שחקני כדורסל מתוך כל שחקני הכדורסל בתמונה?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blog.tapuz.co.il/liatvarsano/images/3353729_270.jpg"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0" y="3746501"/>
            <a:ext cx="3810000" cy="31114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8686800" y="3914717"/>
            <a:ext cx="2946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איזה חלק מהווה חתיכה אחת מהעוגה?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myfirsthomepage.co.il/mfhp/stars/image/galis1.jpg" id="98" name="Google Shape;9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91025" y="3746501"/>
            <a:ext cx="3990975" cy="3111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4481512" y="5924609"/>
            <a:ext cx="3810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איזה חלק מהווים 5 שחקני טלוויזיה מכל שחקני הטלוויזיה שבתמונה?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f.nanafiles.co.il/upload/Xternal/IsraBlog/24/50/83/835024/posts/27367546.jpg" id="100" name="Google Shape;10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3744901"/>
            <a:ext cx="4391024" cy="311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228600" y="5924609"/>
            <a:ext cx="37068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איזה חלק מהווים 5 זמרים מכל הזמרים שבתמונה?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1980044" y="1825625"/>
            <a:ext cx="937375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w-IL"/>
              <a:t>הפכו את המילים למספרים: רשמו במחברת את השבר המתאים לחלק שרשמת במצגת והוסיפו ציור מתאים. </a:t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w-IL"/>
              <a:t>לדוגמא: שתיים מתוך שלוש</a:t>
            </a:r>
            <a:endParaRPr/>
          </a:p>
        </p:txBody>
      </p:sp>
      <p:pic>
        <p:nvPicPr>
          <p:cNvPr descr="http://www.2bdaddy.co.il/wp-content/uploads/2_3-501x3301.jpg"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247231"/>
            <a:ext cx="3051174" cy="15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-IL"/>
              <a:t>מהו שבר?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838200" y="151685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iw-IL" sz="3200">
                <a:latin typeface="Arial"/>
                <a:ea typeface="Arial"/>
                <a:cs typeface="Arial"/>
                <a:sym typeface="Arial"/>
              </a:rPr>
              <a:t>כל ילד רושם בשקף שלו מה לדעתו ההגדרה המתאימה ביותר ל"שבר".</a:t>
            </a:r>
            <a:endParaRPr/>
          </a:p>
          <a:p>
            <a:pPr indent="0" lvl="0" mar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iw-IL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שבר= חלק משלם</a:t>
            </a:r>
            <a:r>
              <a:rPr lang="iw-IL" sz="32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iw-IL" sz="3200">
                <a:latin typeface="Arial"/>
                <a:ea typeface="Arial"/>
                <a:cs typeface="Arial"/>
                <a:sym typeface="Arial"/>
              </a:rPr>
              <a:t>כדי שיהיה שבר תקין כל החלקים חייבים להיות שווים!!</a:t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iw-IL" sz="3200">
                <a:latin typeface="Arial"/>
                <a:ea typeface="Arial"/>
                <a:cs typeface="Arial"/>
                <a:sym typeface="Arial"/>
              </a:rPr>
              <a:t>כדי לדעת מה השבר עלי לדעת מהו השלם שלי. 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iw-IL" sz="3200">
                <a:latin typeface="Arial"/>
                <a:ea typeface="Arial"/>
                <a:cs typeface="Arial"/>
                <a:sym typeface="Arial"/>
              </a:rPr>
              <a:t>דוגמא: </a:t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iw-IL" sz="3200">
                <a:latin typeface="Arial"/>
                <a:ea typeface="Arial"/>
                <a:cs typeface="Arial"/>
                <a:sym typeface="Arial"/>
              </a:rPr>
              <a:t>מספר ילדים בכיתה הוא 36.  </a:t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iw-IL" sz="3200">
                <a:latin typeface="Arial"/>
                <a:ea typeface="Arial"/>
                <a:cs typeface="Arial"/>
                <a:sym typeface="Arial"/>
              </a:rPr>
              <a:t>12  בנות. </a:t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iw-IL" sz="3200">
                <a:latin typeface="Arial"/>
                <a:ea typeface="Arial"/>
                <a:cs typeface="Arial"/>
                <a:sym typeface="Arial"/>
              </a:rPr>
              <a:t>החלק של הבנות הוא: 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0" y="6042025"/>
            <a:ext cx="482600" cy="617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-IL"/>
              <a:t>ענו במחברת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/>
              <a:t>1. איזה חלק מהווים הבנות בכיתה?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/>
              <a:t>2. איזה חלק מהווים הבנים בכיתה?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/>
              <a:t>3. איזה חלק מהווה הכיתה שלנו מכל הכיתות בבית הספר?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/>
              <a:t>4. חמישה כסאות מכל הכיסאות שבכיתה.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/>
              <a:t>5. 10שולחנות מכל השולחנות בכיתה.</a:t>
            </a:r>
            <a:endParaRPr/>
          </a:p>
          <a:p>
            <a:pPr indent="-508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w-IL"/>
              <a:t>השוו עם החברים. </a:t>
            </a:r>
            <a:endParaRPr/>
          </a:p>
          <a:p>
            <a:pPr indent="-508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-IL"/>
              <a:t>עבודה בספר 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/>
              <a:t>עמודים: 46-50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