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f90341b8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f90341b8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f90341b8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f90341b8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f90341b8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f90341b8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f90341b8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f90341b8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f90341b8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f90341b8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f90341b8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f90341b8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f90341b8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f90341b8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f90341b8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f90341b8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f90341b8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f90341b8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f90341b8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3f90341b8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f90341b8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f90341b8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Ploter kreślący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Głowica rysująca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318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Uchwyt pozwalający na wyposażenie plotera w dowolne narzędzie do kreślenia np. ołówek, cienkopis.</a:t>
            </a:r>
            <a:endParaRPr/>
          </a:p>
        </p:txBody>
      </p:sp>
      <p:pic>
        <p:nvPicPr>
          <p:cNvPr descr="CNC Pen Lift : 4 Steps (with Pictures) - Instructables"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4725" y="461963"/>
            <a:ext cx="506107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Budowa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300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Ploter ma </a:t>
            </a:r>
            <a:r>
              <a:rPr lang="pl"/>
              <a:t>być</a:t>
            </a:r>
            <a:r>
              <a:rPr lang="pl"/>
              <a:t> oparty na ramie, która pozwala na łatwe dostosowanie urządzenia do potrzebnego formatu rysunku.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4975" y="1238437"/>
            <a:ext cx="4740675" cy="26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Docelowy projekt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432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Docelowy ploter ma łączyć cechy plotera </a:t>
            </a:r>
            <a:r>
              <a:rPr lang="pl"/>
              <a:t>grawerującego</a:t>
            </a:r>
            <a:r>
              <a:rPr lang="pl"/>
              <a:t> i plotera płaskiego. Konstrukcja oparta na ramie </a:t>
            </a:r>
            <a:r>
              <a:rPr lang="pl"/>
              <a:t>pozwala</a:t>
            </a:r>
            <a:r>
              <a:rPr lang="pl"/>
              <a:t> na stosowanie stosowanie różnych formatów rysunkowych. </a:t>
            </a:r>
            <a:r>
              <a:rPr lang="pl"/>
              <a:t>Użyte</a:t>
            </a:r>
            <a:r>
              <a:rPr lang="pl"/>
              <a:t> napędy zapewniają wysoką precyzje.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3900" y="1017725"/>
            <a:ext cx="2156400" cy="16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900" y="2790850"/>
            <a:ext cx="3535386" cy="22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Przykładowy ploter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7100" y="1017725"/>
            <a:ext cx="45552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78675" y="1285125"/>
            <a:ext cx="3104100" cy="28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lt2"/>
                </a:solidFill>
              </a:rPr>
              <a:t>Ploter to urządzenie służące do pracy z płaskimi </a:t>
            </a:r>
            <a:r>
              <a:rPr lang="pl" sz="1800">
                <a:solidFill>
                  <a:schemeClr val="lt2"/>
                </a:solidFill>
              </a:rPr>
              <a:t>powierzchniami</a:t>
            </a:r>
            <a:r>
              <a:rPr lang="pl" sz="1800">
                <a:solidFill>
                  <a:schemeClr val="lt2"/>
                </a:solidFill>
              </a:rPr>
              <a:t>, </a:t>
            </a:r>
            <a:r>
              <a:rPr lang="pl" sz="1800">
                <a:solidFill>
                  <a:schemeClr val="lt2"/>
                </a:solidFill>
              </a:rPr>
              <a:t>nanoszące</a:t>
            </a:r>
            <a:r>
              <a:rPr lang="pl" sz="1800">
                <a:solidFill>
                  <a:schemeClr val="lt2"/>
                </a:solidFill>
              </a:rPr>
              <a:t> na nie różne informacje takie jak: obrazy, wzory wizualizacje itp.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Ploter bębnowy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25953"/>
          <a:stretch/>
        </p:blipFill>
        <p:spPr>
          <a:xfrm>
            <a:off x="2024675" y="1157075"/>
            <a:ext cx="5094626" cy="282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Ploter płaski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601" y="804751"/>
            <a:ext cx="4006800" cy="35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Ploter tnący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00" y="661263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Ploter grawerujący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949" y="1285876"/>
            <a:ext cx="5096125" cy="34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Podobne urządzenia </a:t>
            </a:r>
            <a:r>
              <a:rPr lang="pl"/>
              <a:t>funkcjonujące</a:t>
            </a:r>
            <a:r>
              <a:rPr lang="pl"/>
              <a:t> na rynku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Drukarka 3D;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Maszyna haftująca;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Robot SCARA;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Maszyna do cięcia wodą.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Urządzenia te podobnie jak w założeniu projektu ploter </a:t>
            </a:r>
            <a:r>
              <a:rPr lang="pl"/>
              <a:t>operują</a:t>
            </a:r>
            <a:r>
              <a:rPr lang="pl"/>
              <a:t> w co najmniej 3 stopniach swobody.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Stosowane mechanizmy pozycjonujące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Serwomechanizm - podnoszenie i opuszczanie narzędzia kreślącego;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Silnik krokowy - pozycjonowanie narzędzia w osiach X i 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Alternatywnie można zastosować silnik krokowy do pozycjonowania w osi Z.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75" y="2446775"/>
            <a:ext cx="3947501" cy="222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1600" y="2400388"/>
            <a:ext cx="2669000" cy="26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Przenoszenie napędu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3475200" cy="3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Dla zapewnienia precyzyjnego przenoszenia głowicy rysującej jako przenoszenia napędu świetnym wyborem jest pasek zębaty. 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200" y="958738"/>
            <a:ext cx="382097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