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257" r:id="rId3"/>
    <p:sldId id="266" r:id="rId4"/>
    <p:sldId id="268" r:id="rId5"/>
    <p:sldId id="267" r:id="rId6"/>
    <p:sldId id="256" r:id="rId7"/>
    <p:sldId id="258" r:id="rId8"/>
    <p:sldId id="260" r:id="rId9"/>
    <p:sldId id="261" r:id="rId10"/>
    <p:sldId id="262" r:id="rId11"/>
    <p:sldId id="264" r:id="rId12"/>
    <p:sldId id="265" r:id="rId13"/>
    <p:sldId id="270" r:id="rId14"/>
    <p:sldId id="263" r:id="rId15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4"/>
    <p:restoredTop sz="94694"/>
  </p:normalViewPr>
  <p:slideViewPr>
    <p:cSldViewPr snapToGrid="0">
      <p:cViewPr varScale="1">
        <p:scale>
          <a:sx n="60" d="100"/>
          <a:sy n="60" d="100"/>
        </p:scale>
        <p:origin x="18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67B96-387C-224F-B51A-96FA04D95205}" type="datetimeFigureOut">
              <a:rPr lang="es-SV" smtClean="0"/>
              <a:t>7/9/23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CEFFE-A7D3-B543-B82D-A1FA374BBE8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7086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CEFFE-A7D3-B543-B82D-A1FA374BBE8F}" type="slidenum">
              <a:rPr lang="es-SV" smtClean="0"/>
              <a:t>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428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8B12C-EEB2-38BF-C745-9702643BC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C96B30-BA5F-6E36-51F4-1024A8B16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D8EC1E-1E3D-04EF-B145-232D174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E1286-BA19-94BF-916C-F3023D6F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5B9CA-BD71-E861-0432-AA3CBED3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5923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DC2D6-CB63-4056-8463-AF296698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5A30E4-E296-D86B-1E76-CC3EF64F1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0F4DE-771E-BA9D-9C65-7D2395DB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88AC21-3499-B7F9-E884-0CBA0884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0E605-B7F4-6846-4E31-0B946023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8724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BA1C3A-E92B-1A94-AC20-144B5559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AA70AA-2F89-700C-4EE2-EAFF728AE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402B60-D0D8-EFCD-0FFC-4BDBBA70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4334DB-CE11-0720-9C44-7ADA0C0B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75E0CA-F498-BF73-B29A-017AF4C6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267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F4A29-DFAD-C74F-933D-44130E4B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204BD-37C0-7E39-16E8-64B32459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D20E9D-B24C-445E-983E-2BCA0511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FAA10-083C-BA70-B30A-EE46735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51667-EF78-814C-8B00-8A4DC1C2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E8A2-2003-3BE1-AFB7-989075A1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EF3536-15E1-9FCB-569D-CA6667E4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BFEF98-AE90-E41D-663F-756F554E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C40B9-9DDA-360C-0069-396B5316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27E5B1-042D-7F60-7516-21B91979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3277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D81B2-0F3C-9777-D3A0-EB599C8F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6AED0-6BB7-2653-100E-13450BDBE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324753-51CE-7F2E-F697-ED20B3428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594D62-63AE-A260-2EEE-E5680E4B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1B5C09-BD97-C6D5-43BF-78E6130F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D1885D-7518-0C4D-5EBD-3936F6E8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3842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35AC-7FF7-4426-321F-D9D6E6A8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15876B-5586-BB02-88B4-F2732F88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01A3A4-FE6A-6C42-949A-3B095C48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D4D062-39B2-AF02-6C8B-270C144F3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503E2C-1DC6-A3CF-6F0D-219ACE95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6A1EDB-1ACE-436C-5DF4-05EBCD46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A36C7A-CF34-D781-6B83-8571B143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DFE84C-AD19-3A06-272B-463EDC18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3251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73718-629F-F27D-0EF4-6C4327A5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29FE6C-8C32-C03C-6D59-90D1B42B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C022EB-B31C-2710-1765-0AA17B27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40CACF-22AD-F032-2B1F-4AE955C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832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0FC4FB-B740-CE2C-C79F-601F73EB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A8B84D-5169-8A70-BCEA-34F4560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30C6AB-0755-CD99-032E-6E84E97B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997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BFB80-8BDC-605D-778C-DD628157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81963-930F-E555-22DE-965C6C198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A97D81-BF32-1065-031F-9A180B158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7A135-0EE0-E16D-6A32-0D1AB803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2B8DEB-37D3-01ED-4A95-F97ECC0B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31518E-33D3-9457-5AAC-AC355F04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949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54ACF-0785-2AAD-F0AF-500B057B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1DB504-479E-D1C2-BB88-0808738E5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F083E7-9FAA-1CD9-E652-1B117A87F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D406E1-2837-D796-A4F5-331BE7C1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E71E28-8E39-93FA-D8D2-CC3A8DBE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6757C8-936E-976E-7808-843C5325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2599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D57A9E-50AF-3DE4-E6D5-302C58B7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AB00B8-07D4-0F90-1189-34C8B69AA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D2619-5241-0E6F-0F69-0AE582F1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2FC5-1845-FC4C-A55B-F322128053BA}" type="datetimeFigureOut">
              <a:rPr lang="es-SV" smtClean="0"/>
              <a:t>7/9/23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46E29-5A3B-A60E-0514-7FEA67950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F2998-1582-D00B-CE5C-C26EBA34B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052D-7A2B-1E46-BF24-DBC25727DC9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1494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1319-3326-B163-2569-C24FDDED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7968"/>
          </a:xfrm>
        </p:spPr>
        <p:txBody>
          <a:bodyPr>
            <a:normAutofit fontScale="90000"/>
          </a:bodyPr>
          <a:lstStyle/>
          <a:p>
            <a:r>
              <a:rPr lang="es-SV" dirty="0"/>
              <a:t>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F1B08-4452-BD8D-4338-070E9AAB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1860331"/>
            <a:ext cx="9144000" cy="630621"/>
          </a:xfrm>
        </p:spPr>
        <p:txBody>
          <a:bodyPr>
            <a:normAutofit fontScale="92500" lnSpcReduction="20000"/>
          </a:bodyPr>
          <a:lstStyle/>
          <a:p>
            <a:r>
              <a:rPr lang="es-SV" dirty="0"/>
              <a:t>Plataforma de código abierto para automatizar la implementación, escalado y administración de aplicaciones en contenedores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5D8E06-2712-4A0C-B1B2-ABC54FC9F5A8}"/>
              </a:ext>
            </a:extLst>
          </p:cNvPr>
          <p:cNvSpPr/>
          <p:nvPr/>
        </p:nvSpPr>
        <p:spPr>
          <a:xfrm>
            <a:off x="987972" y="3429000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Pueden contener o administrar mas de un contenedor (un contenedor dentro de otro contenedor)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F3CE48-7C77-2690-FFE1-23178E058808}"/>
              </a:ext>
            </a:extLst>
          </p:cNvPr>
          <p:cNvSpPr/>
          <p:nvPr/>
        </p:nvSpPr>
        <p:spPr>
          <a:xfrm>
            <a:off x="4514193" y="3426372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Internamente podemos tener muchos POD, y se comunican con localhost, parecido a las ECS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266542-58D8-734F-0D30-0CB98D260572}"/>
              </a:ext>
            </a:extLst>
          </p:cNvPr>
          <p:cNvSpPr/>
          <p:nvPr/>
        </p:nvSpPr>
        <p:spPr>
          <a:xfrm>
            <a:off x="8240110" y="3426372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Tienen una IP interna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709F04-DC68-5DE9-79C9-CF4067FF5969}"/>
              </a:ext>
            </a:extLst>
          </p:cNvPr>
          <p:cNvSpPr/>
          <p:nvPr/>
        </p:nvSpPr>
        <p:spPr>
          <a:xfrm>
            <a:off x="987972" y="5127351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Pueden tener recursos como volumenes, no es bueno tener las BD dentro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704B3E-5D21-AB47-384B-CCB8A2DB33C5}"/>
              </a:ext>
            </a:extLst>
          </p:cNvPr>
          <p:cNvSpPr/>
          <p:nvPr/>
        </p:nvSpPr>
        <p:spPr>
          <a:xfrm>
            <a:off x="4514193" y="5127351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Son efimeros, es decir son reemplazados, eliminados, replicados, según se requiera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C8D5D6-0A60-74D5-0DD3-934557F63C87}"/>
              </a:ext>
            </a:extLst>
          </p:cNvPr>
          <p:cNvSpPr/>
          <p:nvPr/>
        </p:nvSpPr>
        <p:spPr>
          <a:xfrm>
            <a:off x="8240110" y="5127351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Son manejados por Kubernets idealmente se necesita un DEPLOYMENT</a:t>
            </a:r>
          </a:p>
        </p:txBody>
      </p:sp>
    </p:spTree>
    <p:extLst>
      <p:ext uri="{BB962C8B-B14F-4D97-AF65-F5344CB8AC3E}">
        <p14:creationId xmlns:p14="http://schemas.microsoft.com/office/powerpoint/2010/main" val="313005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1319-3326-B163-2569-C24FDDED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545"/>
            <a:ext cx="9144000" cy="1560786"/>
          </a:xfrm>
        </p:spPr>
        <p:txBody>
          <a:bodyPr>
            <a:normAutofit fontScale="90000"/>
          </a:bodyPr>
          <a:lstStyle/>
          <a:p>
            <a:r>
              <a:rPr lang="es-SV" dirty="0"/>
              <a:t>Creando Deployment </a:t>
            </a:r>
            <a:br>
              <a:rPr lang="es-SV" dirty="0"/>
            </a:br>
            <a:r>
              <a:rPr lang="es-SV" dirty="0"/>
              <a:t>(creamos deployment) 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F1B08-4452-BD8D-4338-070E9AAB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1860331"/>
            <a:ext cx="9144000" cy="630621"/>
          </a:xfrm>
        </p:spPr>
        <p:txBody>
          <a:bodyPr>
            <a:normAutofit/>
          </a:bodyPr>
          <a:lstStyle/>
          <a:p>
            <a:r>
              <a:rPr lang="es-SV" dirty="0"/>
              <a:t>En este punto pasamos ya a un proceso declarativo</a:t>
            </a:r>
            <a:endParaRPr lang="es-SV" u="sng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F3CE48-7C77-2690-FFE1-23178E058808}"/>
              </a:ext>
            </a:extLst>
          </p:cNvPr>
          <p:cNvSpPr/>
          <p:nvPr/>
        </p:nvSpPr>
        <p:spPr>
          <a:xfrm>
            <a:off x="4125180" y="2413712"/>
            <a:ext cx="3542117" cy="1458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600" dirty="0"/>
              <a:t>Hacer un apply:</a:t>
            </a:r>
          </a:p>
          <a:p>
            <a:pPr algn="ctr"/>
            <a:r>
              <a:rPr lang="es-SV" sz="1600" dirty="0"/>
              <a:t> kubectl apply -f deployment-mysql.yaml</a:t>
            </a:r>
          </a:p>
          <a:p>
            <a:pPr algn="ctr"/>
            <a:r>
              <a:rPr lang="es-SV" sz="1600" dirty="0"/>
              <a:t>Nota: si da error usar ./.yaml en windows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266542-58D8-734F-0D30-0CB98D260572}"/>
              </a:ext>
            </a:extLst>
          </p:cNvPr>
          <p:cNvSpPr/>
          <p:nvPr/>
        </p:nvSpPr>
        <p:spPr>
          <a:xfrm>
            <a:off x="8240110" y="2680137"/>
            <a:ext cx="3163614" cy="14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Verificamos si el pod se esta ejecutando:</a:t>
            </a:r>
          </a:p>
          <a:p>
            <a:pPr algn="ctr"/>
            <a:r>
              <a:rPr lang="es-SV" dirty="0"/>
              <a:t>Kubectl get pods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8E55031-4CC9-694A-BDE9-25408FCF8B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667297" y="3142723"/>
            <a:ext cx="572813" cy="28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9031F2B-0CC8-A908-3F49-8782B5888975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9821917" y="4172606"/>
            <a:ext cx="0" cy="81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5387F1B-AA1E-0962-2DF7-7D05DB01BD3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23288" y="3142723"/>
            <a:ext cx="401892" cy="6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0156A6C-D62B-F2A8-40AF-A837EAFD22F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>
            <a:off x="7288794" y="5490008"/>
            <a:ext cx="388795" cy="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3E925CEA-2B84-E51A-B3F6-1D64969A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1" y="2182209"/>
            <a:ext cx="3542117" cy="472547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2B3F89B-9C30-49F2-32DA-7C6DC11C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589" y="4985460"/>
            <a:ext cx="4288655" cy="100909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7122E69E-4117-585E-3541-0E427CA8462A}"/>
              </a:ext>
            </a:extLst>
          </p:cNvPr>
          <p:cNvSpPr/>
          <p:nvPr/>
        </p:nvSpPr>
        <p:spPr>
          <a:xfrm>
            <a:off x="4125180" y="4516911"/>
            <a:ext cx="3163614" cy="20415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600" dirty="0"/>
              <a:t>kubectl describe pod mysql8-f44598686-57phc </a:t>
            </a:r>
          </a:p>
          <a:p>
            <a:pPr algn="ctr"/>
            <a:endParaRPr lang="es-SV" sz="1600" dirty="0"/>
          </a:p>
          <a:p>
            <a:pPr algn="ctr"/>
            <a:r>
              <a:rPr lang="es-SV" sz="1600" dirty="0"/>
              <a:t>kubectl logs mysql8-f44598686-57phc EN ESTE PUNTO ESTARÁ LISTO PARA ESCUCHAR CONEXIONES</a:t>
            </a:r>
          </a:p>
          <a:p>
            <a:pPr algn="ctr"/>
            <a:endParaRPr lang="es-SV" sz="1600" dirty="0"/>
          </a:p>
        </p:txBody>
      </p:sp>
    </p:spTree>
    <p:extLst>
      <p:ext uri="{BB962C8B-B14F-4D97-AF65-F5344CB8AC3E}">
        <p14:creationId xmlns:p14="http://schemas.microsoft.com/office/powerpoint/2010/main" val="197575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1319-3326-B163-2569-C24FDDED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0670"/>
            <a:ext cx="9144000" cy="737968"/>
          </a:xfrm>
        </p:spPr>
        <p:txBody>
          <a:bodyPr>
            <a:normAutofit fontScale="90000"/>
          </a:bodyPr>
          <a:lstStyle/>
          <a:p>
            <a:r>
              <a:rPr lang="es-SV" dirty="0"/>
              <a:t>Servicios 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F1B08-4452-BD8D-4338-070E9AAB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8638"/>
            <a:ext cx="9144000" cy="630621"/>
          </a:xfrm>
        </p:spPr>
        <p:txBody>
          <a:bodyPr>
            <a:normAutofit fontScale="77500" lnSpcReduction="20000"/>
          </a:bodyPr>
          <a:lstStyle/>
          <a:p>
            <a:r>
              <a:rPr lang="es-SV" dirty="0"/>
              <a:t>Permite exponer servicios, de tal manera que los pods se puedan conectar, es decir permite acceder a un deployment o maneja el trafico, a través de ips fijas (maneja hostname o ip)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5D8E06-2712-4A0C-B1B2-ABC54FC9F5A8}"/>
              </a:ext>
            </a:extLst>
          </p:cNvPr>
          <p:cNvSpPr/>
          <p:nvPr/>
        </p:nvSpPr>
        <p:spPr>
          <a:xfrm>
            <a:off x="914400" y="2620633"/>
            <a:ext cx="3163614" cy="1320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kubectl expose deployment mysql8 --port=3306 --type=ClusterIP</a:t>
            </a:r>
          </a:p>
          <a:p>
            <a:pPr algn="ctr"/>
            <a:r>
              <a:rPr lang="es-SV" dirty="0"/>
              <a:t>RESULTADO, SE EXPONE EL PUERTO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F3CE48-7C77-2690-FFE1-23178E058808}"/>
              </a:ext>
            </a:extLst>
          </p:cNvPr>
          <p:cNvSpPr/>
          <p:nvPr/>
        </p:nvSpPr>
        <p:spPr>
          <a:xfrm>
            <a:off x="914400" y="4034658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600" dirty="0"/>
              <a:t>Kubectl get services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266542-58D8-734F-0D30-0CB98D260572}"/>
              </a:ext>
            </a:extLst>
          </p:cNvPr>
          <p:cNvSpPr/>
          <p:nvPr/>
        </p:nvSpPr>
        <p:spPr>
          <a:xfrm>
            <a:off x="8113988" y="1871578"/>
            <a:ext cx="2911364" cy="10206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400" dirty="0"/>
              <a:t>ClusterIP: solo comunicación interna entre pods del cluster de kubernet indendiente en la maquina que se encuentre, provee una IP fija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704B3E-5D21-AB47-384B-CCB8A2DB33C5}"/>
              </a:ext>
            </a:extLst>
          </p:cNvPr>
          <p:cNvSpPr/>
          <p:nvPr/>
        </p:nvSpPr>
        <p:spPr>
          <a:xfrm>
            <a:off x="914400" y="5448682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Kubectl describe service mysql8</a:t>
            </a:r>
          </a:p>
          <a:p>
            <a:pPr algn="ctr"/>
            <a:r>
              <a:rPr lang="es-SV" dirty="0"/>
              <a:t>Kubectl get all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BB09FC2-38E9-415E-7040-419DD73F3B78}"/>
              </a:ext>
            </a:extLst>
          </p:cNvPr>
          <p:cNvSpPr/>
          <p:nvPr/>
        </p:nvSpPr>
        <p:spPr>
          <a:xfrm>
            <a:off x="8113988" y="3014030"/>
            <a:ext cx="2911364" cy="10206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400" dirty="0"/>
              <a:t>NodePort: comunicación externa, es decir que se pueda comunicar por ejemplo desde internet, importante si conectaremos desde un cliente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EF363DF-4F7B-8E00-12C0-583AC2D2F09D}"/>
              </a:ext>
            </a:extLst>
          </p:cNvPr>
          <p:cNvSpPr/>
          <p:nvPr/>
        </p:nvSpPr>
        <p:spPr>
          <a:xfrm>
            <a:off x="8113988" y="4230602"/>
            <a:ext cx="2911364" cy="10206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400" dirty="0"/>
              <a:t>LoadBalancer: balancea la carga entre los distintos pod de las idferentes maquinas, Amazon en EKS soporta, Azure soporta loadBalancer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DC2FBDB-E59B-F180-EC36-BBB35B8B2C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078014" y="2381892"/>
            <a:ext cx="4035974" cy="89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2A19C0C-085B-83A8-FFA4-C42E082016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30414" y="3381320"/>
            <a:ext cx="3883574" cy="14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B407B00-909B-A42D-0867-EDCBD829138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78013" y="3524344"/>
            <a:ext cx="4035975" cy="121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7A22C853-C51E-55B5-E33A-C11D154E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25" y="5315997"/>
            <a:ext cx="5654271" cy="1450443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EC3BD90-36F5-C2AA-A2FA-8073F9F545A3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4078014" y="4642944"/>
            <a:ext cx="2131411" cy="139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8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1319-3326-B163-2569-C24FDDED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269"/>
            <a:ext cx="9144000" cy="1587062"/>
          </a:xfrm>
        </p:spPr>
        <p:txBody>
          <a:bodyPr>
            <a:normAutofit fontScale="90000"/>
          </a:bodyPr>
          <a:lstStyle/>
          <a:p>
            <a:r>
              <a:rPr lang="es-SV" dirty="0"/>
              <a:t>Crear Deployment para un microservice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F1B08-4452-BD8D-4338-070E9AAB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1860331"/>
            <a:ext cx="9144000" cy="630621"/>
          </a:xfrm>
        </p:spPr>
        <p:txBody>
          <a:bodyPr>
            <a:normAutofit fontScale="92500" lnSpcReduction="20000"/>
          </a:bodyPr>
          <a:lstStyle/>
          <a:p>
            <a:r>
              <a:rPr lang="es-SV" dirty="0"/>
              <a:t>Ya configurado nuestro gestor podemos ahora configurar un deployment para un microservice propio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5D8E06-2712-4A0C-B1B2-ABC54FC9F5A8}"/>
              </a:ext>
            </a:extLst>
          </p:cNvPr>
          <p:cNvSpPr/>
          <p:nvPr/>
        </p:nvSpPr>
        <p:spPr>
          <a:xfrm>
            <a:off x="987972" y="3429000"/>
            <a:ext cx="3163614" cy="1500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1. Minikube no tiene acceso a nuestra maquina local, por lo tanto deberemos crear un container y subirlo a docker hub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F3CE48-7C77-2690-FFE1-23178E058808}"/>
              </a:ext>
            </a:extLst>
          </p:cNvPr>
          <p:cNvSpPr/>
          <p:nvPr/>
        </p:nvSpPr>
        <p:spPr>
          <a:xfrm>
            <a:off x="4514193" y="3426372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600" dirty="0"/>
              <a:t>2. Crear el deployment:</a:t>
            </a:r>
          </a:p>
          <a:p>
            <a:pPr algn="ctr"/>
            <a:r>
              <a:rPr lang="es-SV" sz="1600" dirty="0"/>
              <a:t>Kubectl create deployment msvc-usuarios –-image=ele1990/usuarios:lates –port=8001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266542-58D8-734F-0D30-0CB98D260572}"/>
              </a:ext>
            </a:extLst>
          </p:cNvPr>
          <p:cNvSpPr/>
          <p:nvPr/>
        </p:nvSpPr>
        <p:spPr>
          <a:xfrm>
            <a:off x="8418786" y="3291053"/>
            <a:ext cx="3163614" cy="2151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Kubctl get deployments</a:t>
            </a:r>
          </a:p>
          <a:p>
            <a:pPr algn="ctr"/>
            <a:r>
              <a:rPr lang="es-SV" dirty="0"/>
              <a:t>Kubctl get pods </a:t>
            </a:r>
          </a:p>
          <a:p>
            <a:pPr algn="ctr"/>
            <a:r>
              <a:rPr lang="es-SV" dirty="0"/>
              <a:t>Kubctl get all</a:t>
            </a:r>
          </a:p>
          <a:p>
            <a:pPr algn="ctr"/>
            <a:r>
              <a:rPr lang="es-SV" dirty="0"/>
              <a:t>Kubectl logs idpods</a:t>
            </a:r>
          </a:p>
          <a:p>
            <a:pPr algn="ctr"/>
            <a:r>
              <a:rPr lang="es-SV" dirty="0"/>
              <a:t>Kubctl describe deployment msvc-usuarios</a:t>
            </a:r>
          </a:p>
          <a:p>
            <a:pPr algn="ctr"/>
            <a:r>
              <a:rPr lang="es-SV" dirty="0"/>
              <a:t>Kubctl describe pod idpod</a:t>
            </a:r>
          </a:p>
        </p:txBody>
      </p:sp>
    </p:spTree>
    <p:extLst>
      <p:ext uri="{BB962C8B-B14F-4D97-AF65-F5344CB8AC3E}">
        <p14:creationId xmlns:p14="http://schemas.microsoft.com/office/powerpoint/2010/main" val="6591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1319-3326-B163-2569-C24FDDED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269"/>
            <a:ext cx="9144000" cy="1587062"/>
          </a:xfrm>
        </p:spPr>
        <p:txBody>
          <a:bodyPr>
            <a:normAutofit fontScale="90000"/>
          </a:bodyPr>
          <a:lstStyle/>
          <a:p>
            <a:r>
              <a:rPr lang="es-SV" dirty="0"/>
              <a:t>Exponiendo servicio</a:t>
            </a:r>
            <a:br>
              <a:rPr lang="es-SV" dirty="0"/>
            </a:br>
            <a:r>
              <a:rPr lang="es-SV" dirty="0"/>
              <a:t> a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F1B08-4452-BD8D-4338-070E9AAB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1860331"/>
            <a:ext cx="9144000" cy="630621"/>
          </a:xfrm>
        </p:spPr>
        <p:txBody>
          <a:bodyPr>
            <a:normAutofit/>
          </a:bodyPr>
          <a:lstStyle/>
          <a:p>
            <a:r>
              <a:rPr lang="es-SV" dirty="0"/>
              <a:t>Usaremos loadbalancer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5D8E06-2712-4A0C-B1B2-ABC54FC9F5A8}"/>
              </a:ext>
            </a:extLst>
          </p:cNvPr>
          <p:cNvSpPr/>
          <p:nvPr/>
        </p:nvSpPr>
        <p:spPr>
          <a:xfrm>
            <a:off x="987972" y="3429000"/>
            <a:ext cx="3163614" cy="1500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Kubectl expose deployment msvc-usuarios –port=8001 –type=LoadBalancer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F3CE48-7C77-2690-FFE1-23178E058808}"/>
              </a:ext>
            </a:extLst>
          </p:cNvPr>
          <p:cNvSpPr/>
          <p:nvPr/>
        </p:nvSpPr>
        <p:spPr>
          <a:xfrm>
            <a:off x="4514193" y="3426372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600" dirty="0"/>
              <a:t>Kubectl get services</a:t>
            </a:r>
          </a:p>
          <a:p>
            <a:pPr algn="ctr"/>
            <a:r>
              <a:rPr lang="es-SV" sz="1600" dirty="0"/>
              <a:t>Nos permitirá ver nuestros servicios con le puerto externo, en este caso se usa la IP del cluster de minikube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266542-58D8-734F-0D30-0CB98D260572}"/>
              </a:ext>
            </a:extLst>
          </p:cNvPr>
          <p:cNvSpPr/>
          <p:nvPr/>
        </p:nvSpPr>
        <p:spPr>
          <a:xfrm>
            <a:off x="7866993" y="3379259"/>
            <a:ext cx="3904593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Minikube service msvc-usuarios –url</a:t>
            </a:r>
          </a:p>
          <a:p>
            <a:pPr algn="ctr"/>
            <a:r>
              <a:rPr lang="es-SV" dirty="0"/>
              <a:t>Minikube nos generara la IP con el puerto expueto para que podamos acceder, en este caso una IP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39DDC3-0C12-8051-47B7-34BFA40DB97A}"/>
              </a:ext>
            </a:extLst>
          </p:cNvPr>
          <p:cNvSpPr/>
          <p:nvPr/>
        </p:nvSpPr>
        <p:spPr>
          <a:xfrm>
            <a:off x="4703379" y="5226452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600" dirty="0"/>
              <a:t>Ele1990-9900900.us-east-1.amazon.com:8001</a:t>
            </a:r>
          </a:p>
        </p:txBody>
      </p:sp>
    </p:spTree>
    <p:extLst>
      <p:ext uri="{BB962C8B-B14F-4D97-AF65-F5344CB8AC3E}">
        <p14:creationId xmlns:p14="http://schemas.microsoft.com/office/powerpoint/2010/main" val="21625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4B672-5815-F86A-46F7-CA7111BF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81AAF1-E29C-8B35-0DF3-A904357D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2679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3438525"/>
            <a:chOff x="0" y="0"/>
            <a:chExt cx="12192000" cy="3438525"/>
          </a:xfrm>
        </p:grpSpPr>
        <p:sp>
          <p:nvSpPr>
            <p:cNvPr id="4" name="object 4"/>
            <p:cNvSpPr/>
            <p:nvPr/>
          </p:nvSpPr>
          <p:spPr>
            <a:xfrm>
              <a:off x="5890259" y="1635760"/>
              <a:ext cx="2529840" cy="1793239"/>
            </a:xfrm>
            <a:custGeom>
              <a:avLst/>
              <a:gdLst/>
              <a:ahLst/>
              <a:cxnLst/>
              <a:rect l="l" t="t" r="r" b="b"/>
              <a:pathLst>
                <a:path w="2529840" h="1793239">
                  <a:moveTo>
                    <a:pt x="2231009" y="0"/>
                  </a:moveTo>
                  <a:lnTo>
                    <a:pt x="298830" y="0"/>
                  </a:lnTo>
                  <a:lnTo>
                    <a:pt x="250375" y="3912"/>
                  </a:lnTo>
                  <a:lnTo>
                    <a:pt x="204402" y="15241"/>
                  </a:lnTo>
                  <a:lnTo>
                    <a:pt x="161530" y="33367"/>
                  </a:lnTo>
                  <a:lnTo>
                    <a:pt x="122374" y="57676"/>
                  </a:lnTo>
                  <a:lnTo>
                    <a:pt x="87550" y="87550"/>
                  </a:lnTo>
                  <a:lnTo>
                    <a:pt x="57676" y="122374"/>
                  </a:lnTo>
                  <a:lnTo>
                    <a:pt x="33367" y="161530"/>
                  </a:lnTo>
                  <a:lnTo>
                    <a:pt x="15241" y="204402"/>
                  </a:lnTo>
                  <a:lnTo>
                    <a:pt x="3912" y="250375"/>
                  </a:lnTo>
                  <a:lnTo>
                    <a:pt x="0" y="298830"/>
                  </a:lnTo>
                  <a:lnTo>
                    <a:pt x="0" y="1494409"/>
                  </a:lnTo>
                  <a:lnTo>
                    <a:pt x="3912" y="1542864"/>
                  </a:lnTo>
                  <a:lnTo>
                    <a:pt x="15241" y="1588837"/>
                  </a:lnTo>
                  <a:lnTo>
                    <a:pt x="33367" y="1631709"/>
                  </a:lnTo>
                  <a:lnTo>
                    <a:pt x="57676" y="1670865"/>
                  </a:lnTo>
                  <a:lnTo>
                    <a:pt x="87550" y="1705689"/>
                  </a:lnTo>
                  <a:lnTo>
                    <a:pt x="122374" y="1735563"/>
                  </a:lnTo>
                  <a:lnTo>
                    <a:pt x="161530" y="1759872"/>
                  </a:lnTo>
                  <a:lnTo>
                    <a:pt x="204402" y="1777998"/>
                  </a:lnTo>
                  <a:lnTo>
                    <a:pt x="250375" y="1789327"/>
                  </a:lnTo>
                  <a:lnTo>
                    <a:pt x="298830" y="1793239"/>
                  </a:lnTo>
                  <a:lnTo>
                    <a:pt x="2231009" y="1793239"/>
                  </a:lnTo>
                  <a:lnTo>
                    <a:pt x="2279464" y="1789327"/>
                  </a:lnTo>
                  <a:lnTo>
                    <a:pt x="2325437" y="1777998"/>
                  </a:lnTo>
                  <a:lnTo>
                    <a:pt x="2368309" y="1759872"/>
                  </a:lnTo>
                  <a:lnTo>
                    <a:pt x="2407465" y="1735563"/>
                  </a:lnTo>
                  <a:lnTo>
                    <a:pt x="2442289" y="1705689"/>
                  </a:lnTo>
                  <a:lnTo>
                    <a:pt x="2472163" y="1670865"/>
                  </a:lnTo>
                  <a:lnTo>
                    <a:pt x="2496472" y="1631709"/>
                  </a:lnTo>
                  <a:lnTo>
                    <a:pt x="2514598" y="1588837"/>
                  </a:lnTo>
                  <a:lnTo>
                    <a:pt x="2525927" y="1542864"/>
                  </a:lnTo>
                  <a:lnTo>
                    <a:pt x="2529840" y="1494409"/>
                  </a:lnTo>
                  <a:lnTo>
                    <a:pt x="2529840" y="298830"/>
                  </a:lnTo>
                  <a:lnTo>
                    <a:pt x="2525927" y="250375"/>
                  </a:lnTo>
                  <a:lnTo>
                    <a:pt x="2514598" y="204402"/>
                  </a:lnTo>
                  <a:lnTo>
                    <a:pt x="2496472" y="161530"/>
                  </a:lnTo>
                  <a:lnTo>
                    <a:pt x="2472163" y="122374"/>
                  </a:lnTo>
                  <a:lnTo>
                    <a:pt x="2442289" y="87550"/>
                  </a:lnTo>
                  <a:lnTo>
                    <a:pt x="2407465" y="57676"/>
                  </a:lnTo>
                  <a:lnTo>
                    <a:pt x="2368309" y="33367"/>
                  </a:lnTo>
                  <a:lnTo>
                    <a:pt x="2325437" y="15241"/>
                  </a:lnTo>
                  <a:lnTo>
                    <a:pt x="2279464" y="3912"/>
                  </a:lnTo>
                  <a:lnTo>
                    <a:pt x="223100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90259" y="1635760"/>
              <a:ext cx="2529840" cy="1793239"/>
            </a:xfrm>
            <a:custGeom>
              <a:avLst/>
              <a:gdLst/>
              <a:ahLst/>
              <a:cxnLst/>
              <a:rect l="l" t="t" r="r" b="b"/>
              <a:pathLst>
                <a:path w="2529840" h="1793239">
                  <a:moveTo>
                    <a:pt x="0" y="298830"/>
                  </a:moveTo>
                  <a:lnTo>
                    <a:pt x="3912" y="250375"/>
                  </a:lnTo>
                  <a:lnTo>
                    <a:pt x="15241" y="204402"/>
                  </a:lnTo>
                  <a:lnTo>
                    <a:pt x="33367" y="161530"/>
                  </a:lnTo>
                  <a:lnTo>
                    <a:pt x="57676" y="122374"/>
                  </a:lnTo>
                  <a:lnTo>
                    <a:pt x="87550" y="87550"/>
                  </a:lnTo>
                  <a:lnTo>
                    <a:pt x="122374" y="57676"/>
                  </a:lnTo>
                  <a:lnTo>
                    <a:pt x="161530" y="33367"/>
                  </a:lnTo>
                  <a:lnTo>
                    <a:pt x="204402" y="15241"/>
                  </a:lnTo>
                  <a:lnTo>
                    <a:pt x="250375" y="3912"/>
                  </a:lnTo>
                  <a:lnTo>
                    <a:pt x="298830" y="0"/>
                  </a:lnTo>
                  <a:lnTo>
                    <a:pt x="2231009" y="0"/>
                  </a:lnTo>
                  <a:lnTo>
                    <a:pt x="2279464" y="3912"/>
                  </a:lnTo>
                  <a:lnTo>
                    <a:pt x="2325437" y="15241"/>
                  </a:lnTo>
                  <a:lnTo>
                    <a:pt x="2368309" y="33367"/>
                  </a:lnTo>
                  <a:lnTo>
                    <a:pt x="2407465" y="57676"/>
                  </a:lnTo>
                  <a:lnTo>
                    <a:pt x="2442289" y="87550"/>
                  </a:lnTo>
                  <a:lnTo>
                    <a:pt x="2472163" y="122374"/>
                  </a:lnTo>
                  <a:lnTo>
                    <a:pt x="2496472" y="161530"/>
                  </a:lnTo>
                  <a:lnTo>
                    <a:pt x="2514598" y="204402"/>
                  </a:lnTo>
                  <a:lnTo>
                    <a:pt x="2525927" y="250375"/>
                  </a:lnTo>
                  <a:lnTo>
                    <a:pt x="2529840" y="298830"/>
                  </a:lnTo>
                  <a:lnTo>
                    <a:pt x="2529840" y="1494409"/>
                  </a:lnTo>
                  <a:lnTo>
                    <a:pt x="2525927" y="1542864"/>
                  </a:lnTo>
                  <a:lnTo>
                    <a:pt x="2514598" y="1588837"/>
                  </a:lnTo>
                  <a:lnTo>
                    <a:pt x="2496472" y="1631709"/>
                  </a:lnTo>
                  <a:lnTo>
                    <a:pt x="2472163" y="1670865"/>
                  </a:lnTo>
                  <a:lnTo>
                    <a:pt x="2442289" y="1705689"/>
                  </a:lnTo>
                  <a:lnTo>
                    <a:pt x="2407465" y="1735563"/>
                  </a:lnTo>
                  <a:lnTo>
                    <a:pt x="2368309" y="1759872"/>
                  </a:lnTo>
                  <a:lnTo>
                    <a:pt x="2325437" y="1777998"/>
                  </a:lnTo>
                  <a:lnTo>
                    <a:pt x="2279464" y="1789327"/>
                  </a:lnTo>
                  <a:lnTo>
                    <a:pt x="2231009" y="1793239"/>
                  </a:lnTo>
                  <a:lnTo>
                    <a:pt x="298830" y="1793239"/>
                  </a:lnTo>
                  <a:lnTo>
                    <a:pt x="250375" y="1789327"/>
                  </a:lnTo>
                  <a:lnTo>
                    <a:pt x="204402" y="1777998"/>
                  </a:lnTo>
                  <a:lnTo>
                    <a:pt x="161530" y="1759872"/>
                  </a:lnTo>
                  <a:lnTo>
                    <a:pt x="122374" y="1735563"/>
                  </a:lnTo>
                  <a:lnTo>
                    <a:pt x="87550" y="1705689"/>
                  </a:lnTo>
                  <a:lnTo>
                    <a:pt x="57676" y="1670865"/>
                  </a:lnTo>
                  <a:lnTo>
                    <a:pt x="33367" y="1631709"/>
                  </a:lnTo>
                  <a:lnTo>
                    <a:pt x="15241" y="1588837"/>
                  </a:lnTo>
                  <a:lnTo>
                    <a:pt x="3912" y="1542864"/>
                  </a:lnTo>
                  <a:lnTo>
                    <a:pt x="0" y="1494409"/>
                  </a:lnTo>
                  <a:lnTo>
                    <a:pt x="0" y="29883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88100" y="1460500"/>
              <a:ext cx="1511300" cy="284480"/>
            </a:xfrm>
            <a:custGeom>
              <a:avLst/>
              <a:gdLst/>
              <a:ahLst/>
              <a:cxnLst/>
              <a:rect l="l" t="t" r="r" b="b"/>
              <a:pathLst>
                <a:path w="1511300" h="284480">
                  <a:moveTo>
                    <a:pt x="1463928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237109"/>
                  </a:lnTo>
                  <a:lnTo>
                    <a:pt x="3722" y="255547"/>
                  </a:lnTo>
                  <a:lnTo>
                    <a:pt x="13874" y="270605"/>
                  </a:lnTo>
                  <a:lnTo>
                    <a:pt x="28932" y="280757"/>
                  </a:lnTo>
                  <a:lnTo>
                    <a:pt x="47371" y="284479"/>
                  </a:lnTo>
                  <a:lnTo>
                    <a:pt x="1463928" y="284479"/>
                  </a:lnTo>
                  <a:lnTo>
                    <a:pt x="1482367" y="280757"/>
                  </a:lnTo>
                  <a:lnTo>
                    <a:pt x="1497425" y="270605"/>
                  </a:lnTo>
                  <a:lnTo>
                    <a:pt x="1507577" y="255547"/>
                  </a:lnTo>
                  <a:lnTo>
                    <a:pt x="1511300" y="237109"/>
                  </a:lnTo>
                  <a:lnTo>
                    <a:pt x="1511300" y="47371"/>
                  </a:lnTo>
                  <a:lnTo>
                    <a:pt x="1507577" y="28932"/>
                  </a:lnTo>
                  <a:lnTo>
                    <a:pt x="1497425" y="13874"/>
                  </a:lnTo>
                  <a:lnTo>
                    <a:pt x="1482367" y="3722"/>
                  </a:lnTo>
                  <a:lnTo>
                    <a:pt x="146392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88100" y="1460500"/>
              <a:ext cx="1511300" cy="284480"/>
            </a:xfrm>
            <a:custGeom>
              <a:avLst/>
              <a:gdLst/>
              <a:ahLst/>
              <a:cxnLst/>
              <a:rect l="l" t="t" r="r" b="b"/>
              <a:pathLst>
                <a:path w="1511300" h="284480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1463928" y="0"/>
                  </a:lnTo>
                  <a:lnTo>
                    <a:pt x="1482367" y="3722"/>
                  </a:lnTo>
                  <a:lnTo>
                    <a:pt x="1497425" y="13874"/>
                  </a:lnTo>
                  <a:lnTo>
                    <a:pt x="1507577" y="28932"/>
                  </a:lnTo>
                  <a:lnTo>
                    <a:pt x="1511300" y="47371"/>
                  </a:lnTo>
                  <a:lnTo>
                    <a:pt x="1511300" y="237109"/>
                  </a:lnTo>
                  <a:lnTo>
                    <a:pt x="1507577" y="255547"/>
                  </a:lnTo>
                  <a:lnTo>
                    <a:pt x="1497425" y="270605"/>
                  </a:lnTo>
                  <a:lnTo>
                    <a:pt x="1482367" y="280757"/>
                  </a:lnTo>
                  <a:lnTo>
                    <a:pt x="1463928" y="284479"/>
                  </a:lnTo>
                  <a:lnTo>
                    <a:pt x="47371" y="284479"/>
                  </a:lnTo>
                  <a:lnTo>
                    <a:pt x="28932" y="280757"/>
                  </a:lnTo>
                  <a:lnTo>
                    <a:pt x="13874" y="270605"/>
                  </a:lnTo>
                  <a:lnTo>
                    <a:pt x="3722" y="255547"/>
                  </a:lnTo>
                  <a:lnTo>
                    <a:pt x="0" y="237109"/>
                  </a:lnTo>
                  <a:lnTo>
                    <a:pt x="0" y="4737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6650" y="2200910"/>
              <a:ext cx="1879600" cy="4648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16650" y="2200910"/>
              <a:ext cx="1879600" cy="464820"/>
            </a:xfrm>
            <a:custGeom>
              <a:avLst/>
              <a:gdLst/>
              <a:ahLst/>
              <a:cxnLst/>
              <a:rect l="l" t="t" r="r" b="b"/>
              <a:pathLst>
                <a:path w="1879600" h="464819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1802129" y="0"/>
                  </a:lnTo>
                  <a:lnTo>
                    <a:pt x="1832290" y="6086"/>
                  </a:lnTo>
                  <a:lnTo>
                    <a:pt x="1856914" y="22685"/>
                  </a:lnTo>
                  <a:lnTo>
                    <a:pt x="1873513" y="47309"/>
                  </a:lnTo>
                  <a:lnTo>
                    <a:pt x="1879600" y="77469"/>
                  </a:lnTo>
                  <a:lnTo>
                    <a:pt x="1879600" y="387350"/>
                  </a:lnTo>
                  <a:lnTo>
                    <a:pt x="1873513" y="417510"/>
                  </a:lnTo>
                  <a:lnTo>
                    <a:pt x="1856914" y="442134"/>
                  </a:lnTo>
                  <a:lnTo>
                    <a:pt x="1832290" y="458733"/>
                  </a:lnTo>
                  <a:lnTo>
                    <a:pt x="1802129" y="464819"/>
                  </a:lnTo>
                  <a:lnTo>
                    <a:pt x="77470" y="464819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69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80479" y="2308860"/>
              <a:ext cx="1544320" cy="259079"/>
            </a:xfrm>
            <a:custGeom>
              <a:avLst/>
              <a:gdLst/>
              <a:ahLst/>
              <a:cxnLst/>
              <a:rect l="l" t="t" r="r" b="b"/>
              <a:pathLst>
                <a:path w="1544320" h="259080">
                  <a:moveTo>
                    <a:pt x="1501140" y="0"/>
                  </a:moveTo>
                  <a:lnTo>
                    <a:pt x="43180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79"/>
                  </a:lnTo>
                  <a:lnTo>
                    <a:pt x="0" y="215900"/>
                  </a:lnTo>
                  <a:lnTo>
                    <a:pt x="3389" y="232719"/>
                  </a:lnTo>
                  <a:lnTo>
                    <a:pt x="12636" y="246443"/>
                  </a:lnTo>
                  <a:lnTo>
                    <a:pt x="26360" y="255690"/>
                  </a:lnTo>
                  <a:lnTo>
                    <a:pt x="43180" y="259079"/>
                  </a:lnTo>
                  <a:lnTo>
                    <a:pt x="1501140" y="259079"/>
                  </a:lnTo>
                  <a:lnTo>
                    <a:pt x="1517959" y="255690"/>
                  </a:lnTo>
                  <a:lnTo>
                    <a:pt x="1531683" y="246443"/>
                  </a:lnTo>
                  <a:lnTo>
                    <a:pt x="1540930" y="232719"/>
                  </a:lnTo>
                  <a:lnTo>
                    <a:pt x="1544320" y="215900"/>
                  </a:lnTo>
                  <a:lnTo>
                    <a:pt x="1544320" y="43179"/>
                  </a:lnTo>
                  <a:lnTo>
                    <a:pt x="1540930" y="26360"/>
                  </a:lnTo>
                  <a:lnTo>
                    <a:pt x="1531683" y="12636"/>
                  </a:lnTo>
                  <a:lnTo>
                    <a:pt x="1517959" y="3389"/>
                  </a:lnTo>
                  <a:lnTo>
                    <a:pt x="150114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0479" y="2308860"/>
              <a:ext cx="1544320" cy="259079"/>
            </a:xfrm>
            <a:custGeom>
              <a:avLst/>
              <a:gdLst/>
              <a:ahLst/>
              <a:cxnLst/>
              <a:rect l="l" t="t" r="r" b="b"/>
              <a:pathLst>
                <a:path w="1544320" h="259080">
                  <a:moveTo>
                    <a:pt x="0" y="43179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80" y="0"/>
                  </a:lnTo>
                  <a:lnTo>
                    <a:pt x="1501140" y="0"/>
                  </a:lnTo>
                  <a:lnTo>
                    <a:pt x="1517959" y="3389"/>
                  </a:lnTo>
                  <a:lnTo>
                    <a:pt x="1531683" y="12636"/>
                  </a:lnTo>
                  <a:lnTo>
                    <a:pt x="1540930" y="26360"/>
                  </a:lnTo>
                  <a:lnTo>
                    <a:pt x="1544320" y="43179"/>
                  </a:lnTo>
                  <a:lnTo>
                    <a:pt x="1544320" y="215900"/>
                  </a:lnTo>
                  <a:lnTo>
                    <a:pt x="1540930" y="232719"/>
                  </a:lnTo>
                  <a:lnTo>
                    <a:pt x="1531683" y="246443"/>
                  </a:lnTo>
                  <a:lnTo>
                    <a:pt x="1517959" y="255690"/>
                  </a:lnTo>
                  <a:lnTo>
                    <a:pt x="1501140" y="259079"/>
                  </a:lnTo>
                  <a:lnTo>
                    <a:pt x="43180" y="259079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900"/>
                  </a:lnTo>
                  <a:lnTo>
                    <a:pt x="0" y="4317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9269" y="2091689"/>
              <a:ext cx="589279" cy="1574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59269" y="2091689"/>
              <a:ext cx="589280" cy="157480"/>
            </a:xfrm>
            <a:custGeom>
              <a:avLst/>
              <a:gdLst/>
              <a:ahLst/>
              <a:cxnLst/>
              <a:rect l="l" t="t" r="r" b="b"/>
              <a:pathLst>
                <a:path w="589279" h="157480">
                  <a:moveTo>
                    <a:pt x="0" y="26288"/>
                  </a:moveTo>
                  <a:lnTo>
                    <a:pt x="2071" y="16073"/>
                  </a:lnTo>
                  <a:lnTo>
                    <a:pt x="7715" y="7715"/>
                  </a:lnTo>
                  <a:lnTo>
                    <a:pt x="16073" y="2071"/>
                  </a:lnTo>
                  <a:lnTo>
                    <a:pt x="26288" y="0"/>
                  </a:lnTo>
                  <a:lnTo>
                    <a:pt x="562990" y="0"/>
                  </a:lnTo>
                  <a:lnTo>
                    <a:pt x="573206" y="2071"/>
                  </a:lnTo>
                  <a:lnTo>
                    <a:pt x="581564" y="7715"/>
                  </a:lnTo>
                  <a:lnTo>
                    <a:pt x="587208" y="16073"/>
                  </a:lnTo>
                  <a:lnTo>
                    <a:pt x="589279" y="26288"/>
                  </a:lnTo>
                  <a:lnTo>
                    <a:pt x="589279" y="131190"/>
                  </a:lnTo>
                  <a:lnTo>
                    <a:pt x="587208" y="141406"/>
                  </a:lnTo>
                  <a:lnTo>
                    <a:pt x="581564" y="149764"/>
                  </a:lnTo>
                  <a:lnTo>
                    <a:pt x="573206" y="155408"/>
                  </a:lnTo>
                  <a:lnTo>
                    <a:pt x="562990" y="157480"/>
                  </a:lnTo>
                  <a:lnTo>
                    <a:pt x="26288" y="157480"/>
                  </a:lnTo>
                  <a:lnTo>
                    <a:pt x="16073" y="155408"/>
                  </a:lnTo>
                  <a:lnTo>
                    <a:pt x="7715" y="149764"/>
                  </a:lnTo>
                  <a:lnTo>
                    <a:pt x="2071" y="141406"/>
                  </a:lnTo>
                  <a:lnTo>
                    <a:pt x="0" y="131190"/>
                  </a:lnTo>
                  <a:lnTo>
                    <a:pt x="0" y="26288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114833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2600" y="5080"/>
              <a:ext cx="3553713" cy="12778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0"/>
              <a:ext cx="12192000" cy="1069340"/>
            </a:xfrm>
            <a:custGeom>
              <a:avLst/>
              <a:gdLst/>
              <a:ahLst/>
              <a:cxnLst/>
              <a:rect l="l" t="t" r="r" b="b"/>
              <a:pathLst>
                <a:path w="12192000" h="1069340">
                  <a:moveTo>
                    <a:pt x="12192000" y="0"/>
                  </a:moveTo>
                  <a:lnTo>
                    <a:pt x="0" y="0"/>
                  </a:lnTo>
                  <a:lnTo>
                    <a:pt x="0" y="1069339"/>
                  </a:lnTo>
                  <a:lnTo>
                    <a:pt x="12192000" y="1069339"/>
                  </a:lnTo>
                  <a:lnTo>
                    <a:pt x="1219200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08676" y="201668"/>
            <a:ext cx="657483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Arquitectura</a:t>
            </a:r>
            <a:endParaRPr dirty="0"/>
          </a:p>
        </p:txBody>
      </p:sp>
      <p:grpSp>
        <p:nvGrpSpPr>
          <p:cNvPr id="18" name="object 18"/>
          <p:cNvGrpSpPr/>
          <p:nvPr/>
        </p:nvGrpSpPr>
        <p:grpSpPr>
          <a:xfrm>
            <a:off x="3726179" y="238759"/>
            <a:ext cx="4608830" cy="3785871"/>
            <a:chOff x="3726179" y="238759"/>
            <a:chExt cx="4608830" cy="3785871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5989" y="1802129"/>
              <a:ext cx="843280" cy="201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15989" y="1802129"/>
              <a:ext cx="843280" cy="203200"/>
            </a:xfrm>
            <a:custGeom>
              <a:avLst/>
              <a:gdLst/>
              <a:ahLst/>
              <a:cxnLst/>
              <a:rect l="l" t="t" r="r" b="b"/>
              <a:pathLst>
                <a:path w="843279" h="203200">
                  <a:moveTo>
                    <a:pt x="0" y="33909"/>
                  </a:moveTo>
                  <a:lnTo>
                    <a:pt x="2655" y="20681"/>
                  </a:lnTo>
                  <a:lnTo>
                    <a:pt x="9906" y="9906"/>
                  </a:lnTo>
                  <a:lnTo>
                    <a:pt x="20681" y="2655"/>
                  </a:lnTo>
                  <a:lnTo>
                    <a:pt x="33909" y="0"/>
                  </a:lnTo>
                  <a:lnTo>
                    <a:pt x="809370" y="0"/>
                  </a:lnTo>
                  <a:lnTo>
                    <a:pt x="822598" y="2655"/>
                  </a:lnTo>
                  <a:lnTo>
                    <a:pt x="833374" y="9906"/>
                  </a:lnTo>
                  <a:lnTo>
                    <a:pt x="840624" y="20681"/>
                  </a:lnTo>
                  <a:lnTo>
                    <a:pt x="843280" y="33909"/>
                  </a:lnTo>
                  <a:lnTo>
                    <a:pt x="843280" y="169291"/>
                  </a:lnTo>
                  <a:lnTo>
                    <a:pt x="840624" y="182518"/>
                  </a:lnTo>
                  <a:lnTo>
                    <a:pt x="833374" y="193294"/>
                  </a:lnTo>
                  <a:lnTo>
                    <a:pt x="822598" y="200544"/>
                  </a:lnTo>
                  <a:lnTo>
                    <a:pt x="809370" y="203200"/>
                  </a:lnTo>
                  <a:lnTo>
                    <a:pt x="33909" y="203200"/>
                  </a:lnTo>
                  <a:lnTo>
                    <a:pt x="20681" y="200544"/>
                  </a:lnTo>
                  <a:lnTo>
                    <a:pt x="9906" y="193293"/>
                  </a:lnTo>
                  <a:lnTo>
                    <a:pt x="2655" y="182518"/>
                  </a:lnTo>
                  <a:lnTo>
                    <a:pt x="0" y="169291"/>
                  </a:lnTo>
                  <a:lnTo>
                    <a:pt x="0" y="33909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0909" y="1804670"/>
              <a:ext cx="1054100" cy="203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280909" y="1804670"/>
              <a:ext cx="1054100" cy="203200"/>
            </a:xfrm>
            <a:custGeom>
              <a:avLst/>
              <a:gdLst/>
              <a:ahLst/>
              <a:cxnLst/>
              <a:rect l="l" t="t" r="r" b="b"/>
              <a:pathLst>
                <a:path w="1054100" h="203200">
                  <a:moveTo>
                    <a:pt x="0" y="33908"/>
                  </a:moveTo>
                  <a:lnTo>
                    <a:pt x="2655" y="20681"/>
                  </a:lnTo>
                  <a:lnTo>
                    <a:pt x="9905" y="9905"/>
                  </a:lnTo>
                  <a:lnTo>
                    <a:pt x="20681" y="2655"/>
                  </a:lnTo>
                  <a:lnTo>
                    <a:pt x="33909" y="0"/>
                  </a:lnTo>
                  <a:lnTo>
                    <a:pt x="1020191" y="0"/>
                  </a:lnTo>
                  <a:lnTo>
                    <a:pt x="1033418" y="2655"/>
                  </a:lnTo>
                  <a:lnTo>
                    <a:pt x="1044194" y="9906"/>
                  </a:lnTo>
                  <a:lnTo>
                    <a:pt x="1051444" y="20681"/>
                  </a:lnTo>
                  <a:lnTo>
                    <a:pt x="1054100" y="33908"/>
                  </a:lnTo>
                  <a:lnTo>
                    <a:pt x="1054100" y="169290"/>
                  </a:lnTo>
                  <a:lnTo>
                    <a:pt x="1051444" y="182518"/>
                  </a:lnTo>
                  <a:lnTo>
                    <a:pt x="1044194" y="193293"/>
                  </a:lnTo>
                  <a:lnTo>
                    <a:pt x="1033418" y="200544"/>
                  </a:lnTo>
                  <a:lnTo>
                    <a:pt x="1020191" y="203200"/>
                  </a:lnTo>
                  <a:lnTo>
                    <a:pt x="33909" y="203200"/>
                  </a:lnTo>
                  <a:lnTo>
                    <a:pt x="20681" y="200544"/>
                  </a:lnTo>
                  <a:lnTo>
                    <a:pt x="9905" y="193293"/>
                  </a:lnTo>
                  <a:lnTo>
                    <a:pt x="2655" y="182518"/>
                  </a:lnTo>
                  <a:lnTo>
                    <a:pt x="0" y="169290"/>
                  </a:lnTo>
                  <a:lnTo>
                    <a:pt x="0" y="33908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11089" y="402463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26179" y="238759"/>
              <a:ext cx="612139" cy="59435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193154" y="1366094"/>
            <a:ext cx="2030730" cy="11684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R="116839" algn="ctr">
              <a:lnSpc>
                <a:spcPct val="100000"/>
              </a:lnSpc>
              <a:spcBef>
                <a:spcPts val="79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1207770" algn="l"/>
              </a:tabLst>
            </a:pPr>
            <a:r>
              <a:rPr sz="1400" spc="-5" dirty="0">
                <a:latin typeface="Calibri"/>
                <a:cs typeface="Calibri"/>
              </a:rPr>
              <a:t>Kublet	</a:t>
            </a:r>
            <a:r>
              <a:rPr sz="1400" spc="-10" dirty="0">
                <a:latin typeface="Calibri"/>
                <a:cs typeface="Calibri"/>
              </a:rPr>
              <a:t>kube-proxy</a:t>
            </a:r>
            <a:endParaRPr sz="1400" dirty="0">
              <a:latin typeface="Calibri"/>
              <a:cs typeface="Calibri"/>
            </a:endParaRPr>
          </a:p>
          <a:p>
            <a:pPr marR="102870" algn="ctr">
              <a:lnSpc>
                <a:spcPct val="100000"/>
              </a:lnSpc>
              <a:spcBef>
                <a:spcPts val="405"/>
              </a:spcBef>
            </a:pPr>
            <a:r>
              <a:rPr sz="1400" spc="-15" dirty="0">
                <a:latin typeface="Calibri"/>
                <a:cs typeface="Calibri"/>
              </a:rPr>
              <a:t>Pod</a:t>
            </a:r>
            <a:endParaRPr sz="1400" dirty="0">
              <a:latin typeface="Calibri"/>
              <a:cs typeface="Calibri"/>
            </a:endParaRPr>
          </a:p>
          <a:p>
            <a:pPr marR="102235" algn="ctr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13475" y="2850514"/>
            <a:ext cx="1885950" cy="473709"/>
            <a:chOff x="6213475" y="2850514"/>
            <a:chExt cx="1885950" cy="473709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6650" y="2853689"/>
              <a:ext cx="1879600" cy="4673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16650" y="2853689"/>
              <a:ext cx="1879600" cy="467359"/>
            </a:xfrm>
            <a:custGeom>
              <a:avLst/>
              <a:gdLst/>
              <a:ahLst/>
              <a:cxnLst/>
              <a:rect l="l" t="t" r="r" b="b"/>
              <a:pathLst>
                <a:path w="1879600" h="467360">
                  <a:moveTo>
                    <a:pt x="0" y="77850"/>
                  </a:moveTo>
                  <a:lnTo>
                    <a:pt x="6127" y="47577"/>
                  </a:lnTo>
                  <a:lnTo>
                    <a:pt x="22828" y="22828"/>
                  </a:lnTo>
                  <a:lnTo>
                    <a:pt x="47577" y="6127"/>
                  </a:lnTo>
                  <a:lnTo>
                    <a:pt x="77850" y="0"/>
                  </a:lnTo>
                  <a:lnTo>
                    <a:pt x="1801749" y="0"/>
                  </a:lnTo>
                  <a:lnTo>
                    <a:pt x="1832022" y="6127"/>
                  </a:lnTo>
                  <a:lnTo>
                    <a:pt x="1856771" y="22828"/>
                  </a:lnTo>
                  <a:lnTo>
                    <a:pt x="1873472" y="47577"/>
                  </a:lnTo>
                  <a:lnTo>
                    <a:pt x="1879600" y="77850"/>
                  </a:lnTo>
                  <a:lnTo>
                    <a:pt x="1879600" y="389509"/>
                  </a:lnTo>
                  <a:lnTo>
                    <a:pt x="1873472" y="419782"/>
                  </a:lnTo>
                  <a:lnTo>
                    <a:pt x="1856771" y="444531"/>
                  </a:lnTo>
                  <a:lnTo>
                    <a:pt x="1832022" y="461232"/>
                  </a:lnTo>
                  <a:lnTo>
                    <a:pt x="1801749" y="467360"/>
                  </a:lnTo>
                  <a:lnTo>
                    <a:pt x="77850" y="467360"/>
                  </a:lnTo>
                  <a:lnTo>
                    <a:pt x="47577" y="461232"/>
                  </a:lnTo>
                  <a:lnTo>
                    <a:pt x="22828" y="444531"/>
                  </a:lnTo>
                  <a:lnTo>
                    <a:pt x="6127" y="419782"/>
                  </a:lnTo>
                  <a:lnTo>
                    <a:pt x="0" y="389509"/>
                  </a:lnTo>
                  <a:lnTo>
                    <a:pt x="0" y="77850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80479" y="2964179"/>
              <a:ext cx="1544320" cy="259079"/>
            </a:xfrm>
            <a:custGeom>
              <a:avLst/>
              <a:gdLst/>
              <a:ahLst/>
              <a:cxnLst/>
              <a:rect l="l" t="t" r="r" b="b"/>
              <a:pathLst>
                <a:path w="1544320" h="259080">
                  <a:moveTo>
                    <a:pt x="1501140" y="0"/>
                  </a:moveTo>
                  <a:lnTo>
                    <a:pt x="43180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80"/>
                  </a:lnTo>
                  <a:lnTo>
                    <a:pt x="0" y="215900"/>
                  </a:lnTo>
                  <a:lnTo>
                    <a:pt x="3389" y="232719"/>
                  </a:lnTo>
                  <a:lnTo>
                    <a:pt x="12636" y="246443"/>
                  </a:lnTo>
                  <a:lnTo>
                    <a:pt x="26360" y="255690"/>
                  </a:lnTo>
                  <a:lnTo>
                    <a:pt x="43180" y="259080"/>
                  </a:lnTo>
                  <a:lnTo>
                    <a:pt x="1501140" y="259080"/>
                  </a:lnTo>
                  <a:lnTo>
                    <a:pt x="1517959" y="255690"/>
                  </a:lnTo>
                  <a:lnTo>
                    <a:pt x="1531683" y="246443"/>
                  </a:lnTo>
                  <a:lnTo>
                    <a:pt x="1540930" y="232719"/>
                  </a:lnTo>
                  <a:lnTo>
                    <a:pt x="1544320" y="215900"/>
                  </a:lnTo>
                  <a:lnTo>
                    <a:pt x="1544320" y="43180"/>
                  </a:lnTo>
                  <a:lnTo>
                    <a:pt x="1540930" y="26360"/>
                  </a:lnTo>
                  <a:lnTo>
                    <a:pt x="1531683" y="12636"/>
                  </a:lnTo>
                  <a:lnTo>
                    <a:pt x="1517959" y="3389"/>
                  </a:lnTo>
                  <a:lnTo>
                    <a:pt x="150114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80479" y="2964179"/>
              <a:ext cx="1544320" cy="259079"/>
            </a:xfrm>
            <a:custGeom>
              <a:avLst/>
              <a:gdLst/>
              <a:ahLst/>
              <a:cxnLst/>
              <a:rect l="l" t="t" r="r" b="b"/>
              <a:pathLst>
                <a:path w="1544320" h="259080">
                  <a:moveTo>
                    <a:pt x="0" y="43180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80" y="0"/>
                  </a:lnTo>
                  <a:lnTo>
                    <a:pt x="1501140" y="0"/>
                  </a:lnTo>
                  <a:lnTo>
                    <a:pt x="1517959" y="3389"/>
                  </a:lnTo>
                  <a:lnTo>
                    <a:pt x="1531683" y="12636"/>
                  </a:lnTo>
                  <a:lnTo>
                    <a:pt x="1540930" y="26360"/>
                  </a:lnTo>
                  <a:lnTo>
                    <a:pt x="1544320" y="43180"/>
                  </a:lnTo>
                  <a:lnTo>
                    <a:pt x="1544320" y="215900"/>
                  </a:lnTo>
                  <a:lnTo>
                    <a:pt x="1540930" y="232719"/>
                  </a:lnTo>
                  <a:lnTo>
                    <a:pt x="1531683" y="246443"/>
                  </a:lnTo>
                  <a:lnTo>
                    <a:pt x="1517959" y="255690"/>
                  </a:lnTo>
                  <a:lnTo>
                    <a:pt x="1501140" y="259080"/>
                  </a:lnTo>
                  <a:lnTo>
                    <a:pt x="43180" y="259080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900"/>
                  </a:lnTo>
                  <a:lnTo>
                    <a:pt x="0" y="431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36409" y="2979673"/>
            <a:ext cx="634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56094" y="2743835"/>
            <a:ext cx="595630" cy="163830"/>
            <a:chOff x="6856094" y="2743835"/>
            <a:chExt cx="595630" cy="163830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59269" y="2747010"/>
              <a:ext cx="589279" cy="15747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859269" y="2747010"/>
              <a:ext cx="589280" cy="157480"/>
            </a:xfrm>
            <a:custGeom>
              <a:avLst/>
              <a:gdLst/>
              <a:ahLst/>
              <a:cxnLst/>
              <a:rect l="l" t="t" r="r" b="b"/>
              <a:pathLst>
                <a:path w="589279" h="157480">
                  <a:moveTo>
                    <a:pt x="0" y="26288"/>
                  </a:moveTo>
                  <a:lnTo>
                    <a:pt x="2071" y="16073"/>
                  </a:lnTo>
                  <a:lnTo>
                    <a:pt x="7715" y="7715"/>
                  </a:lnTo>
                  <a:lnTo>
                    <a:pt x="16073" y="2071"/>
                  </a:lnTo>
                  <a:lnTo>
                    <a:pt x="26288" y="0"/>
                  </a:lnTo>
                  <a:lnTo>
                    <a:pt x="562990" y="0"/>
                  </a:lnTo>
                  <a:lnTo>
                    <a:pt x="573206" y="2071"/>
                  </a:lnTo>
                  <a:lnTo>
                    <a:pt x="581564" y="7715"/>
                  </a:lnTo>
                  <a:lnTo>
                    <a:pt x="587208" y="16073"/>
                  </a:lnTo>
                  <a:lnTo>
                    <a:pt x="589279" y="26288"/>
                  </a:lnTo>
                  <a:lnTo>
                    <a:pt x="589279" y="131190"/>
                  </a:lnTo>
                  <a:lnTo>
                    <a:pt x="587208" y="141406"/>
                  </a:lnTo>
                  <a:lnTo>
                    <a:pt x="581564" y="149764"/>
                  </a:lnTo>
                  <a:lnTo>
                    <a:pt x="573206" y="155408"/>
                  </a:lnTo>
                  <a:lnTo>
                    <a:pt x="562990" y="157479"/>
                  </a:lnTo>
                  <a:lnTo>
                    <a:pt x="26288" y="157479"/>
                  </a:lnTo>
                  <a:lnTo>
                    <a:pt x="16073" y="155408"/>
                  </a:lnTo>
                  <a:lnTo>
                    <a:pt x="7715" y="149764"/>
                  </a:lnTo>
                  <a:lnTo>
                    <a:pt x="2071" y="141406"/>
                  </a:lnTo>
                  <a:lnTo>
                    <a:pt x="0" y="131190"/>
                  </a:lnTo>
                  <a:lnTo>
                    <a:pt x="0" y="26288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002526" y="2695575"/>
            <a:ext cx="301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83275" y="3599815"/>
            <a:ext cx="2551430" cy="1370330"/>
            <a:chOff x="5883275" y="3599815"/>
            <a:chExt cx="2551430" cy="1370330"/>
          </a:xfrm>
        </p:grpSpPr>
        <p:sp>
          <p:nvSpPr>
            <p:cNvPr id="37" name="object 37"/>
            <p:cNvSpPr/>
            <p:nvPr/>
          </p:nvSpPr>
          <p:spPr>
            <a:xfrm>
              <a:off x="5892800" y="3787140"/>
              <a:ext cx="2532380" cy="1173480"/>
            </a:xfrm>
            <a:custGeom>
              <a:avLst/>
              <a:gdLst/>
              <a:ahLst/>
              <a:cxnLst/>
              <a:rect l="l" t="t" r="r" b="b"/>
              <a:pathLst>
                <a:path w="2532379" h="1173479">
                  <a:moveTo>
                    <a:pt x="2336800" y="0"/>
                  </a:moveTo>
                  <a:lnTo>
                    <a:pt x="195579" y="0"/>
                  </a:lnTo>
                  <a:lnTo>
                    <a:pt x="150716" y="5162"/>
                  </a:lnTo>
                  <a:lnTo>
                    <a:pt x="109542" y="19868"/>
                  </a:lnTo>
                  <a:lnTo>
                    <a:pt x="73229" y="42947"/>
                  </a:lnTo>
                  <a:lnTo>
                    <a:pt x="42947" y="73229"/>
                  </a:lnTo>
                  <a:lnTo>
                    <a:pt x="19868" y="109542"/>
                  </a:lnTo>
                  <a:lnTo>
                    <a:pt x="5162" y="150716"/>
                  </a:lnTo>
                  <a:lnTo>
                    <a:pt x="0" y="195580"/>
                  </a:lnTo>
                  <a:lnTo>
                    <a:pt x="0" y="977900"/>
                  </a:lnTo>
                  <a:lnTo>
                    <a:pt x="5162" y="1022763"/>
                  </a:lnTo>
                  <a:lnTo>
                    <a:pt x="19868" y="1063937"/>
                  </a:lnTo>
                  <a:lnTo>
                    <a:pt x="42947" y="1100250"/>
                  </a:lnTo>
                  <a:lnTo>
                    <a:pt x="73229" y="1130532"/>
                  </a:lnTo>
                  <a:lnTo>
                    <a:pt x="109542" y="1153611"/>
                  </a:lnTo>
                  <a:lnTo>
                    <a:pt x="150716" y="1168317"/>
                  </a:lnTo>
                  <a:lnTo>
                    <a:pt x="195579" y="1173480"/>
                  </a:lnTo>
                  <a:lnTo>
                    <a:pt x="2336800" y="1173480"/>
                  </a:lnTo>
                  <a:lnTo>
                    <a:pt x="2381663" y="1168317"/>
                  </a:lnTo>
                  <a:lnTo>
                    <a:pt x="2422837" y="1153611"/>
                  </a:lnTo>
                  <a:lnTo>
                    <a:pt x="2459150" y="1130532"/>
                  </a:lnTo>
                  <a:lnTo>
                    <a:pt x="2489432" y="1100250"/>
                  </a:lnTo>
                  <a:lnTo>
                    <a:pt x="2512511" y="1063937"/>
                  </a:lnTo>
                  <a:lnTo>
                    <a:pt x="2527217" y="1022763"/>
                  </a:lnTo>
                  <a:lnTo>
                    <a:pt x="2532379" y="977900"/>
                  </a:lnTo>
                  <a:lnTo>
                    <a:pt x="2532379" y="195580"/>
                  </a:lnTo>
                  <a:lnTo>
                    <a:pt x="2527217" y="150716"/>
                  </a:lnTo>
                  <a:lnTo>
                    <a:pt x="2512511" y="109542"/>
                  </a:lnTo>
                  <a:lnTo>
                    <a:pt x="2489432" y="73229"/>
                  </a:lnTo>
                  <a:lnTo>
                    <a:pt x="2459150" y="42947"/>
                  </a:lnTo>
                  <a:lnTo>
                    <a:pt x="2422837" y="19868"/>
                  </a:lnTo>
                  <a:lnTo>
                    <a:pt x="2381663" y="5162"/>
                  </a:lnTo>
                  <a:lnTo>
                    <a:pt x="23368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92800" y="3787140"/>
              <a:ext cx="2532380" cy="1173480"/>
            </a:xfrm>
            <a:custGeom>
              <a:avLst/>
              <a:gdLst/>
              <a:ahLst/>
              <a:cxnLst/>
              <a:rect l="l" t="t" r="r" b="b"/>
              <a:pathLst>
                <a:path w="2532379" h="1173479">
                  <a:moveTo>
                    <a:pt x="0" y="195580"/>
                  </a:moveTo>
                  <a:lnTo>
                    <a:pt x="5162" y="150716"/>
                  </a:lnTo>
                  <a:lnTo>
                    <a:pt x="19868" y="109542"/>
                  </a:lnTo>
                  <a:lnTo>
                    <a:pt x="42947" y="73229"/>
                  </a:lnTo>
                  <a:lnTo>
                    <a:pt x="73229" y="42947"/>
                  </a:lnTo>
                  <a:lnTo>
                    <a:pt x="109542" y="19868"/>
                  </a:lnTo>
                  <a:lnTo>
                    <a:pt x="150716" y="5162"/>
                  </a:lnTo>
                  <a:lnTo>
                    <a:pt x="195579" y="0"/>
                  </a:lnTo>
                  <a:lnTo>
                    <a:pt x="2336800" y="0"/>
                  </a:lnTo>
                  <a:lnTo>
                    <a:pt x="2381663" y="5162"/>
                  </a:lnTo>
                  <a:lnTo>
                    <a:pt x="2422837" y="19868"/>
                  </a:lnTo>
                  <a:lnTo>
                    <a:pt x="2459150" y="42947"/>
                  </a:lnTo>
                  <a:lnTo>
                    <a:pt x="2489432" y="73229"/>
                  </a:lnTo>
                  <a:lnTo>
                    <a:pt x="2512511" y="109542"/>
                  </a:lnTo>
                  <a:lnTo>
                    <a:pt x="2527217" y="150716"/>
                  </a:lnTo>
                  <a:lnTo>
                    <a:pt x="2532379" y="195580"/>
                  </a:lnTo>
                  <a:lnTo>
                    <a:pt x="2532379" y="977900"/>
                  </a:lnTo>
                  <a:lnTo>
                    <a:pt x="2527217" y="1022763"/>
                  </a:lnTo>
                  <a:lnTo>
                    <a:pt x="2512511" y="1063937"/>
                  </a:lnTo>
                  <a:lnTo>
                    <a:pt x="2489432" y="1100250"/>
                  </a:lnTo>
                  <a:lnTo>
                    <a:pt x="2459150" y="1130532"/>
                  </a:lnTo>
                  <a:lnTo>
                    <a:pt x="2422837" y="1153611"/>
                  </a:lnTo>
                  <a:lnTo>
                    <a:pt x="2381663" y="1168317"/>
                  </a:lnTo>
                  <a:lnTo>
                    <a:pt x="2336800" y="1173480"/>
                  </a:lnTo>
                  <a:lnTo>
                    <a:pt x="195579" y="1173480"/>
                  </a:lnTo>
                  <a:lnTo>
                    <a:pt x="150716" y="1168317"/>
                  </a:lnTo>
                  <a:lnTo>
                    <a:pt x="109542" y="1153611"/>
                  </a:lnTo>
                  <a:lnTo>
                    <a:pt x="73229" y="1130532"/>
                  </a:lnTo>
                  <a:lnTo>
                    <a:pt x="42947" y="1100250"/>
                  </a:lnTo>
                  <a:lnTo>
                    <a:pt x="19868" y="1063937"/>
                  </a:lnTo>
                  <a:lnTo>
                    <a:pt x="5162" y="1022763"/>
                  </a:lnTo>
                  <a:lnTo>
                    <a:pt x="0" y="977900"/>
                  </a:lnTo>
                  <a:lnTo>
                    <a:pt x="0" y="1955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93180" y="3609340"/>
              <a:ext cx="1511300" cy="284480"/>
            </a:xfrm>
            <a:custGeom>
              <a:avLst/>
              <a:gdLst/>
              <a:ahLst/>
              <a:cxnLst/>
              <a:rect l="l" t="t" r="r" b="b"/>
              <a:pathLst>
                <a:path w="1511300" h="284479">
                  <a:moveTo>
                    <a:pt x="1463928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237109"/>
                  </a:lnTo>
                  <a:lnTo>
                    <a:pt x="3722" y="255547"/>
                  </a:lnTo>
                  <a:lnTo>
                    <a:pt x="13874" y="270605"/>
                  </a:lnTo>
                  <a:lnTo>
                    <a:pt x="28932" y="280757"/>
                  </a:lnTo>
                  <a:lnTo>
                    <a:pt x="47371" y="284480"/>
                  </a:lnTo>
                  <a:lnTo>
                    <a:pt x="1463928" y="284480"/>
                  </a:lnTo>
                  <a:lnTo>
                    <a:pt x="1482367" y="280757"/>
                  </a:lnTo>
                  <a:lnTo>
                    <a:pt x="1497425" y="270605"/>
                  </a:lnTo>
                  <a:lnTo>
                    <a:pt x="1507577" y="255547"/>
                  </a:lnTo>
                  <a:lnTo>
                    <a:pt x="1511300" y="237109"/>
                  </a:lnTo>
                  <a:lnTo>
                    <a:pt x="1511300" y="47371"/>
                  </a:lnTo>
                  <a:lnTo>
                    <a:pt x="1507577" y="28932"/>
                  </a:lnTo>
                  <a:lnTo>
                    <a:pt x="1497425" y="13874"/>
                  </a:lnTo>
                  <a:lnTo>
                    <a:pt x="1482367" y="3722"/>
                  </a:lnTo>
                  <a:lnTo>
                    <a:pt x="146392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93180" y="3609340"/>
              <a:ext cx="1511300" cy="284480"/>
            </a:xfrm>
            <a:custGeom>
              <a:avLst/>
              <a:gdLst/>
              <a:ahLst/>
              <a:cxnLst/>
              <a:rect l="l" t="t" r="r" b="b"/>
              <a:pathLst>
                <a:path w="1511300" h="284479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1463928" y="0"/>
                  </a:lnTo>
                  <a:lnTo>
                    <a:pt x="1482367" y="3722"/>
                  </a:lnTo>
                  <a:lnTo>
                    <a:pt x="1497425" y="13874"/>
                  </a:lnTo>
                  <a:lnTo>
                    <a:pt x="1507577" y="28932"/>
                  </a:lnTo>
                  <a:lnTo>
                    <a:pt x="1511300" y="47371"/>
                  </a:lnTo>
                  <a:lnTo>
                    <a:pt x="1511300" y="237109"/>
                  </a:lnTo>
                  <a:lnTo>
                    <a:pt x="1507577" y="255547"/>
                  </a:lnTo>
                  <a:lnTo>
                    <a:pt x="1497425" y="270605"/>
                  </a:lnTo>
                  <a:lnTo>
                    <a:pt x="1482367" y="280757"/>
                  </a:lnTo>
                  <a:lnTo>
                    <a:pt x="1463928" y="284480"/>
                  </a:lnTo>
                  <a:lnTo>
                    <a:pt x="47371" y="284480"/>
                  </a:lnTo>
                  <a:lnTo>
                    <a:pt x="28932" y="280757"/>
                  </a:lnTo>
                  <a:lnTo>
                    <a:pt x="13874" y="270605"/>
                  </a:lnTo>
                  <a:lnTo>
                    <a:pt x="3722" y="255547"/>
                  </a:lnTo>
                  <a:lnTo>
                    <a:pt x="0" y="237109"/>
                  </a:lnTo>
                  <a:lnTo>
                    <a:pt x="0" y="4737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18529" y="3953510"/>
              <a:ext cx="845820" cy="20065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018529" y="3953510"/>
              <a:ext cx="845819" cy="200660"/>
            </a:xfrm>
            <a:custGeom>
              <a:avLst/>
              <a:gdLst/>
              <a:ahLst/>
              <a:cxnLst/>
              <a:rect l="l" t="t" r="r" b="b"/>
              <a:pathLst>
                <a:path w="845820" h="200660">
                  <a:moveTo>
                    <a:pt x="0" y="33400"/>
                  </a:moveTo>
                  <a:lnTo>
                    <a:pt x="2629" y="20413"/>
                  </a:lnTo>
                  <a:lnTo>
                    <a:pt x="9794" y="9794"/>
                  </a:lnTo>
                  <a:lnTo>
                    <a:pt x="20413" y="2629"/>
                  </a:lnTo>
                  <a:lnTo>
                    <a:pt x="33400" y="0"/>
                  </a:lnTo>
                  <a:lnTo>
                    <a:pt x="812419" y="0"/>
                  </a:lnTo>
                  <a:lnTo>
                    <a:pt x="825406" y="2629"/>
                  </a:lnTo>
                  <a:lnTo>
                    <a:pt x="836025" y="9794"/>
                  </a:lnTo>
                  <a:lnTo>
                    <a:pt x="843190" y="20413"/>
                  </a:lnTo>
                  <a:lnTo>
                    <a:pt x="845820" y="33400"/>
                  </a:lnTo>
                  <a:lnTo>
                    <a:pt x="845820" y="167258"/>
                  </a:lnTo>
                  <a:lnTo>
                    <a:pt x="843190" y="180246"/>
                  </a:lnTo>
                  <a:lnTo>
                    <a:pt x="836025" y="190865"/>
                  </a:lnTo>
                  <a:lnTo>
                    <a:pt x="825406" y="198030"/>
                  </a:lnTo>
                  <a:lnTo>
                    <a:pt x="812419" y="200659"/>
                  </a:lnTo>
                  <a:lnTo>
                    <a:pt x="33400" y="200659"/>
                  </a:lnTo>
                  <a:lnTo>
                    <a:pt x="20413" y="198030"/>
                  </a:lnTo>
                  <a:lnTo>
                    <a:pt x="9794" y="190865"/>
                  </a:lnTo>
                  <a:lnTo>
                    <a:pt x="2629" y="180246"/>
                  </a:lnTo>
                  <a:lnTo>
                    <a:pt x="0" y="167258"/>
                  </a:lnTo>
                  <a:lnTo>
                    <a:pt x="0" y="3340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85989" y="3956050"/>
              <a:ext cx="1051559" cy="2032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285989" y="3956050"/>
              <a:ext cx="1051560" cy="203200"/>
            </a:xfrm>
            <a:custGeom>
              <a:avLst/>
              <a:gdLst/>
              <a:ahLst/>
              <a:cxnLst/>
              <a:rect l="l" t="t" r="r" b="b"/>
              <a:pathLst>
                <a:path w="1051559" h="203200">
                  <a:moveTo>
                    <a:pt x="0" y="33908"/>
                  </a:moveTo>
                  <a:lnTo>
                    <a:pt x="2655" y="20681"/>
                  </a:lnTo>
                  <a:lnTo>
                    <a:pt x="9905" y="9906"/>
                  </a:lnTo>
                  <a:lnTo>
                    <a:pt x="20681" y="2655"/>
                  </a:lnTo>
                  <a:lnTo>
                    <a:pt x="33908" y="0"/>
                  </a:lnTo>
                  <a:lnTo>
                    <a:pt x="1017651" y="0"/>
                  </a:lnTo>
                  <a:lnTo>
                    <a:pt x="1030878" y="2655"/>
                  </a:lnTo>
                  <a:lnTo>
                    <a:pt x="1041653" y="9905"/>
                  </a:lnTo>
                  <a:lnTo>
                    <a:pt x="1048904" y="20681"/>
                  </a:lnTo>
                  <a:lnTo>
                    <a:pt x="1051559" y="33908"/>
                  </a:lnTo>
                  <a:lnTo>
                    <a:pt x="1051559" y="169291"/>
                  </a:lnTo>
                  <a:lnTo>
                    <a:pt x="1048904" y="182518"/>
                  </a:lnTo>
                  <a:lnTo>
                    <a:pt x="1041653" y="193294"/>
                  </a:lnTo>
                  <a:lnTo>
                    <a:pt x="1030878" y="200544"/>
                  </a:lnTo>
                  <a:lnTo>
                    <a:pt x="1017651" y="203200"/>
                  </a:lnTo>
                  <a:lnTo>
                    <a:pt x="33908" y="203200"/>
                  </a:lnTo>
                  <a:lnTo>
                    <a:pt x="20681" y="200544"/>
                  </a:lnTo>
                  <a:lnTo>
                    <a:pt x="9905" y="193294"/>
                  </a:lnTo>
                  <a:lnTo>
                    <a:pt x="2655" y="182518"/>
                  </a:lnTo>
                  <a:lnTo>
                    <a:pt x="0" y="169291"/>
                  </a:lnTo>
                  <a:lnTo>
                    <a:pt x="0" y="33908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026602" y="3517972"/>
            <a:ext cx="2290445" cy="64960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71500">
              <a:lnSpc>
                <a:spcPct val="100000"/>
              </a:lnSpc>
              <a:spcBef>
                <a:spcPts val="800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16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610"/>
              </a:spcBef>
              <a:tabLst>
                <a:tab pos="1378585" algn="l"/>
              </a:tabLst>
            </a:pPr>
            <a:r>
              <a:rPr sz="1400" spc="-5" dirty="0">
                <a:latin typeface="Calibri"/>
                <a:cs typeface="Calibri"/>
              </a:rPr>
              <a:t>Kublet	</a:t>
            </a:r>
            <a:r>
              <a:rPr sz="1400" spc="-10" dirty="0">
                <a:latin typeface="Calibri"/>
                <a:cs typeface="Calibri"/>
              </a:rPr>
              <a:t>kube-proxy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216015" y="4349115"/>
            <a:ext cx="1888489" cy="471170"/>
            <a:chOff x="6216015" y="4349115"/>
            <a:chExt cx="1888489" cy="471170"/>
          </a:xfrm>
        </p:grpSpPr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19190" y="4352290"/>
              <a:ext cx="1882139" cy="46482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219190" y="4352290"/>
              <a:ext cx="1882139" cy="464820"/>
            </a:xfrm>
            <a:custGeom>
              <a:avLst/>
              <a:gdLst/>
              <a:ahLst/>
              <a:cxnLst/>
              <a:rect l="l" t="t" r="r" b="b"/>
              <a:pathLst>
                <a:path w="1882140" h="464820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1804669" y="0"/>
                  </a:lnTo>
                  <a:lnTo>
                    <a:pt x="1834830" y="6086"/>
                  </a:lnTo>
                  <a:lnTo>
                    <a:pt x="1859454" y="22685"/>
                  </a:lnTo>
                  <a:lnTo>
                    <a:pt x="1876053" y="47309"/>
                  </a:lnTo>
                  <a:lnTo>
                    <a:pt x="1882139" y="77470"/>
                  </a:lnTo>
                  <a:lnTo>
                    <a:pt x="1882139" y="387350"/>
                  </a:lnTo>
                  <a:lnTo>
                    <a:pt x="1876053" y="417510"/>
                  </a:lnTo>
                  <a:lnTo>
                    <a:pt x="1859454" y="442134"/>
                  </a:lnTo>
                  <a:lnTo>
                    <a:pt x="1834830" y="458733"/>
                  </a:lnTo>
                  <a:lnTo>
                    <a:pt x="1804669" y="464820"/>
                  </a:lnTo>
                  <a:lnTo>
                    <a:pt x="77470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85560" y="4460240"/>
              <a:ext cx="1544320" cy="259079"/>
            </a:xfrm>
            <a:custGeom>
              <a:avLst/>
              <a:gdLst/>
              <a:ahLst/>
              <a:cxnLst/>
              <a:rect l="l" t="t" r="r" b="b"/>
              <a:pathLst>
                <a:path w="1544320" h="259079">
                  <a:moveTo>
                    <a:pt x="1501139" y="0"/>
                  </a:moveTo>
                  <a:lnTo>
                    <a:pt x="43179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80"/>
                  </a:lnTo>
                  <a:lnTo>
                    <a:pt x="0" y="215900"/>
                  </a:lnTo>
                  <a:lnTo>
                    <a:pt x="3389" y="232719"/>
                  </a:lnTo>
                  <a:lnTo>
                    <a:pt x="12636" y="246443"/>
                  </a:lnTo>
                  <a:lnTo>
                    <a:pt x="26360" y="255690"/>
                  </a:lnTo>
                  <a:lnTo>
                    <a:pt x="43179" y="259080"/>
                  </a:lnTo>
                  <a:lnTo>
                    <a:pt x="1501139" y="259080"/>
                  </a:lnTo>
                  <a:lnTo>
                    <a:pt x="1517959" y="255690"/>
                  </a:lnTo>
                  <a:lnTo>
                    <a:pt x="1531683" y="246443"/>
                  </a:lnTo>
                  <a:lnTo>
                    <a:pt x="1540930" y="232719"/>
                  </a:lnTo>
                  <a:lnTo>
                    <a:pt x="1544319" y="215900"/>
                  </a:lnTo>
                  <a:lnTo>
                    <a:pt x="1544319" y="43180"/>
                  </a:lnTo>
                  <a:lnTo>
                    <a:pt x="1540930" y="26360"/>
                  </a:lnTo>
                  <a:lnTo>
                    <a:pt x="1531683" y="12636"/>
                  </a:lnTo>
                  <a:lnTo>
                    <a:pt x="1517959" y="3389"/>
                  </a:lnTo>
                  <a:lnTo>
                    <a:pt x="150113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85560" y="4460240"/>
              <a:ext cx="1544320" cy="259079"/>
            </a:xfrm>
            <a:custGeom>
              <a:avLst/>
              <a:gdLst/>
              <a:ahLst/>
              <a:cxnLst/>
              <a:rect l="l" t="t" r="r" b="b"/>
              <a:pathLst>
                <a:path w="1544320" h="259079">
                  <a:moveTo>
                    <a:pt x="0" y="43180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79" y="0"/>
                  </a:lnTo>
                  <a:lnTo>
                    <a:pt x="1501139" y="0"/>
                  </a:lnTo>
                  <a:lnTo>
                    <a:pt x="1517959" y="3389"/>
                  </a:lnTo>
                  <a:lnTo>
                    <a:pt x="1531683" y="12636"/>
                  </a:lnTo>
                  <a:lnTo>
                    <a:pt x="1540930" y="26360"/>
                  </a:lnTo>
                  <a:lnTo>
                    <a:pt x="1544319" y="43180"/>
                  </a:lnTo>
                  <a:lnTo>
                    <a:pt x="1544319" y="215900"/>
                  </a:lnTo>
                  <a:lnTo>
                    <a:pt x="1540930" y="232719"/>
                  </a:lnTo>
                  <a:lnTo>
                    <a:pt x="1531683" y="246443"/>
                  </a:lnTo>
                  <a:lnTo>
                    <a:pt x="1517959" y="255690"/>
                  </a:lnTo>
                  <a:lnTo>
                    <a:pt x="1501139" y="259080"/>
                  </a:lnTo>
                  <a:lnTo>
                    <a:pt x="43179" y="259080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900"/>
                  </a:lnTo>
                  <a:lnTo>
                    <a:pt x="0" y="431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840601" y="4477766"/>
            <a:ext cx="634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861175" y="4239895"/>
            <a:ext cx="595630" cy="163830"/>
            <a:chOff x="6861175" y="4239895"/>
            <a:chExt cx="595630" cy="163830"/>
          </a:xfrm>
        </p:grpSpPr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64350" y="4243070"/>
              <a:ext cx="589279" cy="15748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864350" y="4243070"/>
              <a:ext cx="589280" cy="157480"/>
            </a:xfrm>
            <a:custGeom>
              <a:avLst/>
              <a:gdLst/>
              <a:ahLst/>
              <a:cxnLst/>
              <a:rect l="l" t="t" r="r" b="b"/>
              <a:pathLst>
                <a:path w="589279" h="157479">
                  <a:moveTo>
                    <a:pt x="0" y="26288"/>
                  </a:moveTo>
                  <a:lnTo>
                    <a:pt x="2071" y="16073"/>
                  </a:lnTo>
                  <a:lnTo>
                    <a:pt x="7715" y="7715"/>
                  </a:lnTo>
                  <a:lnTo>
                    <a:pt x="16073" y="2071"/>
                  </a:lnTo>
                  <a:lnTo>
                    <a:pt x="26289" y="0"/>
                  </a:lnTo>
                  <a:lnTo>
                    <a:pt x="562991" y="0"/>
                  </a:lnTo>
                  <a:lnTo>
                    <a:pt x="573206" y="2071"/>
                  </a:lnTo>
                  <a:lnTo>
                    <a:pt x="581564" y="7715"/>
                  </a:lnTo>
                  <a:lnTo>
                    <a:pt x="587208" y="16073"/>
                  </a:lnTo>
                  <a:lnTo>
                    <a:pt x="589279" y="26288"/>
                  </a:lnTo>
                  <a:lnTo>
                    <a:pt x="589279" y="131190"/>
                  </a:lnTo>
                  <a:lnTo>
                    <a:pt x="587208" y="141406"/>
                  </a:lnTo>
                  <a:lnTo>
                    <a:pt x="581564" y="149764"/>
                  </a:lnTo>
                  <a:lnTo>
                    <a:pt x="573206" y="155408"/>
                  </a:lnTo>
                  <a:lnTo>
                    <a:pt x="562991" y="157479"/>
                  </a:lnTo>
                  <a:lnTo>
                    <a:pt x="26289" y="157479"/>
                  </a:lnTo>
                  <a:lnTo>
                    <a:pt x="16073" y="155408"/>
                  </a:lnTo>
                  <a:lnTo>
                    <a:pt x="7715" y="149764"/>
                  </a:lnTo>
                  <a:lnTo>
                    <a:pt x="2071" y="141406"/>
                  </a:lnTo>
                  <a:lnTo>
                    <a:pt x="0" y="131190"/>
                  </a:lnTo>
                  <a:lnTo>
                    <a:pt x="0" y="26288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006208" y="4193540"/>
            <a:ext cx="301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880734" y="5174615"/>
            <a:ext cx="2548890" cy="1367790"/>
            <a:chOff x="5880734" y="5174615"/>
            <a:chExt cx="2548890" cy="1367790"/>
          </a:xfrm>
        </p:grpSpPr>
        <p:sp>
          <p:nvSpPr>
            <p:cNvPr id="57" name="object 57"/>
            <p:cNvSpPr/>
            <p:nvPr/>
          </p:nvSpPr>
          <p:spPr>
            <a:xfrm>
              <a:off x="5890259" y="5361940"/>
              <a:ext cx="2529840" cy="1170940"/>
            </a:xfrm>
            <a:custGeom>
              <a:avLst/>
              <a:gdLst/>
              <a:ahLst/>
              <a:cxnLst/>
              <a:rect l="l" t="t" r="r" b="b"/>
              <a:pathLst>
                <a:path w="2529840" h="1170940">
                  <a:moveTo>
                    <a:pt x="2334641" y="0"/>
                  </a:moveTo>
                  <a:lnTo>
                    <a:pt x="195199" y="0"/>
                  </a:lnTo>
                  <a:lnTo>
                    <a:pt x="150436" y="5154"/>
                  </a:lnTo>
                  <a:lnTo>
                    <a:pt x="109347" y="19837"/>
                  </a:lnTo>
                  <a:lnTo>
                    <a:pt x="73104" y="42877"/>
                  </a:lnTo>
                  <a:lnTo>
                    <a:pt x="42877" y="73104"/>
                  </a:lnTo>
                  <a:lnTo>
                    <a:pt x="19837" y="109347"/>
                  </a:lnTo>
                  <a:lnTo>
                    <a:pt x="5154" y="150436"/>
                  </a:lnTo>
                  <a:lnTo>
                    <a:pt x="0" y="195199"/>
                  </a:lnTo>
                  <a:lnTo>
                    <a:pt x="0" y="975779"/>
                  </a:lnTo>
                  <a:lnTo>
                    <a:pt x="5154" y="1020527"/>
                  </a:lnTo>
                  <a:lnTo>
                    <a:pt x="19837" y="1061606"/>
                  </a:lnTo>
                  <a:lnTo>
                    <a:pt x="42877" y="1097842"/>
                  </a:lnTo>
                  <a:lnTo>
                    <a:pt x="73104" y="1128065"/>
                  </a:lnTo>
                  <a:lnTo>
                    <a:pt x="109347" y="1151103"/>
                  </a:lnTo>
                  <a:lnTo>
                    <a:pt x="150436" y="1165785"/>
                  </a:lnTo>
                  <a:lnTo>
                    <a:pt x="195199" y="1170940"/>
                  </a:lnTo>
                  <a:lnTo>
                    <a:pt x="2334641" y="1170940"/>
                  </a:lnTo>
                  <a:lnTo>
                    <a:pt x="2379403" y="1165785"/>
                  </a:lnTo>
                  <a:lnTo>
                    <a:pt x="2420492" y="1151103"/>
                  </a:lnTo>
                  <a:lnTo>
                    <a:pt x="2456735" y="1128065"/>
                  </a:lnTo>
                  <a:lnTo>
                    <a:pt x="2486962" y="1097842"/>
                  </a:lnTo>
                  <a:lnTo>
                    <a:pt x="2510002" y="1061606"/>
                  </a:lnTo>
                  <a:lnTo>
                    <a:pt x="2524685" y="1020527"/>
                  </a:lnTo>
                  <a:lnTo>
                    <a:pt x="2529840" y="975779"/>
                  </a:lnTo>
                  <a:lnTo>
                    <a:pt x="2529840" y="195199"/>
                  </a:lnTo>
                  <a:lnTo>
                    <a:pt x="2524685" y="150436"/>
                  </a:lnTo>
                  <a:lnTo>
                    <a:pt x="2510002" y="109347"/>
                  </a:lnTo>
                  <a:lnTo>
                    <a:pt x="2486962" y="73104"/>
                  </a:lnTo>
                  <a:lnTo>
                    <a:pt x="2456735" y="42877"/>
                  </a:lnTo>
                  <a:lnTo>
                    <a:pt x="2420492" y="19837"/>
                  </a:lnTo>
                  <a:lnTo>
                    <a:pt x="2379403" y="5154"/>
                  </a:lnTo>
                  <a:lnTo>
                    <a:pt x="233464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90259" y="5361940"/>
              <a:ext cx="2529840" cy="1170940"/>
            </a:xfrm>
            <a:custGeom>
              <a:avLst/>
              <a:gdLst/>
              <a:ahLst/>
              <a:cxnLst/>
              <a:rect l="l" t="t" r="r" b="b"/>
              <a:pathLst>
                <a:path w="2529840" h="1170940">
                  <a:moveTo>
                    <a:pt x="0" y="195199"/>
                  </a:moveTo>
                  <a:lnTo>
                    <a:pt x="5154" y="150436"/>
                  </a:lnTo>
                  <a:lnTo>
                    <a:pt x="19837" y="109347"/>
                  </a:lnTo>
                  <a:lnTo>
                    <a:pt x="42877" y="73104"/>
                  </a:lnTo>
                  <a:lnTo>
                    <a:pt x="73104" y="42877"/>
                  </a:lnTo>
                  <a:lnTo>
                    <a:pt x="109347" y="19837"/>
                  </a:lnTo>
                  <a:lnTo>
                    <a:pt x="150436" y="5154"/>
                  </a:lnTo>
                  <a:lnTo>
                    <a:pt x="195199" y="0"/>
                  </a:lnTo>
                  <a:lnTo>
                    <a:pt x="2334641" y="0"/>
                  </a:lnTo>
                  <a:lnTo>
                    <a:pt x="2379403" y="5154"/>
                  </a:lnTo>
                  <a:lnTo>
                    <a:pt x="2420492" y="19837"/>
                  </a:lnTo>
                  <a:lnTo>
                    <a:pt x="2456735" y="42877"/>
                  </a:lnTo>
                  <a:lnTo>
                    <a:pt x="2486962" y="73104"/>
                  </a:lnTo>
                  <a:lnTo>
                    <a:pt x="2510002" y="109347"/>
                  </a:lnTo>
                  <a:lnTo>
                    <a:pt x="2524685" y="150436"/>
                  </a:lnTo>
                  <a:lnTo>
                    <a:pt x="2529840" y="195199"/>
                  </a:lnTo>
                  <a:lnTo>
                    <a:pt x="2529840" y="975779"/>
                  </a:lnTo>
                  <a:lnTo>
                    <a:pt x="2524685" y="1020527"/>
                  </a:lnTo>
                  <a:lnTo>
                    <a:pt x="2510002" y="1061606"/>
                  </a:lnTo>
                  <a:lnTo>
                    <a:pt x="2486962" y="1097842"/>
                  </a:lnTo>
                  <a:lnTo>
                    <a:pt x="2456735" y="1128065"/>
                  </a:lnTo>
                  <a:lnTo>
                    <a:pt x="2420492" y="1151103"/>
                  </a:lnTo>
                  <a:lnTo>
                    <a:pt x="2379403" y="1165785"/>
                  </a:lnTo>
                  <a:lnTo>
                    <a:pt x="2334641" y="1170940"/>
                  </a:lnTo>
                  <a:lnTo>
                    <a:pt x="195199" y="1170940"/>
                  </a:lnTo>
                  <a:lnTo>
                    <a:pt x="150436" y="1165785"/>
                  </a:lnTo>
                  <a:lnTo>
                    <a:pt x="109347" y="1151103"/>
                  </a:lnTo>
                  <a:lnTo>
                    <a:pt x="73104" y="1128065"/>
                  </a:lnTo>
                  <a:lnTo>
                    <a:pt x="42877" y="1097842"/>
                  </a:lnTo>
                  <a:lnTo>
                    <a:pt x="19837" y="1061606"/>
                  </a:lnTo>
                  <a:lnTo>
                    <a:pt x="5154" y="1020527"/>
                  </a:lnTo>
                  <a:lnTo>
                    <a:pt x="0" y="975779"/>
                  </a:lnTo>
                  <a:lnTo>
                    <a:pt x="0" y="19519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88099" y="5184140"/>
              <a:ext cx="1511300" cy="284480"/>
            </a:xfrm>
            <a:custGeom>
              <a:avLst/>
              <a:gdLst/>
              <a:ahLst/>
              <a:cxnLst/>
              <a:rect l="l" t="t" r="r" b="b"/>
              <a:pathLst>
                <a:path w="1511300" h="284479">
                  <a:moveTo>
                    <a:pt x="1463928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237109"/>
                  </a:lnTo>
                  <a:lnTo>
                    <a:pt x="3722" y="255547"/>
                  </a:lnTo>
                  <a:lnTo>
                    <a:pt x="13874" y="270605"/>
                  </a:lnTo>
                  <a:lnTo>
                    <a:pt x="28932" y="280757"/>
                  </a:lnTo>
                  <a:lnTo>
                    <a:pt x="47371" y="284480"/>
                  </a:lnTo>
                  <a:lnTo>
                    <a:pt x="1463928" y="284480"/>
                  </a:lnTo>
                  <a:lnTo>
                    <a:pt x="1482367" y="280757"/>
                  </a:lnTo>
                  <a:lnTo>
                    <a:pt x="1497425" y="270605"/>
                  </a:lnTo>
                  <a:lnTo>
                    <a:pt x="1507577" y="255547"/>
                  </a:lnTo>
                  <a:lnTo>
                    <a:pt x="1511300" y="237109"/>
                  </a:lnTo>
                  <a:lnTo>
                    <a:pt x="1511300" y="47371"/>
                  </a:lnTo>
                  <a:lnTo>
                    <a:pt x="1507577" y="28932"/>
                  </a:lnTo>
                  <a:lnTo>
                    <a:pt x="1497425" y="13874"/>
                  </a:lnTo>
                  <a:lnTo>
                    <a:pt x="1482367" y="3722"/>
                  </a:lnTo>
                  <a:lnTo>
                    <a:pt x="146392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88099" y="5184140"/>
              <a:ext cx="1511300" cy="284480"/>
            </a:xfrm>
            <a:custGeom>
              <a:avLst/>
              <a:gdLst/>
              <a:ahLst/>
              <a:cxnLst/>
              <a:rect l="l" t="t" r="r" b="b"/>
              <a:pathLst>
                <a:path w="1511300" h="284479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1463928" y="0"/>
                  </a:lnTo>
                  <a:lnTo>
                    <a:pt x="1482367" y="3722"/>
                  </a:lnTo>
                  <a:lnTo>
                    <a:pt x="1497425" y="13874"/>
                  </a:lnTo>
                  <a:lnTo>
                    <a:pt x="1507577" y="28932"/>
                  </a:lnTo>
                  <a:lnTo>
                    <a:pt x="1511300" y="47371"/>
                  </a:lnTo>
                  <a:lnTo>
                    <a:pt x="1511300" y="237109"/>
                  </a:lnTo>
                  <a:lnTo>
                    <a:pt x="1507577" y="255547"/>
                  </a:lnTo>
                  <a:lnTo>
                    <a:pt x="1497425" y="270605"/>
                  </a:lnTo>
                  <a:lnTo>
                    <a:pt x="1482367" y="280757"/>
                  </a:lnTo>
                  <a:lnTo>
                    <a:pt x="1463928" y="284480"/>
                  </a:lnTo>
                  <a:lnTo>
                    <a:pt x="47371" y="284480"/>
                  </a:lnTo>
                  <a:lnTo>
                    <a:pt x="28932" y="280757"/>
                  </a:lnTo>
                  <a:lnTo>
                    <a:pt x="13874" y="270605"/>
                  </a:lnTo>
                  <a:lnTo>
                    <a:pt x="3722" y="255547"/>
                  </a:lnTo>
                  <a:lnTo>
                    <a:pt x="0" y="237109"/>
                  </a:lnTo>
                  <a:lnTo>
                    <a:pt x="0" y="4737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15989" y="5528310"/>
              <a:ext cx="843280" cy="20065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015989" y="5528310"/>
              <a:ext cx="843280" cy="200660"/>
            </a:xfrm>
            <a:custGeom>
              <a:avLst/>
              <a:gdLst/>
              <a:ahLst/>
              <a:cxnLst/>
              <a:rect l="l" t="t" r="r" b="b"/>
              <a:pathLst>
                <a:path w="843279" h="200660">
                  <a:moveTo>
                    <a:pt x="0" y="33400"/>
                  </a:moveTo>
                  <a:lnTo>
                    <a:pt x="2629" y="20413"/>
                  </a:lnTo>
                  <a:lnTo>
                    <a:pt x="9794" y="9794"/>
                  </a:lnTo>
                  <a:lnTo>
                    <a:pt x="20413" y="2629"/>
                  </a:lnTo>
                  <a:lnTo>
                    <a:pt x="33400" y="0"/>
                  </a:lnTo>
                  <a:lnTo>
                    <a:pt x="809879" y="0"/>
                  </a:lnTo>
                  <a:lnTo>
                    <a:pt x="822866" y="2629"/>
                  </a:lnTo>
                  <a:lnTo>
                    <a:pt x="833485" y="9794"/>
                  </a:lnTo>
                  <a:lnTo>
                    <a:pt x="840650" y="20413"/>
                  </a:lnTo>
                  <a:lnTo>
                    <a:pt x="843280" y="33400"/>
                  </a:lnTo>
                  <a:lnTo>
                    <a:pt x="843280" y="167220"/>
                  </a:lnTo>
                  <a:lnTo>
                    <a:pt x="840650" y="180236"/>
                  </a:lnTo>
                  <a:lnTo>
                    <a:pt x="833485" y="190865"/>
                  </a:lnTo>
                  <a:lnTo>
                    <a:pt x="822866" y="198031"/>
                  </a:lnTo>
                  <a:lnTo>
                    <a:pt x="809879" y="200659"/>
                  </a:lnTo>
                  <a:lnTo>
                    <a:pt x="33400" y="200659"/>
                  </a:lnTo>
                  <a:lnTo>
                    <a:pt x="20413" y="198031"/>
                  </a:lnTo>
                  <a:lnTo>
                    <a:pt x="9794" y="190865"/>
                  </a:lnTo>
                  <a:lnTo>
                    <a:pt x="2629" y="180236"/>
                  </a:lnTo>
                  <a:lnTo>
                    <a:pt x="0" y="167220"/>
                  </a:lnTo>
                  <a:lnTo>
                    <a:pt x="0" y="33400"/>
                  </a:lnTo>
                  <a:close/>
                </a:path>
              </a:pathLst>
            </a:custGeom>
            <a:ln w="63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0909" y="5530850"/>
              <a:ext cx="1054100" cy="2032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280909" y="5530850"/>
              <a:ext cx="1054100" cy="203200"/>
            </a:xfrm>
            <a:custGeom>
              <a:avLst/>
              <a:gdLst/>
              <a:ahLst/>
              <a:cxnLst/>
              <a:rect l="l" t="t" r="r" b="b"/>
              <a:pathLst>
                <a:path w="1054100" h="203200">
                  <a:moveTo>
                    <a:pt x="0" y="33909"/>
                  </a:moveTo>
                  <a:lnTo>
                    <a:pt x="2655" y="20681"/>
                  </a:lnTo>
                  <a:lnTo>
                    <a:pt x="9905" y="9906"/>
                  </a:lnTo>
                  <a:lnTo>
                    <a:pt x="20681" y="2655"/>
                  </a:lnTo>
                  <a:lnTo>
                    <a:pt x="33909" y="0"/>
                  </a:lnTo>
                  <a:lnTo>
                    <a:pt x="1020191" y="0"/>
                  </a:lnTo>
                  <a:lnTo>
                    <a:pt x="1033418" y="2655"/>
                  </a:lnTo>
                  <a:lnTo>
                    <a:pt x="1044194" y="9906"/>
                  </a:lnTo>
                  <a:lnTo>
                    <a:pt x="1051444" y="20681"/>
                  </a:lnTo>
                  <a:lnTo>
                    <a:pt x="1054100" y="33909"/>
                  </a:lnTo>
                  <a:lnTo>
                    <a:pt x="1054100" y="169329"/>
                  </a:lnTo>
                  <a:lnTo>
                    <a:pt x="1051444" y="182513"/>
                  </a:lnTo>
                  <a:lnTo>
                    <a:pt x="1044194" y="193279"/>
                  </a:lnTo>
                  <a:lnTo>
                    <a:pt x="1033418" y="200538"/>
                  </a:lnTo>
                  <a:lnTo>
                    <a:pt x="1020191" y="203200"/>
                  </a:lnTo>
                  <a:lnTo>
                    <a:pt x="33909" y="203200"/>
                  </a:lnTo>
                  <a:lnTo>
                    <a:pt x="20681" y="200538"/>
                  </a:lnTo>
                  <a:lnTo>
                    <a:pt x="9905" y="193279"/>
                  </a:lnTo>
                  <a:lnTo>
                    <a:pt x="2655" y="182513"/>
                  </a:lnTo>
                  <a:lnTo>
                    <a:pt x="0" y="169329"/>
                  </a:lnTo>
                  <a:lnTo>
                    <a:pt x="0" y="33909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024062" y="5092881"/>
            <a:ext cx="2200275" cy="64960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800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1600">
              <a:latin typeface="Calibri"/>
              <a:cs typeface="Calibri"/>
            </a:endParaRPr>
          </a:p>
          <a:p>
            <a:pPr marL="181610">
              <a:lnSpc>
                <a:spcPct val="100000"/>
              </a:lnSpc>
              <a:spcBef>
                <a:spcPts val="610"/>
              </a:spcBef>
              <a:tabLst>
                <a:tab pos="1377315" algn="l"/>
              </a:tabLst>
            </a:pPr>
            <a:r>
              <a:rPr sz="1400" spc="-5" dirty="0">
                <a:latin typeface="Calibri"/>
                <a:cs typeface="Calibri"/>
              </a:rPr>
              <a:t>Kublet	</a:t>
            </a:r>
            <a:r>
              <a:rPr sz="1400" spc="-10" dirty="0">
                <a:latin typeface="Calibri"/>
                <a:cs typeface="Calibri"/>
              </a:rPr>
              <a:t>kube-proxy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213475" y="5923915"/>
            <a:ext cx="1885950" cy="471170"/>
            <a:chOff x="6213475" y="5923915"/>
            <a:chExt cx="1885950" cy="471170"/>
          </a:xfrm>
        </p:grpSpPr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16650" y="5927090"/>
              <a:ext cx="1879600" cy="46481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216650" y="5927090"/>
              <a:ext cx="1879600" cy="464820"/>
            </a:xfrm>
            <a:custGeom>
              <a:avLst/>
              <a:gdLst/>
              <a:ahLst/>
              <a:cxnLst/>
              <a:rect l="l" t="t" r="r" b="b"/>
              <a:pathLst>
                <a:path w="1879600" h="464820">
                  <a:moveTo>
                    <a:pt x="0" y="77470"/>
                  </a:moveTo>
                  <a:lnTo>
                    <a:pt x="6086" y="47314"/>
                  </a:lnTo>
                  <a:lnTo>
                    <a:pt x="22685" y="22690"/>
                  </a:lnTo>
                  <a:lnTo>
                    <a:pt x="47309" y="6087"/>
                  </a:lnTo>
                  <a:lnTo>
                    <a:pt x="77470" y="0"/>
                  </a:lnTo>
                  <a:lnTo>
                    <a:pt x="1802129" y="0"/>
                  </a:lnTo>
                  <a:lnTo>
                    <a:pt x="1832290" y="6087"/>
                  </a:lnTo>
                  <a:lnTo>
                    <a:pt x="1856914" y="22690"/>
                  </a:lnTo>
                  <a:lnTo>
                    <a:pt x="1873513" y="47314"/>
                  </a:lnTo>
                  <a:lnTo>
                    <a:pt x="1879600" y="77470"/>
                  </a:lnTo>
                  <a:lnTo>
                    <a:pt x="1879600" y="387350"/>
                  </a:lnTo>
                  <a:lnTo>
                    <a:pt x="1873513" y="417505"/>
                  </a:lnTo>
                  <a:lnTo>
                    <a:pt x="1856914" y="442129"/>
                  </a:lnTo>
                  <a:lnTo>
                    <a:pt x="1832290" y="458732"/>
                  </a:lnTo>
                  <a:lnTo>
                    <a:pt x="1802129" y="464820"/>
                  </a:lnTo>
                  <a:lnTo>
                    <a:pt x="77470" y="464820"/>
                  </a:lnTo>
                  <a:lnTo>
                    <a:pt x="47309" y="458732"/>
                  </a:lnTo>
                  <a:lnTo>
                    <a:pt x="22685" y="442129"/>
                  </a:lnTo>
                  <a:lnTo>
                    <a:pt x="6086" y="417505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80479" y="6035040"/>
              <a:ext cx="1544320" cy="259079"/>
            </a:xfrm>
            <a:custGeom>
              <a:avLst/>
              <a:gdLst/>
              <a:ahLst/>
              <a:cxnLst/>
              <a:rect l="l" t="t" r="r" b="b"/>
              <a:pathLst>
                <a:path w="1544320" h="259079">
                  <a:moveTo>
                    <a:pt x="1501140" y="0"/>
                  </a:moveTo>
                  <a:lnTo>
                    <a:pt x="43180" y="0"/>
                  </a:lnTo>
                  <a:lnTo>
                    <a:pt x="26360" y="3392"/>
                  </a:lnTo>
                  <a:lnTo>
                    <a:pt x="12636" y="12646"/>
                  </a:lnTo>
                  <a:lnTo>
                    <a:pt x="3389" y="26371"/>
                  </a:lnTo>
                  <a:lnTo>
                    <a:pt x="0" y="43180"/>
                  </a:lnTo>
                  <a:lnTo>
                    <a:pt x="0" y="215900"/>
                  </a:lnTo>
                  <a:lnTo>
                    <a:pt x="3389" y="232708"/>
                  </a:lnTo>
                  <a:lnTo>
                    <a:pt x="12636" y="246433"/>
                  </a:lnTo>
                  <a:lnTo>
                    <a:pt x="26360" y="255687"/>
                  </a:lnTo>
                  <a:lnTo>
                    <a:pt x="43180" y="259080"/>
                  </a:lnTo>
                  <a:lnTo>
                    <a:pt x="1501140" y="259080"/>
                  </a:lnTo>
                  <a:lnTo>
                    <a:pt x="1517959" y="255687"/>
                  </a:lnTo>
                  <a:lnTo>
                    <a:pt x="1531683" y="246433"/>
                  </a:lnTo>
                  <a:lnTo>
                    <a:pt x="1540930" y="232708"/>
                  </a:lnTo>
                  <a:lnTo>
                    <a:pt x="1544320" y="215900"/>
                  </a:lnTo>
                  <a:lnTo>
                    <a:pt x="1544320" y="43180"/>
                  </a:lnTo>
                  <a:lnTo>
                    <a:pt x="1540930" y="26371"/>
                  </a:lnTo>
                  <a:lnTo>
                    <a:pt x="1531683" y="12646"/>
                  </a:lnTo>
                  <a:lnTo>
                    <a:pt x="1517959" y="3392"/>
                  </a:lnTo>
                  <a:lnTo>
                    <a:pt x="150114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80479" y="6035040"/>
              <a:ext cx="1544320" cy="259079"/>
            </a:xfrm>
            <a:custGeom>
              <a:avLst/>
              <a:gdLst/>
              <a:ahLst/>
              <a:cxnLst/>
              <a:rect l="l" t="t" r="r" b="b"/>
              <a:pathLst>
                <a:path w="1544320" h="259079">
                  <a:moveTo>
                    <a:pt x="0" y="43180"/>
                  </a:moveTo>
                  <a:lnTo>
                    <a:pt x="3389" y="26371"/>
                  </a:lnTo>
                  <a:lnTo>
                    <a:pt x="12636" y="12646"/>
                  </a:lnTo>
                  <a:lnTo>
                    <a:pt x="26360" y="3392"/>
                  </a:lnTo>
                  <a:lnTo>
                    <a:pt x="43180" y="0"/>
                  </a:lnTo>
                  <a:lnTo>
                    <a:pt x="1501140" y="0"/>
                  </a:lnTo>
                  <a:lnTo>
                    <a:pt x="1517959" y="3392"/>
                  </a:lnTo>
                  <a:lnTo>
                    <a:pt x="1531683" y="12646"/>
                  </a:lnTo>
                  <a:lnTo>
                    <a:pt x="1540930" y="26371"/>
                  </a:lnTo>
                  <a:lnTo>
                    <a:pt x="1544320" y="43180"/>
                  </a:lnTo>
                  <a:lnTo>
                    <a:pt x="1544320" y="215900"/>
                  </a:lnTo>
                  <a:lnTo>
                    <a:pt x="1540930" y="232708"/>
                  </a:lnTo>
                  <a:lnTo>
                    <a:pt x="1531683" y="246433"/>
                  </a:lnTo>
                  <a:lnTo>
                    <a:pt x="1517959" y="255687"/>
                  </a:lnTo>
                  <a:lnTo>
                    <a:pt x="1501140" y="259080"/>
                  </a:lnTo>
                  <a:lnTo>
                    <a:pt x="43180" y="259080"/>
                  </a:lnTo>
                  <a:lnTo>
                    <a:pt x="26360" y="255687"/>
                  </a:lnTo>
                  <a:lnTo>
                    <a:pt x="12636" y="246433"/>
                  </a:lnTo>
                  <a:lnTo>
                    <a:pt x="3389" y="232708"/>
                  </a:lnTo>
                  <a:lnTo>
                    <a:pt x="0" y="215900"/>
                  </a:lnTo>
                  <a:lnTo>
                    <a:pt x="0" y="431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836409" y="6052184"/>
            <a:ext cx="635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856094" y="5814695"/>
            <a:ext cx="595630" cy="163830"/>
            <a:chOff x="6856094" y="5814695"/>
            <a:chExt cx="595630" cy="163830"/>
          </a:xfrm>
        </p:grpSpPr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9269" y="5817870"/>
              <a:ext cx="589279" cy="15748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859269" y="5817870"/>
              <a:ext cx="589280" cy="157480"/>
            </a:xfrm>
            <a:custGeom>
              <a:avLst/>
              <a:gdLst/>
              <a:ahLst/>
              <a:cxnLst/>
              <a:rect l="l" t="t" r="r" b="b"/>
              <a:pathLst>
                <a:path w="589279" h="157479">
                  <a:moveTo>
                    <a:pt x="0" y="26250"/>
                  </a:moveTo>
                  <a:lnTo>
                    <a:pt x="2071" y="16030"/>
                  </a:lnTo>
                  <a:lnTo>
                    <a:pt x="7715" y="7686"/>
                  </a:lnTo>
                  <a:lnTo>
                    <a:pt x="16073" y="2062"/>
                  </a:lnTo>
                  <a:lnTo>
                    <a:pt x="26288" y="0"/>
                  </a:lnTo>
                  <a:lnTo>
                    <a:pt x="562990" y="0"/>
                  </a:lnTo>
                  <a:lnTo>
                    <a:pt x="573206" y="2062"/>
                  </a:lnTo>
                  <a:lnTo>
                    <a:pt x="581564" y="7686"/>
                  </a:lnTo>
                  <a:lnTo>
                    <a:pt x="587208" y="16030"/>
                  </a:lnTo>
                  <a:lnTo>
                    <a:pt x="589279" y="26250"/>
                  </a:lnTo>
                  <a:lnTo>
                    <a:pt x="589279" y="131229"/>
                  </a:lnTo>
                  <a:lnTo>
                    <a:pt x="587208" y="141449"/>
                  </a:lnTo>
                  <a:lnTo>
                    <a:pt x="581564" y="149793"/>
                  </a:lnTo>
                  <a:lnTo>
                    <a:pt x="573206" y="155417"/>
                  </a:lnTo>
                  <a:lnTo>
                    <a:pt x="562990" y="157479"/>
                  </a:lnTo>
                  <a:lnTo>
                    <a:pt x="26288" y="157479"/>
                  </a:lnTo>
                  <a:lnTo>
                    <a:pt x="16073" y="155417"/>
                  </a:lnTo>
                  <a:lnTo>
                    <a:pt x="7715" y="149793"/>
                  </a:lnTo>
                  <a:lnTo>
                    <a:pt x="2071" y="141449"/>
                  </a:lnTo>
                  <a:lnTo>
                    <a:pt x="0" y="131229"/>
                  </a:lnTo>
                  <a:lnTo>
                    <a:pt x="0" y="26250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002526" y="5768340"/>
            <a:ext cx="301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713354" y="2558414"/>
            <a:ext cx="2200910" cy="2787650"/>
            <a:chOff x="2713354" y="2558414"/>
            <a:chExt cx="2200910" cy="2787650"/>
          </a:xfrm>
        </p:grpSpPr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16529" y="2708909"/>
              <a:ext cx="2194560" cy="2633979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716529" y="2708909"/>
              <a:ext cx="2194560" cy="2633980"/>
            </a:xfrm>
            <a:custGeom>
              <a:avLst/>
              <a:gdLst/>
              <a:ahLst/>
              <a:cxnLst/>
              <a:rect l="l" t="t" r="r" b="b"/>
              <a:pathLst>
                <a:path w="2194560" h="2633979">
                  <a:moveTo>
                    <a:pt x="0" y="365760"/>
                  </a:moveTo>
                  <a:lnTo>
                    <a:pt x="2848" y="319869"/>
                  </a:lnTo>
                  <a:lnTo>
                    <a:pt x="11167" y="275682"/>
                  </a:lnTo>
                  <a:lnTo>
                    <a:pt x="24613" y="233542"/>
                  </a:lnTo>
                  <a:lnTo>
                    <a:pt x="42844" y="193790"/>
                  </a:lnTo>
                  <a:lnTo>
                    <a:pt x="65517" y="156770"/>
                  </a:lnTo>
                  <a:lnTo>
                    <a:pt x="92291" y="122822"/>
                  </a:lnTo>
                  <a:lnTo>
                    <a:pt x="122822" y="92291"/>
                  </a:lnTo>
                  <a:lnTo>
                    <a:pt x="156770" y="65517"/>
                  </a:lnTo>
                  <a:lnTo>
                    <a:pt x="193790" y="42844"/>
                  </a:lnTo>
                  <a:lnTo>
                    <a:pt x="233542" y="24613"/>
                  </a:lnTo>
                  <a:lnTo>
                    <a:pt x="275682" y="11167"/>
                  </a:lnTo>
                  <a:lnTo>
                    <a:pt x="319869" y="2848"/>
                  </a:lnTo>
                  <a:lnTo>
                    <a:pt x="365759" y="0"/>
                  </a:lnTo>
                  <a:lnTo>
                    <a:pt x="1828799" y="0"/>
                  </a:lnTo>
                  <a:lnTo>
                    <a:pt x="1874690" y="2848"/>
                  </a:lnTo>
                  <a:lnTo>
                    <a:pt x="1918877" y="11167"/>
                  </a:lnTo>
                  <a:lnTo>
                    <a:pt x="1961017" y="24613"/>
                  </a:lnTo>
                  <a:lnTo>
                    <a:pt x="2000769" y="42844"/>
                  </a:lnTo>
                  <a:lnTo>
                    <a:pt x="2037789" y="65517"/>
                  </a:lnTo>
                  <a:lnTo>
                    <a:pt x="2071737" y="92291"/>
                  </a:lnTo>
                  <a:lnTo>
                    <a:pt x="2102268" y="122822"/>
                  </a:lnTo>
                  <a:lnTo>
                    <a:pt x="2129042" y="156770"/>
                  </a:lnTo>
                  <a:lnTo>
                    <a:pt x="2151715" y="193790"/>
                  </a:lnTo>
                  <a:lnTo>
                    <a:pt x="2169946" y="233542"/>
                  </a:lnTo>
                  <a:lnTo>
                    <a:pt x="2183392" y="275682"/>
                  </a:lnTo>
                  <a:lnTo>
                    <a:pt x="2191711" y="319869"/>
                  </a:lnTo>
                  <a:lnTo>
                    <a:pt x="2194560" y="365760"/>
                  </a:lnTo>
                  <a:lnTo>
                    <a:pt x="2194560" y="2268220"/>
                  </a:lnTo>
                  <a:lnTo>
                    <a:pt x="2191711" y="2314110"/>
                  </a:lnTo>
                  <a:lnTo>
                    <a:pt x="2183392" y="2358297"/>
                  </a:lnTo>
                  <a:lnTo>
                    <a:pt x="2169946" y="2400437"/>
                  </a:lnTo>
                  <a:lnTo>
                    <a:pt x="2151715" y="2440189"/>
                  </a:lnTo>
                  <a:lnTo>
                    <a:pt x="2129042" y="2477209"/>
                  </a:lnTo>
                  <a:lnTo>
                    <a:pt x="2102268" y="2511157"/>
                  </a:lnTo>
                  <a:lnTo>
                    <a:pt x="2071737" y="2541688"/>
                  </a:lnTo>
                  <a:lnTo>
                    <a:pt x="2037789" y="2568462"/>
                  </a:lnTo>
                  <a:lnTo>
                    <a:pt x="2000769" y="2591135"/>
                  </a:lnTo>
                  <a:lnTo>
                    <a:pt x="1961017" y="2609366"/>
                  </a:lnTo>
                  <a:lnTo>
                    <a:pt x="1918877" y="2622812"/>
                  </a:lnTo>
                  <a:lnTo>
                    <a:pt x="1874690" y="2631131"/>
                  </a:lnTo>
                  <a:lnTo>
                    <a:pt x="1828799" y="2633979"/>
                  </a:lnTo>
                  <a:lnTo>
                    <a:pt x="365759" y="2633979"/>
                  </a:lnTo>
                  <a:lnTo>
                    <a:pt x="319869" y="2631131"/>
                  </a:lnTo>
                  <a:lnTo>
                    <a:pt x="275682" y="2622812"/>
                  </a:lnTo>
                  <a:lnTo>
                    <a:pt x="233542" y="2609366"/>
                  </a:lnTo>
                  <a:lnTo>
                    <a:pt x="193790" y="2591135"/>
                  </a:lnTo>
                  <a:lnTo>
                    <a:pt x="156770" y="2568462"/>
                  </a:lnTo>
                  <a:lnTo>
                    <a:pt x="122822" y="2541688"/>
                  </a:lnTo>
                  <a:lnTo>
                    <a:pt x="92291" y="2511157"/>
                  </a:lnTo>
                  <a:lnTo>
                    <a:pt x="65517" y="2477209"/>
                  </a:lnTo>
                  <a:lnTo>
                    <a:pt x="42844" y="2440189"/>
                  </a:lnTo>
                  <a:lnTo>
                    <a:pt x="24613" y="2400437"/>
                  </a:lnTo>
                  <a:lnTo>
                    <a:pt x="11167" y="2358297"/>
                  </a:lnTo>
                  <a:lnTo>
                    <a:pt x="2848" y="2314110"/>
                  </a:lnTo>
                  <a:lnTo>
                    <a:pt x="0" y="2268220"/>
                  </a:lnTo>
                  <a:lnTo>
                    <a:pt x="0" y="365760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36569" y="2561589"/>
              <a:ext cx="1554480" cy="28448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036569" y="2561589"/>
              <a:ext cx="1554480" cy="284480"/>
            </a:xfrm>
            <a:custGeom>
              <a:avLst/>
              <a:gdLst/>
              <a:ahLst/>
              <a:cxnLst/>
              <a:rect l="l" t="t" r="r" b="b"/>
              <a:pathLst>
                <a:path w="1554479" h="284480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1507108" y="0"/>
                  </a:lnTo>
                  <a:lnTo>
                    <a:pt x="1525547" y="3722"/>
                  </a:lnTo>
                  <a:lnTo>
                    <a:pt x="1540605" y="13874"/>
                  </a:lnTo>
                  <a:lnTo>
                    <a:pt x="1550757" y="28932"/>
                  </a:lnTo>
                  <a:lnTo>
                    <a:pt x="1554480" y="47371"/>
                  </a:lnTo>
                  <a:lnTo>
                    <a:pt x="1554480" y="237109"/>
                  </a:lnTo>
                  <a:lnTo>
                    <a:pt x="1550757" y="255547"/>
                  </a:lnTo>
                  <a:lnTo>
                    <a:pt x="1540605" y="270605"/>
                  </a:lnTo>
                  <a:lnTo>
                    <a:pt x="1525547" y="280757"/>
                  </a:lnTo>
                  <a:lnTo>
                    <a:pt x="1507108" y="284480"/>
                  </a:lnTo>
                  <a:lnTo>
                    <a:pt x="47371" y="284480"/>
                  </a:lnTo>
                  <a:lnTo>
                    <a:pt x="28932" y="280757"/>
                  </a:lnTo>
                  <a:lnTo>
                    <a:pt x="13874" y="270605"/>
                  </a:lnTo>
                  <a:lnTo>
                    <a:pt x="3722" y="255547"/>
                  </a:lnTo>
                  <a:lnTo>
                    <a:pt x="0" y="237109"/>
                  </a:lnTo>
                  <a:lnTo>
                    <a:pt x="0" y="47371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195320" y="2537459"/>
            <a:ext cx="1237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Master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760979" y="3251200"/>
            <a:ext cx="327660" cy="1511300"/>
          </a:xfrm>
          <a:custGeom>
            <a:avLst/>
            <a:gdLst/>
            <a:ahLst/>
            <a:cxnLst/>
            <a:rect l="l" t="t" r="r" b="b"/>
            <a:pathLst>
              <a:path w="327660" h="1511300">
                <a:moveTo>
                  <a:pt x="273050" y="0"/>
                </a:moveTo>
                <a:lnTo>
                  <a:pt x="54609" y="0"/>
                </a:lnTo>
                <a:lnTo>
                  <a:pt x="33379" y="4300"/>
                </a:lnTo>
                <a:lnTo>
                  <a:pt x="16017" y="16017"/>
                </a:lnTo>
                <a:lnTo>
                  <a:pt x="4300" y="33379"/>
                </a:lnTo>
                <a:lnTo>
                  <a:pt x="0" y="54610"/>
                </a:lnTo>
                <a:lnTo>
                  <a:pt x="0" y="1456689"/>
                </a:lnTo>
                <a:lnTo>
                  <a:pt x="4300" y="1477920"/>
                </a:lnTo>
                <a:lnTo>
                  <a:pt x="16017" y="1495282"/>
                </a:lnTo>
                <a:lnTo>
                  <a:pt x="33379" y="1506999"/>
                </a:lnTo>
                <a:lnTo>
                  <a:pt x="54609" y="1511300"/>
                </a:lnTo>
                <a:lnTo>
                  <a:pt x="273050" y="1511300"/>
                </a:lnTo>
                <a:lnTo>
                  <a:pt x="294280" y="1506999"/>
                </a:lnTo>
                <a:lnTo>
                  <a:pt x="311642" y="1495282"/>
                </a:lnTo>
                <a:lnTo>
                  <a:pt x="323359" y="1477920"/>
                </a:lnTo>
                <a:lnTo>
                  <a:pt x="327659" y="1456689"/>
                </a:lnTo>
                <a:lnTo>
                  <a:pt x="327659" y="54610"/>
                </a:lnTo>
                <a:lnTo>
                  <a:pt x="323359" y="33379"/>
                </a:lnTo>
                <a:lnTo>
                  <a:pt x="311642" y="16017"/>
                </a:lnTo>
                <a:lnTo>
                  <a:pt x="294280" y="4300"/>
                </a:lnTo>
                <a:lnTo>
                  <a:pt x="2730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60979" y="3251200"/>
            <a:ext cx="327660" cy="1511300"/>
          </a:xfrm>
          <a:custGeom>
            <a:avLst/>
            <a:gdLst/>
            <a:ahLst/>
            <a:cxnLst/>
            <a:rect l="l" t="t" r="r" b="b"/>
            <a:pathLst>
              <a:path w="327660" h="1511300">
                <a:moveTo>
                  <a:pt x="54609" y="1511300"/>
                </a:moveTo>
                <a:lnTo>
                  <a:pt x="33379" y="1506999"/>
                </a:lnTo>
                <a:lnTo>
                  <a:pt x="16017" y="1495282"/>
                </a:lnTo>
                <a:lnTo>
                  <a:pt x="4300" y="1477920"/>
                </a:lnTo>
                <a:lnTo>
                  <a:pt x="0" y="1456689"/>
                </a:lnTo>
                <a:lnTo>
                  <a:pt x="0" y="54610"/>
                </a:lnTo>
                <a:lnTo>
                  <a:pt x="4300" y="33379"/>
                </a:lnTo>
                <a:lnTo>
                  <a:pt x="16017" y="16017"/>
                </a:lnTo>
                <a:lnTo>
                  <a:pt x="33379" y="4300"/>
                </a:lnTo>
                <a:lnTo>
                  <a:pt x="54609" y="0"/>
                </a:lnTo>
                <a:lnTo>
                  <a:pt x="273050" y="0"/>
                </a:lnTo>
                <a:lnTo>
                  <a:pt x="294280" y="4300"/>
                </a:lnTo>
                <a:lnTo>
                  <a:pt x="311642" y="16017"/>
                </a:lnTo>
                <a:lnTo>
                  <a:pt x="323359" y="33379"/>
                </a:lnTo>
                <a:lnTo>
                  <a:pt x="327659" y="54610"/>
                </a:lnTo>
                <a:lnTo>
                  <a:pt x="327659" y="1456689"/>
                </a:lnTo>
                <a:lnTo>
                  <a:pt x="323359" y="1477920"/>
                </a:lnTo>
                <a:lnTo>
                  <a:pt x="311642" y="1495282"/>
                </a:lnTo>
                <a:lnTo>
                  <a:pt x="294280" y="1506999"/>
                </a:lnTo>
                <a:lnTo>
                  <a:pt x="273050" y="1511300"/>
                </a:lnTo>
                <a:lnTo>
                  <a:pt x="54609" y="151130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817494" y="3370939"/>
            <a:ext cx="254000" cy="1278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157854" y="2490723"/>
            <a:ext cx="2736215" cy="3500754"/>
            <a:chOff x="3157854" y="2490723"/>
            <a:chExt cx="2736215" cy="3500754"/>
          </a:xfrm>
        </p:grpSpPr>
        <p:sp>
          <p:nvSpPr>
            <p:cNvPr id="86" name="object 86"/>
            <p:cNvSpPr/>
            <p:nvPr/>
          </p:nvSpPr>
          <p:spPr>
            <a:xfrm>
              <a:off x="4911090" y="2490723"/>
              <a:ext cx="982980" cy="3500754"/>
            </a:xfrm>
            <a:custGeom>
              <a:avLst/>
              <a:gdLst/>
              <a:ahLst/>
              <a:cxnLst/>
              <a:rect l="l" t="t" r="r" b="b"/>
              <a:pathLst>
                <a:path w="982979" h="3500754">
                  <a:moveTo>
                    <a:pt x="982853" y="1882902"/>
                  </a:moveTo>
                  <a:lnTo>
                    <a:pt x="954354" y="1868678"/>
                  </a:lnTo>
                  <a:lnTo>
                    <a:pt x="897128" y="1840103"/>
                  </a:lnTo>
                  <a:lnTo>
                    <a:pt x="897128" y="1868678"/>
                  </a:lnTo>
                  <a:lnTo>
                    <a:pt x="511556" y="1868678"/>
                  </a:lnTo>
                  <a:lnTo>
                    <a:pt x="511556" y="1548130"/>
                  </a:lnTo>
                  <a:lnTo>
                    <a:pt x="511556" y="1533906"/>
                  </a:lnTo>
                  <a:lnTo>
                    <a:pt x="511556" y="1519555"/>
                  </a:lnTo>
                  <a:lnTo>
                    <a:pt x="509651" y="1519555"/>
                  </a:lnTo>
                  <a:lnTo>
                    <a:pt x="509651" y="57150"/>
                  </a:lnTo>
                  <a:lnTo>
                    <a:pt x="893318" y="57150"/>
                  </a:lnTo>
                  <a:lnTo>
                    <a:pt x="893318" y="85725"/>
                  </a:lnTo>
                  <a:lnTo>
                    <a:pt x="950544" y="57150"/>
                  </a:lnTo>
                  <a:lnTo>
                    <a:pt x="979043" y="42926"/>
                  </a:lnTo>
                  <a:lnTo>
                    <a:pt x="950379" y="28575"/>
                  </a:lnTo>
                  <a:lnTo>
                    <a:pt x="893318" y="0"/>
                  </a:lnTo>
                  <a:lnTo>
                    <a:pt x="893318" y="28575"/>
                  </a:lnTo>
                  <a:lnTo>
                    <a:pt x="481076" y="28575"/>
                  </a:lnTo>
                  <a:lnTo>
                    <a:pt x="481076" y="1519555"/>
                  </a:lnTo>
                  <a:lnTo>
                    <a:pt x="0" y="1519555"/>
                  </a:lnTo>
                  <a:lnTo>
                    <a:pt x="0" y="1520444"/>
                  </a:lnTo>
                  <a:lnTo>
                    <a:pt x="0" y="1548130"/>
                  </a:lnTo>
                  <a:lnTo>
                    <a:pt x="0" y="1549019"/>
                  </a:lnTo>
                  <a:lnTo>
                    <a:pt x="475234" y="1549019"/>
                  </a:lnTo>
                  <a:lnTo>
                    <a:pt x="475234" y="3471583"/>
                  </a:lnTo>
                  <a:lnTo>
                    <a:pt x="893318" y="3471583"/>
                  </a:lnTo>
                  <a:lnTo>
                    <a:pt x="893318" y="3500158"/>
                  </a:lnTo>
                  <a:lnTo>
                    <a:pt x="950468" y="3471583"/>
                  </a:lnTo>
                  <a:lnTo>
                    <a:pt x="979043" y="3457295"/>
                  </a:lnTo>
                  <a:lnTo>
                    <a:pt x="950468" y="3443008"/>
                  </a:lnTo>
                  <a:lnTo>
                    <a:pt x="893318" y="3414433"/>
                  </a:lnTo>
                  <a:lnTo>
                    <a:pt x="893318" y="3443008"/>
                  </a:lnTo>
                  <a:lnTo>
                    <a:pt x="503809" y="3443008"/>
                  </a:lnTo>
                  <a:lnTo>
                    <a:pt x="503809" y="1897253"/>
                  </a:lnTo>
                  <a:lnTo>
                    <a:pt x="897128" y="1897253"/>
                  </a:lnTo>
                  <a:lnTo>
                    <a:pt x="897128" y="1925828"/>
                  </a:lnTo>
                  <a:lnTo>
                    <a:pt x="954189" y="1897253"/>
                  </a:lnTo>
                  <a:lnTo>
                    <a:pt x="982853" y="18829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67379" y="4874259"/>
              <a:ext cx="1508760" cy="330200"/>
            </a:xfrm>
            <a:custGeom>
              <a:avLst/>
              <a:gdLst/>
              <a:ahLst/>
              <a:cxnLst/>
              <a:rect l="l" t="t" r="r" b="b"/>
              <a:pathLst>
                <a:path w="1508760" h="330200">
                  <a:moveTo>
                    <a:pt x="1453769" y="0"/>
                  </a:moveTo>
                  <a:lnTo>
                    <a:pt x="54990" y="0"/>
                  </a:lnTo>
                  <a:lnTo>
                    <a:pt x="33593" y="4323"/>
                  </a:lnTo>
                  <a:lnTo>
                    <a:pt x="16113" y="16113"/>
                  </a:lnTo>
                  <a:lnTo>
                    <a:pt x="4323" y="33593"/>
                  </a:lnTo>
                  <a:lnTo>
                    <a:pt x="0" y="54990"/>
                  </a:lnTo>
                  <a:lnTo>
                    <a:pt x="0" y="275208"/>
                  </a:lnTo>
                  <a:lnTo>
                    <a:pt x="4323" y="296606"/>
                  </a:lnTo>
                  <a:lnTo>
                    <a:pt x="16113" y="314086"/>
                  </a:lnTo>
                  <a:lnTo>
                    <a:pt x="33593" y="325876"/>
                  </a:lnTo>
                  <a:lnTo>
                    <a:pt x="54990" y="330200"/>
                  </a:lnTo>
                  <a:lnTo>
                    <a:pt x="1453769" y="330200"/>
                  </a:lnTo>
                  <a:lnTo>
                    <a:pt x="1475166" y="325876"/>
                  </a:lnTo>
                  <a:lnTo>
                    <a:pt x="1492646" y="314086"/>
                  </a:lnTo>
                  <a:lnTo>
                    <a:pt x="1504436" y="296606"/>
                  </a:lnTo>
                  <a:lnTo>
                    <a:pt x="1508759" y="275208"/>
                  </a:lnTo>
                  <a:lnTo>
                    <a:pt x="1508759" y="54990"/>
                  </a:lnTo>
                  <a:lnTo>
                    <a:pt x="1504436" y="33593"/>
                  </a:lnTo>
                  <a:lnTo>
                    <a:pt x="1492646" y="16113"/>
                  </a:lnTo>
                  <a:lnTo>
                    <a:pt x="1475166" y="4323"/>
                  </a:lnTo>
                  <a:lnTo>
                    <a:pt x="145376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67379" y="4874259"/>
              <a:ext cx="1508760" cy="330200"/>
            </a:xfrm>
            <a:custGeom>
              <a:avLst/>
              <a:gdLst/>
              <a:ahLst/>
              <a:cxnLst/>
              <a:rect l="l" t="t" r="r" b="b"/>
              <a:pathLst>
                <a:path w="1508760" h="330200">
                  <a:moveTo>
                    <a:pt x="0" y="54990"/>
                  </a:moveTo>
                  <a:lnTo>
                    <a:pt x="4323" y="33593"/>
                  </a:lnTo>
                  <a:lnTo>
                    <a:pt x="16113" y="16113"/>
                  </a:lnTo>
                  <a:lnTo>
                    <a:pt x="33593" y="4323"/>
                  </a:lnTo>
                  <a:lnTo>
                    <a:pt x="54990" y="0"/>
                  </a:lnTo>
                  <a:lnTo>
                    <a:pt x="1453769" y="0"/>
                  </a:lnTo>
                  <a:lnTo>
                    <a:pt x="1475166" y="4323"/>
                  </a:lnTo>
                  <a:lnTo>
                    <a:pt x="1492646" y="16113"/>
                  </a:lnTo>
                  <a:lnTo>
                    <a:pt x="1504436" y="33593"/>
                  </a:lnTo>
                  <a:lnTo>
                    <a:pt x="1508759" y="54990"/>
                  </a:lnTo>
                  <a:lnTo>
                    <a:pt x="1508759" y="275208"/>
                  </a:lnTo>
                  <a:lnTo>
                    <a:pt x="1504436" y="296606"/>
                  </a:lnTo>
                  <a:lnTo>
                    <a:pt x="1492646" y="314086"/>
                  </a:lnTo>
                  <a:lnTo>
                    <a:pt x="1475166" y="325876"/>
                  </a:lnTo>
                  <a:lnTo>
                    <a:pt x="1453769" y="330200"/>
                  </a:lnTo>
                  <a:lnTo>
                    <a:pt x="54990" y="330200"/>
                  </a:lnTo>
                  <a:lnTo>
                    <a:pt x="33593" y="325876"/>
                  </a:lnTo>
                  <a:lnTo>
                    <a:pt x="16113" y="314086"/>
                  </a:lnTo>
                  <a:lnTo>
                    <a:pt x="4323" y="296606"/>
                  </a:lnTo>
                  <a:lnTo>
                    <a:pt x="0" y="275208"/>
                  </a:lnTo>
                  <a:lnTo>
                    <a:pt x="0" y="5499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485515" y="4894579"/>
            <a:ext cx="870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157854" y="4379595"/>
            <a:ext cx="1527810" cy="349250"/>
            <a:chOff x="3157854" y="4379595"/>
            <a:chExt cx="1527810" cy="349250"/>
          </a:xfrm>
        </p:grpSpPr>
        <p:sp>
          <p:nvSpPr>
            <p:cNvPr id="91" name="object 91"/>
            <p:cNvSpPr/>
            <p:nvPr/>
          </p:nvSpPr>
          <p:spPr>
            <a:xfrm>
              <a:off x="3167379" y="4389120"/>
              <a:ext cx="1508760" cy="330200"/>
            </a:xfrm>
            <a:custGeom>
              <a:avLst/>
              <a:gdLst/>
              <a:ahLst/>
              <a:cxnLst/>
              <a:rect l="l" t="t" r="r" b="b"/>
              <a:pathLst>
                <a:path w="1508760" h="330200">
                  <a:moveTo>
                    <a:pt x="1453769" y="0"/>
                  </a:moveTo>
                  <a:lnTo>
                    <a:pt x="54990" y="0"/>
                  </a:lnTo>
                  <a:lnTo>
                    <a:pt x="33593" y="4323"/>
                  </a:lnTo>
                  <a:lnTo>
                    <a:pt x="16113" y="16113"/>
                  </a:lnTo>
                  <a:lnTo>
                    <a:pt x="4323" y="33593"/>
                  </a:lnTo>
                  <a:lnTo>
                    <a:pt x="0" y="54990"/>
                  </a:lnTo>
                  <a:lnTo>
                    <a:pt x="0" y="275208"/>
                  </a:lnTo>
                  <a:lnTo>
                    <a:pt x="4323" y="296606"/>
                  </a:lnTo>
                  <a:lnTo>
                    <a:pt x="16113" y="314086"/>
                  </a:lnTo>
                  <a:lnTo>
                    <a:pt x="33593" y="325876"/>
                  </a:lnTo>
                  <a:lnTo>
                    <a:pt x="54990" y="330199"/>
                  </a:lnTo>
                  <a:lnTo>
                    <a:pt x="1453769" y="330199"/>
                  </a:lnTo>
                  <a:lnTo>
                    <a:pt x="1475166" y="325876"/>
                  </a:lnTo>
                  <a:lnTo>
                    <a:pt x="1492646" y="314086"/>
                  </a:lnTo>
                  <a:lnTo>
                    <a:pt x="1504436" y="296606"/>
                  </a:lnTo>
                  <a:lnTo>
                    <a:pt x="1508759" y="275208"/>
                  </a:lnTo>
                  <a:lnTo>
                    <a:pt x="1508759" y="54990"/>
                  </a:lnTo>
                  <a:lnTo>
                    <a:pt x="1504436" y="33593"/>
                  </a:lnTo>
                  <a:lnTo>
                    <a:pt x="1492646" y="16113"/>
                  </a:lnTo>
                  <a:lnTo>
                    <a:pt x="1475166" y="4323"/>
                  </a:lnTo>
                  <a:lnTo>
                    <a:pt x="145376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167379" y="4389120"/>
              <a:ext cx="1508760" cy="330200"/>
            </a:xfrm>
            <a:custGeom>
              <a:avLst/>
              <a:gdLst/>
              <a:ahLst/>
              <a:cxnLst/>
              <a:rect l="l" t="t" r="r" b="b"/>
              <a:pathLst>
                <a:path w="1508760" h="330200">
                  <a:moveTo>
                    <a:pt x="0" y="54990"/>
                  </a:moveTo>
                  <a:lnTo>
                    <a:pt x="4323" y="33593"/>
                  </a:lnTo>
                  <a:lnTo>
                    <a:pt x="16113" y="16113"/>
                  </a:lnTo>
                  <a:lnTo>
                    <a:pt x="33593" y="4323"/>
                  </a:lnTo>
                  <a:lnTo>
                    <a:pt x="54990" y="0"/>
                  </a:lnTo>
                  <a:lnTo>
                    <a:pt x="1453769" y="0"/>
                  </a:lnTo>
                  <a:lnTo>
                    <a:pt x="1475166" y="4323"/>
                  </a:lnTo>
                  <a:lnTo>
                    <a:pt x="1492646" y="16113"/>
                  </a:lnTo>
                  <a:lnTo>
                    <a:pt x="1504436" y="33593"/>
                  </a:lnTo>
                  <a:lnTo>
                    <a:pt x="1508759" y="54990"/>
                  </a:lnTo>
                  <a:lnTo>
                    <a:pt x="1508759" y="275208"/>
                  </a:lnTo>
                  <a:lnTo>
                    <a:pt x="1504436" y="296606"/>
                  </a:lnTo>
                  <a:lnTo>
                    <a:pt x="1492646" y="314086"/>
                  </a:lnTo>
                  <a:lnTo>
                    <a:pt x="1475166" y="325876"/>
                  </a:lnTo>
                  <a:lnTo>
                    <a:pt x="1453769" y="330199"/>
                  </a:lnTo>
                  <a:lnTo>
                    <a:pt x="54990" y="330199"/>
                  </a:lnTo>
                  <a:lnTo>
                    <a:pt x="33593" y="325876"/>
                  </a:lnTo>
                  <a:lnTo>
                    <a:pt x="16113" y="314086"/>
                  </a:lnTo>
                  <a:lnTo>
                    <a:pt x="4323" y="296606"/>
                  </a:lnTo>
                  <a:lnTo>
                    <a:pt x="0" y="275208"/>
                  </a:lnTo>
                  <a:lnTo>
                    <a:pt x="0" y="5499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498215" y="4407916"/>
            <a:ext cx="845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157854" y="3640454"/>
            <a:ext cx="1527810" cy="600710"/>
            <a:chOff x="3157854" y="3640454"/>
            <a:chExt cx="1527810" cy="600710"/>
          </a:xfrm>
        </p:grpSpPr>
        <p:sp>
          <p:nvSpPr>
            <p:cNvPr id="95" name="object 95"/>
            <p:cNvSpPr/>
            <p:nvPr/>
          </p:nvSpPr>
          <p:spPr>
            <a:xfrm>
              <a:off x="3167379" y="3649979"/>
              <a:ext cx="1508760" cy="581660"/>
            </a:xfrm>
            <a:custGeom>
              <a:avLst/>
              <a:gdLst/>
              <a:ahLst/>
              <a:cxnLst/>
              <a:rect l="l" t="t" r="r" b="b"/>
              <a:pathLst>
                <a:path w="1508760" h="581660">
                  <a:moveTo>
                    <a:pt x="1411858" y="0"/>
                  </a:moveTo>
                  <a:lnTo>
                    <a:pt x="96900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1"/>
                  </a:lnTo>
                  <a:lnTo>
                    <a:pt x="0" y="484759"/>
                  </a:lnTo>
                  <a:lnTo>
                    <a:pt x="7621" y="522456"/>
                  </a:lnTo>
                  <a:lnTo>
                    <a:pt x="28400" y="553259"/>
                  </a:lnTo>
                  <a:lnTo>
                    <a:pt x="59203" y="574038"/>
                  </a:lnTo>
                  <a:lnTo>
                    <a:pt x="96900" y="581660"/>
                  </a:lnTo>
                  <a:lnTo>
                    <a:pt x="1411858" y="581660"/>
                  </a:lnTo>
                  <a:lnTo>
                    <a:pt x="1449556" y="574038"/>
                  </a:lnTo>
                  <a:lnTo>
                    <a:pt x="1480359" y="553259"/>
                  </a:lnTo>
                  <a:lnTo>
                    <a:pt x="1501138" y="522456"/>
                  </a:lnTo>
                  <a:lnTo>
                    <a:pt x="1508759" y="484759"/>
                  </a:lnTo>
                  <a:lnTo>
                    <a:pt x="1508759" y="96901"/>
                  </a:lnTo>
                  <a:lnTo>
                    <a:pt x="1501138" y="59203"/>
                  </a:lnTo>
                  <a:lnTo>
                    <a:pt x="1480359" y="28400"/>
                  </a:lnTo>
                  <a:lnTo>
                    <a:pt x="1449556" y="7621"/>
                  </a:lnTo>
                  <a:lnTo>
                    <a:pt x="141185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167379" y="3649979"/>
              <a:ext cx="1508760" cy="581660"/>
            </a:xfrm>
            <a:custGeom>
              <a:avLst/>
              <a:gdLst/>
              <a:ahLst/>
              <a:cxnLst/>
              <a:rect l="l" t="t" r="r" b="b"/>
              <a:pathLst>
                <a:path w="1508760" h="581660">
                  <a:moveTo>
                    <a:pt x="0" y="96901"/>
                  </a:moveTo>
                  <a:lnTo>
                    <a:pt x="7621" y="59203"/>
                  </a:lnTo>
                  <a:lnTo>
                    <a:pt x="28400" y="28400"/>
                  </a:lnTo>
                  <a:lnTo>
                    <a:pt x="59203" y="7621"/>
                  </a:lnTo>
                  <a:lnTo>
                    <a:pt x="96900" y="0"/>
                  </a:lnTo>
                  <a:lnTo>
                    <a:pt x="1411858" y="0"/>
                  </a:lnTo>
                  <a:lnTo>
                    <a:pt x="1449556" y="7621"/>
                  </a:lnTo>
                  <a:lnTo>
                    <a:pt x="1480359" y="28400"/>
                  </a:lnTo>
                  <a:lnTo>
                    <a:pt x="1501138" y="59203"/>
                  </a:lnTo>
                  <a:lnTo>
                    <a:pt x="1508759" y="96901"/>
                  </a:lnTo>
                  <a:lnTo>
                    <a:pt x="1508759" y="484759"/>
                  </a:lnTo>
                  <a:lnTo>
                    <a:pt x="1501138" y="522456"/>
                  </a:lnTo>
                  <a:lnTo>
                    <a:pt x="1480359" y="553259"/>
                  </a:lnTo>
                  <a:lnTo>
                    <a:pt x="1449556" y="574038"/>
                  </a:lnTo>
                  <a:lnTo>
                    <a:pt x="1411858" y="581660"/>
                  </a:lnTo>
                  <a:lnTo>
                    <a:pt x="96900" y="581660"/>
                  </a:lnTo>
                  <a:lnTo>
                    <a:pt x="59203" y="574038"/>
                  </a:lnTo>
                  <a:lnTo>
                    <a:pt x="28400" y="553259"/>
                  </a:lnTo>
                  <a:lnTo>
                    <a:pt x="7621" y="522456"/>
                  </a:lnTo>
                  <a:lnTo>
                    <a:pt x="0" y="484759"/>
                  </a:lnTo>
                  <a:lnTo>
                    <a:pt x="0" y="96901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3345815" y="3705859"/>
            <a:ext cx="1154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Kube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Controller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400617" y="1163955"/>
            <a:ext cx="7969884" cy="5554345"/>
            <a:chOff x="2400617" y="1163955"/>
            <a:chExt cx="7969884" cy="5554345"/>
          </a:xfrm>
        </p:grpSpPr>
        <p:sp>
          <p:nvSpPr>
            <p:cNvPr id="99" name="object 99"/>
            <p:cNvSpPr/>
            <p:nvPr/>
          </p:nvSpPr>
          <p:spPr>
            <a:xfrm>
              <a:off x="2411729" y="1309370"/>
              <a:ext cx="7947659" cy="5397500"/>
            </a:xfrm>
            <a:custGeom>
              <a:avLst/>
              <a:gdLst/>
              <a:ahLst/>
              <a:cxnLst/>
              <a:rect l="l" t="t" r="r" b="b"/>
              <a:pathLst>
                <a:path w="7947659" h="5397500">
                  <a:moveTo>
                    <a:pt x="0" y="899667"/>
                  </a:moveTo>
                  <a:lnTo>
                    <a:pt x="1246" y="851880"/>
                  </a:lnTo>
                  <a:lnTo>
                    <a:pt x="4945" y="804743"/>
                  </a:lnTo>
                  <a:lnTo>
                    <a:pt x="11035" y="758319"/>
                  </a:lnTo>
                  <a:lnTo>
                    <a:pt x="19452" y="712669"/>
                  </a:lnTo>
                  <a:lnTo>
                    <a:pt x="30135" y="667856"/>
                  </a:lnTo>
                  <a:lnTo>
                    <a:pt x="43021" y="623942"/>
                  </a:lnTo>
                  <a:lnTo>
                    <a:pt x="58050" y="580990"/>
                  </a:lnTo>
                  <a:lnTo>
                    <a:pt x="75157" y="539060"/>
                  </a:lnTo>
                  <a:lnTo>
                    <a:pt x="94282" y="498216"/>
                  </a:lnTo>
                  <a:lnTo>
                    <a:pt x="115363" y="458520"/>
                  </a:lnTo>
                  <a:lnTo>
                    <a:pt x="138336" y="420033"/>
                  </a:lnTo>
                  <a:lnTo>
                    <a:pt x="163140" y="382818"/>
                  </a:lnTo>
                  <a:lnTo>
                    <a:pt x="189713" y="346936"/>
                  </a:lnTo>
                  <a:lnTo>
                    <a:pt x="217993" y="312451"/>
                  </a:lnTo>
                  <a:lnTo>
                    <a:pt x="247917" y="279424"/>
                  </a:lnTo>
                  <a:lnTo>
                    <a:pt x="279424" y="247917"/>
                  </a:lnTo>
                  <a:lnTo>
                    <a:pt x="312451" y="217993"/>
                  </a:lnTo>
                  <a:lnTo>
                    <a:pt x="346936" y="189713"/>
                  </a:lnTo>
                  <a:lnTo>
                    <a:pt x="382818" y="163140"/>
                  </a:lnTo>
                  <a:lnTo>
                    <a:pt x="420033" y="138336"/>
                  </a:lnTo>
                  <a:lnTo>
                    <a:pt x="458520" y="115363"/>
                  </a:lnTo>
                  <a:lnTo>
                    <a:pt x="498216" y="94282"/>
                  </a:lnTo>
                  <a:lnTo>
                    <a:pt x="539060" y="75157"/>
                  </a:lnTo>
                  <a:lnTo>
                    <a:pt x="580990" y="58050"/>
                  </a:lnTo>
                  <a:lnTo>
                    <a:pt x="623942" y="43021"/>
                  </a:lnTo>
                  <a:lnTo>
                    <a:pt x="667856" y="30135"/>
                  </a:lnTo>
                  <a:lnTo>
                    <a:pt x="712669" y="19452"/>
                  </a:lnTo>
                  <a:lnTo>
                    <a:pt x="758319" y="11035"/>
                  </a:lnTo>
                  <a:lnTo>
                    <a:pt x="804743" y="4945"/>
                  </a:lnTo>
                  <a:lnTo>
                    <a:pt x="851880" y="1246"/>
                  </a:lnTo>
                  <a:lnTo>
                    <a:pt x="899668" y="0"/>
                  </a:lnTo>
                  <a:lnTo>
                    <a:pt x="7047992" y="0"/>
                  </a:lnTo>
                  <a:lnTo>
                    <a:pt x="7095779" y="1246"/>
                  </a:lnTo>
                  <a:lnTo>
                    <a:pt x="7142916" y="4945"/>
                  </a:lnTo>
                  <a:lnTo>
                    <a:pt x="7189340" y="11035"/>
                  </a:lnTo>
                  <a:lnTo>
                    <a:pt x="7234990" y="19452"/>
                  </a:lnTo>
                  <a:lnTo>
                    <a:pt x="7279803" y="30135"/>
                  </a:lnTo>
                  <a:lnTo>
                    <a:pt x="7323717" y="43021"/>
                  </a:lnTo>
                  <a:lnTo>
                    <a:pt x="7366669" y="58050"/>
                  </a:lnTo>
                  <a:lnTo>
                    <a:pt x="7408599" y="75157"/>
                  </a:lnTo>
                  <a:lnTo>
                    <a:pt x="7449443" y="94282"/>
                  </a:lnTo>
                  <a:lnTo>
                    <a:pt x="7489139" y="115363"/>
                  </a:lnTo>
                  <a:lnTo>
                    <a:pt x="7527626" y="138336"/>
                  </a:lnTo>
                  <a:lnTo>
                    <a:pt x="7564841" y="163140"/>
                  </a:lnTo>
                  <a:lnTo>
                    <a:pt x="7600723" y="189713"/>
                  </a:lnTo>
                  <a:lnTo>
                    <a:pt x="7635208" y="217993"/>
                  </a:lnTo>
                  <a:lnTo>
                    <a:pt x="7668235" y="247917"/>
                  </a:lnTo>
                  <a:lnTo>
                    <a:pt x="7699742" y="279424"/>
                  </a:lnTo>
                  <a:lnTo>
                    <a:pt x="7729666" y="312451"/>
                  </a:lnTo>
                  <a:lnTo>
                    <a:pt x="7757946" y="346936"/>
                  </a:lnTo>
                  <a:lnTo>
                    <a:pt x="7784519" y="382818"/>
                  </a:lnTo>
                  <a:lnTo>
                    <a:pt x="7809323" y="420033"/>
                  </a:lnTo>
                  <a:lnTo>
                    <a:pt x="7832296" y="458520"/>
                  </a:lnTo>
                  <a:lnTo>
                    <a:pt x="7853377" y="498216"/>
                  </a:lnTo>
                  <a:lnTo>
                    <a:pt x="7872502" y="539060"/>
                  </a:lnTo>
                  <a:lnTo>
                    <a:pt x="7889609" y="580990"/>
                  </a:lnTo>
                  <a:lnTo>
                    <a:pt x="7904638" y="623942"/>
                  </a:lnTo>
                  <a:lnTo>
                    <a:pt x="7917524" y="667856"/>
                  </a:lnTo>
                  <a:lnTo>
                    <a:pt x="7928207" y="712669"/>
                  </a:lnTo>
                  <a:lnTo>
                    <a:pt x="7936624" y="758319"/>
                  </a:lnTo>
                  <a:lnTo>
                    <a:pt x="7942714" y="804743"/>
                  </a:lnTo>
                  <a:lnTo>
                    <a:pt x="7946413" y="851880"/>
                  </a:lnTo>
                  <a:lnTo>
                    <a:pt x="7947660" y="899667"/>
                  </a:lnTo>
                  <a:lnTo>
                    <a:pt x="7947660" y="4497895"/>
                  </a:lnTo>
                  <a:lnTo>
                    <a:pt x="7946413" y="4545672"/>
                  </a:lnTo>
                  <a:lnTo>
                    <a:pt x="7942714" y="4592799"/>
                  </a:lnTo>
                  <a:lnTo>
                    <a:pt x="7936624" y="4639215"/>
                  </a:lnTo>
                  <a:lnTo>
                    <a:pt x="7928207" y="4684857"/>
                  </a:lnTo>
                  <a:lnTo>
                    <a:pt x="7917524" y="4729663"/>
                  </a:lnTo>
                  <a:lnTo>
                    <a:pt x="7904638" y="4773571"/>
                  </a:lnTo>
                  <a:lnTo>
                    <a:pt x="7889609" y="4816518"/>
                  </a:lnTo>
                  <a:lnTo>
                    <a:pt x="7872502" y="4858443"/>
                  </a:lnTo>
                  <a:lnTo>
                    <a:pt x="7853377" y="4899283"/>
                  </a:lnTo>
                  <a:lnTo>
                    <a:pt x="7832296" y="4938977"/>
                  </a:lnTo>
                  <a:lnTo>
                    <a:pt x="7809323" y="4977461"/>
                  </a:lnTo>
                  <a:lnTo>
                    <a:pt x="7784519" y="5014674"/>
                  </a:lnTo>
                  <a:lnTo>
                    <a:pt x="7757946" y="5050554"/>
                  </a:lnTo>
                  <a:lnTo>
                    <a:pt x="7729666" y="5085038"/>
                  </a:lnTo>
                  <a:lnTo>
                    <a:pt x="7699742" y="5118064"/>
                  </a:lnTo>
                  <a:lnTo>
                    <a:pt x="7668235" y="5149570"/>
                  </a:lnTo>
                  <a:lnTo>
                    <a:pt x="7635208" y="5179495"/>
                  </a:lnTo>
                  <a:lnTo>
                    <a:pt x="7600723" y="5207775"/>
                  </a:lnTo>
                  <a:lnTo>
                    <a:pt x="7564841" y="5234348"/>
                  </a:lnTo>
                  <a:lnTo>
                    <a:pt x="7527626" y="5259153"/>
                  </a:lnTo>
                  <a:lnTo>
                    <a:pt x="7489139" y="5282128"/>
                  </a:lnTo>
                  <a:lnTo>
                    <a:pt x="7449443" y="5303209"/>
                  </a:lnTo>
                  <a:lnTo>
                    <a:pt x="7408599" y="5322335"/>
                  </a:lnTo>
                  <a:lnTo>
                    <a:pt x="7366669" y="5339444"/>
                  </a:lnTo>
                  <a:lnTo>
                    <a:pt x="7323717" y="5354473"/>
                  </a:lnTo>
                  <a:lnTo>
                    <a:pt x="7279803" y="5367361"/>
                  </a:lnTo>
                  <a:lnTo>
                    <a:pt x="7234990" y="5378045"/>
                  </a:lnTo>
                  <a:lnTo>
                    <a:pt x="7189340" y="5386463"/>
                  </a:lnTo>
                  <a:lnTo>
                    <a:pt x="7142916" y="5392553"/>
                  </a:lnTo>
                  <a:lnTo>
                    <a:pt x="7095779" y="5396253"/>
                  </a:lnTo>
                  <a:lnTo>
                    <a:pt x="7047992" y="5397500"/>
                  </a:lnTo>
                  <a:lnTo>
                    <a:pt x="899668" y="5397500"/>
                  </a:lnTo>
                  <a:lnTo>
                    <a:pt x="851880" y="5396253"/>
                  </a:lnTo>
                  <a:lnTo>
                    <a:pt x="804743" y="5392553"/>
                  </a:lnTo>
                  <a:lnTo>
                    <a:pt x="758319" y="5386463"/>
                  </a:lnTo>
                  <a:lnTo>
                    <a:pt x="712669" y="5378045"/>
                  </a:lnTo>
                  <a:lnTo>
                    <a:pt x="667856" y="5367361"/>
                  </a:lnTo>
                  <a:lnTo>
                    <a:pt x="623942" y="5354473"/>
                  </a:lnTo>
                  <a:lnTo>
                    <a:pt x="580990" y="5339444"/>
                  </a:lnTo>
                  <a:lnTo>
                    <a:pt x="539060" y="5322335"/>
                  </a:lnTo>
                  <a:lnTo>
                    <a:pt x="498216" y="5303209"/>
                  </a:lnTo>
                  <a:lnTo>
                    <a:pt x="458520" y="5282128"/>
                  </a:lnTo>
                  <a:lnTo>
                    <a:pt x="420033" y="5259153"/>
                  </a:lnTo>
                  <a:lnTo>
                    <a:pt x="382818" y="5234348"/>
                  </a:lnTo>
                  <a:lnTo>
                    <a:pt x="346936" y="5207775"/>
                  </a:lnTo>
                  <a:lnTo>
                    <a:pt x="312451" y="5179495"/>
                  </a:lnTo>
                  <a:lnTo>
                    <a:pt x="279424" y="5149570"/>
                  </a:lnTo>
                  <a:lnTo>
                    <a:pt x="247917" y="5118064"/>
                  </a:lnTo>
                  <a:lnTo>
                    <a:pt x="217993" y="5085038"/>
                  </a:lnTo>
                  <a:lnTo>
                    <a:pt x="189713" y="5050554"/>
                  </a:lnTo>
                  <a:lnTo>
                    <a:pt x="163140" y="5014674"/>
                  </a:lnTo>
                  <a:lnTo>
                    <a:pt x="138336" y="4977461"/>
                  </a:lnTo>
                  <a:lnTo>
                    <a:pt x="115363" y="4938977"/>
                  </a:lnTo>
                  <a:lnTo>
                    <a:pt x="94282" y="4899283"/>
                  </a:lnTo>
                  <a:lnTo>
                    <a:pt x="75157" y="4858443"/>
                  </a:lnTo>
                  <a:lnTo>
                    <a:pt x="58050" y="4816518"/>
                  </a:lnTo>
                  <a:lnTo>
                    <a:pt x="43021" y="4773571"/>
                  </a:lnTo>
                  <a:lnTo>
                    <a:pt x="30135" y="4729663"/>
                  </a:lnTo>
                  <a:lnTo>
                    <a:pt x="19452" y="4684857"/>
                  </a:lnTo>
                  <a:lnTo>
                    <a:pt x="11035" y="4639215"/>
                  </a:lnTo>
                  <a:lnTo>
                    <a:pt x="4945" y="4592799"/>
                  </a:lnTo>
                  <a:lnTo>
                    <a:pt x="1246" y="4545672"/>
                  </a:lnTo>
                  <a:lnTo>
                    <a:pt x="0" y="4497895"/>
                  </a:lnTo>
                  <a:lnTo>
                    <a:pt x="0" y="899667"/>
                  </a:lnTo>
                  <a:close/>
                </a:path>
              </a:pathLst>
            </a:custGeom>
            <a:ln w="2222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85489" y="1167130"/>
              <a:ext cx="1483360" cy="28448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3285489" y="1167130"/>
              <a:ext cx="1483360" cy="284480"/>
            </a:xfrm>
            <a:custGeom>
              <a:avLst/>
              <a:gdLst/>
              <a:ahLst/>
              <a:cxnLst/>
              <a:rect l="l" t="t" r="r" b="b"/>
              <a:pathLst>
                <a:path w="1483360" h="284480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1435989" y="0"/>
                  </a:lnTo>
                  <a:lnTo>
                    <a:pt x="1454427" y="3722"/>
                  </a:lnTo>
                  <a:lnTo>
                    <a:pt x="1469485" y="13874"/>
                  </a:lnTo>
                  <a:lnTo>
                    <a:pt x="1479637" y="28932"/>
                  </a:lnTo>
                  <a:lnTo>
                    <a:pt x="1483360" y="47371"/>
                  </a:lnTo>
                  <a:lnTo>
                    <a:pt x="1483360" y="237109"/>
                  </a:lnTo>
                  <a:lnTo>
                    <a:pt x="1479637" y="255547"/>
                  </a:lnTo>
                  <a:lnTo>
                    <a:pt x="1469485" y="270605"/>
                  </a:lnTo>
                  <a:lnTo>
                    <a:pt x="1454427" y="280757"/>
                  </a:lnTo>
                  <a:lnTo>
                    <a:pt x="1435989" y="284480"/>
                  </a:lnTo>
                  <a:lnTo>
                    <a:pt x="47371" y="284480"/>
                  </a:lnTo>
                  <a:lnTo>
                    <a:pt x="28932" y="280757"/>
                  </a:lnTo>
                  <a:lnTo>
                    <a:pt x="13874" y="270605"/>
                  </a:lnTo>
                  <a:lnTo>
                    <a:pt x="3722" y="255547"/>
                  </a:lnTo>
                  <a:lnTo>
                    <a:pt x="0" y="237109"/>
                  </a:lnTo>
                  <a:lnTo>
                    <a:pt x="0" y="47371"/>
                  </a:lnTo>
                  <a:close/>
                </a:path>
              </a:pathLst>
            </a:custGeom>
            <a:ln w="634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3295602" y="1142428"/>
            <a:ext cx="1463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Cluster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3157854" y="2947035"/>
            <a:ext cx="1527810" cy="600710"/>
            <a:chOff x="3157854" y="2947035"/>
            <a:chExt cx="1527810" cy="600710"/>
          </a:xfrm>
        </p:grpSpPr>
        <p:sp>
          <p:nvSpPr>
            <p:cNvPr id="104" name="object 104"/>
            <p:cNvSpPr/>
            <p:nvPr/>
          </p:nvSpPr>
          <p:spPr>
            <a:xfrm>
              <a:off x="3167379" y="2956560"/>
              <a:ext cx="1508760" cy="581660"/>
            </a:xfrm>
            <a:custGeom>
              <a:avLst/>
              <a:gdLst/>
              <a:ahLst/>
              <a:cxnLst/>
              <a:rect l="l" t="t" r="r" b="b"/>
              <a:pathLst>
                <a:path w="1508760" h="581660">
                  <a:moveTo>
                    <a:pt x="1411858" y="0"/>
                  </a:moveTo>
                  <a:lnTo>
                    <a:pt x="96900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484759"/>
                  </a:lnTo>
                  <a:lnTo>
                    <a:pt x="7621" y="522456"/>
                  </a:lnTo>
                  <a:lnTo>
                    <a:pt x="28400" y="553259"/>
                  </a:lnTo>
                  <a:lnTo>
                    <a:pt x="59203" y="574038"/>
                  </a:lnTo>
                  <a:lnTo>
                    <a:pt x="96900" y="581660"/>
                  </a:lnTo>
                  <a:lnTo>
                    <a:pt x="1411858" y="581660"/>
                  </a:lnTo>
                  <a:lnTo>
                    <a:pt x="1449556" y="574038"/>
                  </a:lnTo>
                  <a:lnTo>
                    <a:pt x="1480359" y="553259"/>
                  </a:lnTo>
                  <a:lnTo>
                    <a:pt x="1501138" y="522456"/>
                  </a:lnTo>
                  <a:lnTo>
                    <a:pt x="1508759" y="484759"/>
                  </a:lnTo>
                  <a:lnTo>
                    <a:pt x="1508759" y="96900"/>
                  </a:lnTo>
                  <a:lnTo>
                    <a:pt x="1501138" y="59203"/>
                  </a:lnTo>
                  <a:lnTo>
                    <a:pt x="1480359" y="28400"/>
                  </a:lnTo>
                  <a:lnTo>
                    <a:pt x="1449556" y="7621"/>
                  </a:lnTo>
                  <a:lnTo>
                    <a:pt x="141185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67379" y="2956560"/>
              <a:ext cx="1508760" cy="581660"/>
            </a:xfrm>
            <a:custGeom>
              <a:avLst/>
              <a:gdLst/>
              <a:ahLst/>
              <a:cxnLst/>
              <a:rect l="l" t="t" r="r" b="b"/>
              <a:pathLst>
                <a:path w="1508760" h="581660">
                  <a:moveTo>
                    <a:pt x="0" y="96900"/>
                  </a:moveTo>
                  <a:lnTo>
                    <a:pt x="7621" y="59203"/>
                  </a:lnTo>
                  <a:lnTo>
                    <a:pt x="28400" y="28400"/>
                  </a:lnTo>
                  <a:lnTo>
                    <a:pt x="59203" y="7621"/>
                  </a:lnTo>
                  <a:lnTo>
                    <a:pt x="96900" y="0"/>
                  </a:lnTo>
                  <a:lnTo>
                    <a:pt x="1411858" y="0"/>
                  </a:lnTo>
                  <a:lnTo>
                    <a:pt x="1449556" y="7621"/>
                  </a:lnTo>
                  <a:lnTo>
                    <a:pt x="1480359" y="28400"/>
                  </a:lnTo>
                  <a:lnTo>
                    <a:pt x="1501138" y="59203"/>
                  </a:lnTo>
                  <a:lnTo>
                    <a:pt x="1508759" y="96900"/>
                  </a:lnTo>
                  <a:lnTo>
                    <a:pt x="1508759" y="484759"/>
                  </a:lnTo>
                  <a:lnTo>
                    <a:pt x="1501138" y="522456"/>
                  </a:lnTo>
                  <a:lnTo>
                    <a:pt x="1480359" y="553259"/>
                  </a:lnTo>
                  <a:lnTo>
                    <a:pt x="1449556" y="574038"/>
                  </a:lnTo>
                  <a:lnTo>
                    <a:pt x="1411858" y="581660"/>
                  </a:lnTo>
                  <a:lnTo>
                    <a:pt x="96900" y="581660"/>
                  </a:lnTo>
                  <a:lnTo>
                    <a:pt x="59203" y="574038"/>
                  </a:lnTo>
                  <a:lnTo>
                    <a:pt x="28400" y="553259"/>
                  </a:lnTo>
                  <a:lnTo>
                    <a:pt x="7621" y="522456"/>
                  </a:lnTo>
                  <a:lnTo>
                    <a:pt x="0" y="484759"/>
                  </a:lnTo>
                  <a:lnTo>
                    <a:pt x="0" y="969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3320034" y="3011423"/>
            <a:ext cx="1205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endParaRPr sz="1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369060" y="2943860"/>
            <a:ext cx="515620" cy="2161540"/>
          </a:xfrm>
          <a:custGeom>
            <a:avLst/>
            <a:gdLst/>
            <a:ahLst/>
            <a:cxnLst/>
            <a:rect l="l" t="t" r="r" b="b"/>
            <a:pathLst>
              <a:path w="515619" h="2161540">
                <a:moveTo>
                  <a:pt x="429641" y="0"/>
                </a:moveTo>
                <a:lnTo>
                  <a:pt x="85978" y="0"/>
                </a:lnTo>
                <a:lnTo>
                  <a:pt x="52506" y="6754"/>
                </a:lnTo>
                <a:lnTo>
                  <a:pt x="25177" y="25177"/>
                </a:lnTo>
                <a:lnTo>
                  <a:pt x="6754" y="52506"/>
                </a:lnTo>
                <a:lnTo>
                  <a:pt x="0" y="85978"/>
                </a:lnTo>
                <a:lnTo>
                  <a:pt x="0" y="2075560"/>
                </a:lnTo>
                <a:lnTo>
                  <a:pt x="6754" y="2109033"/>
                </a:lnTo>
                <a:lnTo>
                  <a:pt x="25177" y="2136362"/>
                </a:lnTo>
                <a:lnTo>
                  <a:pt x="52506" y="2154785"/>
                </a:lnTo>
                <a:lnTo>
                  <a:pt x="85978" y="2161540"/>
                </a:lnTo>
                <a:lnTo>
                  <a:pt x="429641" y="2161540"/>
                </a:lnTo>
                <a:lnTo>
                  <a:pt x="463113" y="2154785"/>
                </a:lnTo>
                <a:lnTo>
                  <a:pt x="490442" y="2136362"/>
                </a:lnTo>
                <a:lnTo>
                  <a:pt x="508865" y="2109033"/>
                </a:lnTo>
                <a:lnTo>
                  <a:pt x="515620" y="2075560"/>
                </a:lnTo>
                <a:lnTo>
                  <a:pt x="515620" y="85978"/>
                </a:lnTo>
                <a:lnTo>
                  <a:pt x="508865" y="52506"/>
                </a:lnTo>
                <a:lnTo>
                  <a:pt x="490442" y="25177"/>
                </a:lnTo>
                <a:lnTo>
                  <a:pt x="463113" y="6754"/>
                </a:lnTo>
                <a:lnTo>
                  <a:pt x="42964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69060" y="2943860"/>
            <a:ext cx="515620" cy="2161540"/>
          </a:xfrm>
          <a:custGeom>
            <a:avLst/>
            <a:gdLst/>
            <a:ahLst/>
            <a:cxnLst/>
            <a:rect l="l" t="t" r="r" b="b"/>
            <a:pathLst>
              <a:path w="515619" h="2161540">
                <a:moveTo>
                  <a:pt x="85978" y="2161540"/>
                </a:moveTo>
                <a:lnTo>
                  <a:pt x="52506" y="2154785"/>
                </a:lnTo>
                <a:lnTo>
                  <a:pt x="25177" y="2136362"/>
                </a:lnTo>
                <a:lnTo>
                  <a:pt x="6754" y="2109033"/>
                </a:lnTo>
                <a:lnTo>
                  <a:pt x="0" y="2075560"/>
                </a:lnTo>
                <a:lnTo>
                  <a:pt x="0" y="85978"/>
                </a:lnTo>
                <a:lnTo>
                  <a:pt x="6754" y="52506"/>
                </a:lnTo>
                <a:lnTo>
                  <a:pt x="25177" y="25177"/>
                </a:lnTo>
                <a:lnTo>
                  <a:pt x="52506" y="6754"/>
                </a:lnTo>
                <a:lnTo>
                  <a:pt x="85978" y="0"/>
                </a:lnTo>
                <a:lnTo>
                  <a:pt x="429641" y="0"/>
                </a:lnTo>
                <a:lnTo>
                  <a:pt x="463113" y="6754"/>
                </a:lnTo>
                <a:lnTo>
                  <a:pt x="490442" y="25177"/>
                </a:lnTo>
                <a:lnTo>
                  <a:pt x="508865" y="52506"/>
                </a:lnTo>
                <a:lnTo>
                  <a:pt x="515620" y="85978"/>
                </a:lnTo>
                <a:lnTo>
                  <a:pt x="515620" y="2075560"/>
                </a:lnTo>
                <a:lnTo>
                  <a:pt x="508865" y="2109033"/>
                </a:lnTo>
                <a:lnTo>
                  <a:pt x="490442" y="2136362"/>
                </a:lnTo>
                <a:lnTo>
                  <a:pt x="463113" y="2154785"/>
                </a:lnTo>
                <a:lnTo>
                  <a:pt x="429641" y="2161540"/>
                </a:lnTo>
                <a:lnTo>
                  <a:pt x="85978" y="216154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1518919" y="3149707"/>
            <a:ext cx="254000" cy="17576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1885950" y="3967479"/>
            <a:ext cx="2815590" cy="2585720"/>
            <a:chOff x="1885950" y="3967479"/>
            <a:chExt cx="2815590" cy="2585720"/>
          </a:xfrm>
        </p:grpSpPr>
        <p:sp>
          <p:nvSpPr>
            <p:cNvPr id="111" name="object 111"/>
            <p:cNvSpPr/>
            <p:nvPr/>
          </p:nvSpPr>
          <p:spPr>
            <a:xfrm>
              <a:off x="1885950" y="3967479"/>
              <a:ext cx="831215" cy="114300"/>
            </a:xfrm>
            <a:custGeom>
              <a:avLst/>
              <a:gdLst/>
              <a:ahLst/>
              <a:cxnLst/>
              <a:rect l="l" t="t" r="r" b="b"/>
              <a:pathLst>
                <a:path w="831214" h="114300">
                  <a:moveTo>
                    <a:pt x="830707" y="38100"/>
                  </a:moveTo>
                  <a:lnTo>
                    <a:pt x="792607" y="38100"/>
                  </a:lnTo>
                  <a:lnTo>
                    <a:pt x="792607" y="76200"/>
                  </a:lnTo>
                  <a:lnTo>
                    <a:pt x="830707" y="76200"/>
                  </a:lnTo>
                  <a:lnTo>
                    <a:pt x="830707" y="38100"/>
                  </a:lnTo>
                  <a:close/>
                </a:path>
                <a:path w="831214" h="114300">
                  <a:moveTo>
                    <a:pt x="754507" y="38100"/>
                  </a:moveTo>
                  <a:lnTo>
                    <a:pt x="716407" y="38100"/>
                  </a:lnTo>
                  <a:lnTo>
                    <a:pt x="716407" y="76200"/>
                  </a:lnTo>
                  <a:lnTo>
                    <a:pt x="754507" y="76200"/>
                  </a:lnTo>
                  <a:lnTo>
                    <a:pt x="754507" y="38100"/>
                  </a:lnTo>
                  <a:close/>
                </a:path>
                <a:path w="831214" h="114300">
                  <a:moveTo>
                    <a:pt x="678307" y="38100"/>
                  </a:moveTo>
                  <a:lnTo>
                    <a:pt x="640207" y="38100"/>
                  </a:lnTo>
                  <a:lnTo>
                    <a:pt x="640207" y="76200"/>
                  </a:lnTo>
                  <a:lnTo>
                    <a:pt x="678307" y="76200"/>
                  </a:lnTo>
                  <a:lnTo>
                    <a:pt x="678307" y="38100"/>
                  </a:lnTo>
                  <a:close/>
                </a:path>
                <a:path w="831214" h="114300">
                  <a:moveTo>
                    <a:pt x="602107" y="38100"/>
                  </a:moveTo>
                  <a:lnTo>
                    <a:pt x="564007" y="38100"/>
                  </a:lnTo>
                  <a:lnTo>
                    <a:pt x="564007" y="76200"/>
                  </a:lnTo>
                  <a:lnTo>
                    <a:pt x="602107" y="76200"/>
                  </a:lnTo>
                  <a:lnTo>
                    <a:pt x="602107" y="38100"/>
                  </a:lnTo>
                  <a:close/>
                </a:path>
                <a:path w="831214" h="114300">
                  <a:moveTo>
                    <a:pt x="525907" y="38100"/>
                  </a:moveTo>
                  <a:lnTo>
                    <a:pt x="487806" y="38100"/>
                  </a:lnTo>
                  <a:lnTo>
                    <a:pt x="487806" y="76200"/>
                  </a:lnTo>
                  <a:lnTo>
                    <a:pt x="525907" y="76200"/>
                  </a:lnTo>
                  <a:lnTo>
                    <a:pt x="525907" y="38100"/>
                  </a:lnTo>
                  <a:close/>
                </a:path>
                <a:path w="831214" h="114300">
                  <a:moveTo>
                    <a:pt x="396239" y="57150"/>
                  </a:moveTo>
                  <a:lnTo>
                    <a:pt x="396239" y="76200"/>
                  </a:lnTo>
                  <a:lnTo>
                    <a:pt x="411606" y="76200"/>
                  </a:lnTo>
                  <a:lnTo>
                    <a:pt x="411606" y="72517"/>
                  </a:lnTo>
                  <a:lnTo>
                    <a:pt x="396239" y="57150"/>
                  </a:lnTo>
                  <a:close/>
                </a:path>
                <a:path w="831214" h="114300">
                  <a:moveTo>
                    <a:pt x="411606" y="72517"/>
                  </a:moveTo>
                  <a:lnTo>
                    <a:pt x="411606" y="76200"/>
                  </a:lnTo>
                  <a:lnTo>
                    <a:pt x="415289" y="76200"/>
                  </a:lnTo>
                  <a:lnTo>
                    <a:pt x="411606" y="72517"/>
                  </a:lnTo>
                  <a:close/>
                </a:path>
                <a:path w="831214" h="114300">
                  <a:moveTo>
                    <a:pt x="415289" y="38100"/>
                  </a:moveTo>
                  <a:lnTo>
                    <a:pt x="411606" y="38100"/>
                  </a:lnTo>
                  <a:lnTo>
                    <a:pt x="411606" y="72517"/>
                  </a:lnTo>
                  <a:lnTo>
                    <a:pt x="415289" y="76200"/>
                  </a:lnTo>
                  <a:lnTo>
                    <a:pt x="449706" y="76200"/>
                  </a:lnTo>
                  <a:lnTo>
                    <a:pt x="449706" y="57150"/>
                  </a:lnTo>
                  <a:lnTo>
                    <a:pt x="434339" y="57150"/>
                  </a:lnTo>
                  <a:lnTo>
                    <a:pt x="415289" y="38100"/>
                  </a:lnTo>
                  <a:close/>
                </a:path>
                <a:path w="831214" h="114300">
                  <a:moveTo>
                    <a:pt x="434339" y="38100"/>
                  </a:moveTo>
                  <a:lnTo>
                    <a:pt x="415289" y="38100"/>
                  </a:lnTo>
                  <a:lnTo>
                    <a:pt x="434339" y="57150"/>
                  </a:lnTo>
                  <a:lnTo>
                    <a:pt x="434339" y="38100"/>
                  </a:lnTo>
                  <a:close/>
                </a:path>
                <a:path w="831214" h="114300">
                  <a:moveTo>
                    <a:pt x="449706" y="38100"/>
                  </a:moveTo>
                  <a:lnTo>
                    <a:pt x="434339" y="38100"/>
                  </a:lnTo>
                  <a:lnTo>
                    <a:pt x="434339" y="57150"/>
                  </a:lnTo>
                  <a:lnTo>
                    <a:pt x="449706" y="57150"/>
                  </a:lnTo>
                  <a:lnTo>
                    <a:pt x="449706" y="38100"/>
                  </a:lnTo>
                  <a:close/>
                </a:path>
                <a:path w="831214" h="114300">
                  <a:moveTo>
                    <a:pt x="373506" y="38100"/>
                  </a:moveTo>
                  <a:lnTo>
                    <a:pt x="335406" y="38100"/>
                  </a:lnTo>
                  <a:lnTo>
                    <a:pt x="335406" y="76200"/>
                  </a:lnTo>
                  <a:lnTo>
                    <a:pt x="373506" y="76200"/>
                  </a:lnTo>
                  <a:lnTo>
                    <a:pt x="373506" y="38100"/>
                  </a:lnTo>
                  <a:close/>
                </a:path>
                <a:path w="831214" h="114300">
                  <a:moveTo>
                    <a:pt x="297306" y="38100"/>
                  </a:moveTo>
                  <a:lnTo>
                    <a:pt x="259206" y="38100"/>
                  </a:lnTo>
                  <a:lnTo>
                    <a:pt x="259206" y="76200"/>
                  </a:lnTo>
                  <a:lnTo>
                    <a:pt x="297306" y="76200"/>
                  </a:lnTo>
                  <a:lnTo>
                    <a:pt x="297306" y="38100"/>
                  </a:lnTo>
                  <a:close/>
                </a:path>
                <a:path w="831214" h="114300">
                  <a:moveTo>
                    <a:pt x="221106" y="38100"/>
                  </a:moveTo>
                  <a:lnTo>
                    <a:pt x="183006" y="38100"/>
                  </a:lnTo>
                  <a:lnTo>
                    <a:pt x="183006" y="76200"/>
                  </a:lnTo>
                  <a:lnTo>
                    <a:pt x="221106" y="76200"/>
                  </a:lnTo>
                  <a:lnTo>
                    <a:pt x="221106" y="38100"/>
                  </a:lnTo>
                  <a:close/>
                </a:path>
                <a:path w="83121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06806" y="76200"/>
                  </a:lnTo>
                  <a:lnTo>
                    <a:pt x="106806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831214" h="114300">
                  <a:moveTo>
                    <a:pt x="114300" y="38100"/>
                  </a:moveTo>
                  <a:lnTo>
                    <a:pt x="106806" y="38100"/>
                  </a:lnTo>
                  <a:lnTo>
                    <a:pt x="106806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831214" h="114300">
                  <a:moveTo>
                    <a:pt x="144906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44906" y="76200"/>
                  </a:lnTo>
                  <a:lnTo>
                    <a:pt x="144906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89400" y="5941059"/>
              <a:ext cx="612139" cy="612140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3799458" y="5342889"/>
              <a:ext cx="641350" cy="601345"/>
            </a:xfrm>
            <a:custGeom>
              <a:avLst/>
              <a:gdLst/>
              <a:ahLst/>
              <a:cxnLst/>
              <a:rect l="l" t="t" r="r" b="b"/>
              <a:pathLst>
                <a:path w="641350" h="601345">
                  <a:moveTo>
                    <a:pt x="2857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0"/>
                  </a:lnTo>
                  <a:close/>
                </a:path>
                <a:path w="641350" h="601345">
                  <a:moveTo>
                    <a:pt x="28575" y="114300"/>
                  </a:moveTo>
                  <a:lnTo>
                    <a:pt x="0" y="114300"/>
                  </a:lnTo>
                  <a:lnTo>
                    <a:pt x="0" y="200025"/>
                  </a:lnTo>
                  <a:lnTo>
                    <a:pt x="28575" y="200025"/>
                  </a:lnTo>
                  <a:lnTo>
                    <a:pt x="28575" y="114300"/>
                  </a:lnTo>
                  <a:close/>
                </a:path>
                <a:path w="641350" h="601345">
                  <a:moveTo>
                    <a:pt x="28575" y="228600"/>
                  </a:moveTo>
                  <a:lnTo>
                    <a:pt x="0" y="228600"/>
                  </a:lnTo>
                  <a:lnTo>
                    <a:pt x="0" y="314960"/>
                  </a:lnTo>
                  <a:lnTo>
                    <a:pt x="28066" y="314960"/>
                  </a:lnTo>
                  <a:lnTo>
                    <a:pt x="28066" y="300162"/>
                  </a:lnTo>
                  <a:lnTo>
                    <a:pt x="14350" y="286385"/>
                  </a:lnTo>
                  <a:lnTo>
                    <a:pt x="28575" y="286385"/>
                  </a:lnTo>
                  <a:lnTo>
                    <a:pt x="28575" y="228600"/>
                  </a:lnTo>
                  <a:close/>
                </a:path>
                <a:path w="641350" h="601345">
                  <a:moveTo>
                    <a:pt x="28575" y="286385"/>
                  </a:moveTo>
                  <a:lnTo>
                    <a:pt x="28066" y="286385"/>
                  </a:lnTo>
                  <a:lnTo>
                    <a:pt x="28066" y="300162"/>
                  </a:lnTo>
                  <a:lnTo>
                    <a:pt x="28575" y="300672"/>
                  </a:lnTo>
                  <a:lnTo>
                    <a:pt x="28575" y="286385"/>
                  </a:lnTo>
                  <a:close/>
                </a:path>
                <a:path w="641350" h="601345">
                  <a:moveTo>
                    <a:pt x="28066" y="286385"/>
                  </a:moveTo>
                  <a:lnTo>
                    <a:pt x="14350" y="286385"/>
                  </a:lnTo>
                  <a:lnTo>
                    <a:pt x="28066" y="300162"/>
                  </a:lnTo>
                  <a:lnTo>
                    <a:pt x="28066" y="286385"/>
                  </a:lnTo>
                  <a:close/>
                </a:path>
                <a:path w="641350" h="601345">
                  <a:moveTo>
                    <a:pt x="142366" y="286385"/>
                  </a:moveTo>
                  <a:lnTo>
                    <a:pt x="56641" y="286385"/>
                  </a:lnTo>
                  <a:lnTo>
                    <a:pt x="56641" y="314960"/>
                  </a:lnTo>
                  <a:lnTo>
                    <a:pt x="142366" y="314960"/>
                  </a:lnTo>
                  <a:lnTo>
                    <a:pt x="142366" y="286385"/>
                  </a:lnTo>
                  <a:close/>
                </a:path>
                <a:path w="641350" h="601345">
                  <a:moveTo>
                    <a:pt x="256666" y="286385"/>
                  </a:moveTo>
                  <a:lnTo>
                    <a:pt x="170941" y="286385"/>
                  </a:lnTo>
                  <a:lnTo>
                    <a:pt x="170941" y="314960"/>
                  </a:lnTo>
                  <a:lnTo>
                    <a:pt x="256666" y="314960"/>
                  </a:lnTo>
                  <a:lnTo>
                    <a:pt x="256666" y="286385"/>
                  </a:lnTo>
                  <a:close/>
                </a:path>
                <a:path w="641350" h="601345">
                  <a:moveTo>
                    <a:pt x="370966" y="286385"/>
                  </a:moveTo>
                  <a:lnTo>
                    <a:pt x="285241" y="286385"/>
                  </a:lnTo>
                  <a:lnTo>
                    <a:pt x="285241" y="314960"/>
                  </a:lnTo>
                  <a:lnTo>
                    <a:pt x="370966" y="314960"/>
                  </a:lnTo>
                  <a:lnTo>
                    <a:pt x="370966" y="286385"/>
                  </a:lnTo>
                  <a:close/>
                </a:path>
                <a:path w="641350" h="601345">
                  <a:moveTo>
                    <a:pt x="485266" y="286385"/>
                  </a:moveTo>
                  <a:lnTo>
                    <a:pt x="399541" y="286385"/>
                  </a:lnTo>
                  <a:lnTo>
                    <a:pt x="399541" y="314960"/>
                  </a:lnTo>
                  <a:lnTo>
                    <a:pt x="485266" y="314960"/>
                  </a:lnTo>
                  <a:lnTo>
                    <a:pt x="485266" y="286385"/>
                  </a:lnTo>
                  <a:close/>
                </a:path>
                <a:path w="641350" h="601345">
                  <a:moveTo>
                    <a:pt x="612266" y="286385"/>
                  </a:moveTo>
                  <a:lnTo>
                    <a:pt x="513841" y="286385"/>
                  </a:lnTo>
                  <a:lnTo>
                    <a:pt x="513841" y="314960"/>
                  </a:lnTo>
                  <a:lnTo>
                    <a:pt x="598042" y="314960"/>
                  </a:lnTo>
                  <a:lnTo>
                    <a:pt x="585210" y="302183"/>
                  </a:lnTo>
                  <a:lnTo>
                    <a:pt x="583691" y="302183"/>
                  </a:lnTo>
                  <a:lnTo>
                    <a:pt x="583691" y="300672"/>
                  </a:lnTo>
                  <a:lnTo>
                    <a:pt x="612266" y="300672"/>
                  </a:lnTo>
                  <a:lnTo>
                    <a:pt x="612266" y="286385"/>
                  </a:lnTo>
                  <a:close/>
                </a:path>
                <a:path w="641350" h="601345">
                  <a:moveTo>
                    <a:pt x="583691" y="300672"/>
                  </a:moveTo>
                  <a:lnTo>
                    <a:pt x="583691" y="302183"/>
                  </a:lnTo>
                  <a:lnTo>
                    <a:pt x="585210" y="302183"/>
                  </a:lnTo>
                  <a:lnTo>
                    <a:pt x="583691" y="300672"/>
                  </a:lnTo>
                  <a:close/>
                </a:path>
                <a:path w="641350" h="601345">
                  <a:moveTo>
                    <a:pt x="612266" y="300672"/>
                  </a:moveTo>
                  <a:lnTo>
                    <a:pt x="583691" y="300672"/>
                  </a:lnTo>
                  <a:lnTo>
                    <a:pt x="585210" y="302183"/>
                  </a:lnTo>
                  <a:lnTo>
                    <a:pt x="612266" y="302183"/>
                  </a:lnTo>
                  <a:lnTo>
                    <a:pt x="612266" y="300672"/>
                  </a:lnTo>
                  <a:close/>
                </a:path>
                <a:path w="641350" h="601345">
                  <a:moveTo>
                    <a:pt x="612266" y="330758"/>
                  </a:moveTo>
                  <a:lnTo>
                    <a:pt x="583691" y="330758"/>
                  </a:lnTo>
                  <a:lnTo>
                    <a:pt x="583691" y="416483"/>
                  </a:lnTo>
                  <a:lnTo>
                    <a:pt x="612266" y="416483"/>
                  </a:lnTo>
                  <a:lnTo>
                    <a:pt x="612266" y="330758"/>
                  </a:lnTo>
                  <a:close/>
                </a:path>
                <a:path w="641350" h="601345">
                  <a:moveTo>
                    <a:pt x="583691" y="515607"/>
                  </a:moveTo>
                  <a:lnTo>
                    <a:pt x="555116" y="515607"/>
                  </a:lnTo>
                  <a:lnTo>
                    <a:pt x="598042" y="601332"/>
                  </a:lnTo>
                  <a:lnTo>
                    <a:pt x="633708" y="529894"/>
                  </a:lnTo>
                  <a:lnTo>
                    <a:pt x="583691" y="529894"/>
                  </a:lnTo>
                  <a:lnTo>
                    <a:pt x="583691" y="515607"/>
                  </a:lnTo>
                  <a:close/>
                </a:path>
                <a:path w="641350" h="601345">
                  <a:moveTo>
                    <a:pt x="612266" y="445058"/>
                  </a:moveTo>
                  <a:lnTo>
                    <a:pt x="583691" y="445058"/>
                  </a:lnTo>
                  <a:lnTo>
                    <a:pt x="583691" y="529894"/>
                  </a:lnTo>
                  <a:lnTo>
                    <a:pt x="612266" y="529894"/>
                  </a:lnTo>
                  <a:lnTo>
                    <a:pt x="612266" y="445058"/>
                  </a:lnTo>
                  <a:close/>
                </a:path>
                <a:path w="641350" h="601345">
                  <a:moveTo>
                    <a:pt x="640841" y="515607"/>
                  </a:moveTo>
                  <a:lnTo>
                    <a:pt x="612266" y="515607"/>
                  </a:lnTo>
                  <a:lnTo>
                    <a:pt x="612266" y="529894"/>
                  </a:lnTo>
                  <a:lnTo>
                    <a:pt x="633708" y="529894"/>
                  </a:lnTo>
                  <a:lnTo>
                    <a:pt x="640841" y="5156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876040" y="5627370"/>
            <a:ext cx="425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cd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70679-856A-1767-451C-F7115243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Compilar project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9538A-957C-B243-0B92-14312ABA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SV" dirty="0"/>
              <a:t>Recomendado crear imagen (parecido a ECS)</a:t>
            </a:r>
          </a:p>
          <a:p>
            <a:r>
              <a:rPr lang="es-SV" dirty="0"/>
              <a:t>Docker build ubicacionDockerfile</a:t>
            </a:r>
          </a:p>
          <a:p>
            <a:endParaRPr lang="es-SV" dirty="0"/>
          </a:p>
          <a:p>
            <a:r>
              <a:rPr lang="es-SV" dirty="0"/>
              <a:t>docker build -t springjdk17 . </a:t>
            </a:r>
          </a:p>
          <a:p>
            <a:r>
              <a:rPr lang="es-SV" dirty="0"/>
              <a:t>docker run --name=contjdk17 -p 8765:8081 springjdk17</a:t>
            </a:r>
          </a:p>
          <a:p>
            <a:pPr fontAlgn="base"/>
            <a:r>
              <a:rPr lang="es-SV" dirty="0">
                <a:effectLst/>
                <a:latin typeface="var(--theme-post-body-font-family)"/>
              </a:rPr>
              <a:t>mvn </a:t>
            </a:r>
            <a:r>
              <a:rPr lang="es-SV" dirty="0">
                <a:effectLst/>
                <a:latin typeface="inherit"/>
              </a:rPr>
              <a:t>package</a:t>
            </a:r>
            <a:r>
              <a:rPr lang="es-SV" dirty="0">
                <a:effectLst/>
                <a:latin typeface="var(--theme-post-body-font-family)"/>
              </a:rPr>
              <a:t> -Dmaven.test.skip </a:t>
            </a:r>
          </a:p>
          <a:p>
            <a:pPr algn="l" fontAlgn="base"/>
            <a:br>
              <a:rPr lang="es-SV" b="0" i="0" dirty="0">
                <a:solidFill>
                  <a:srgbClr val="232629"/>
                </a:solidFill>
                <a:effectLst/>
                <a:latin typeface="inherit"/>
              </a:rPr>
            </a:br>
            <a:endParaRPr lang="es-SV" b="0" i="0" dirty="0">
              <a:solidFill>
                <a:srgbClr val="232629"/>
              </a:solidFill>
              <a:effectLst/>
              <a:latin typeface="inherit"/>
            </a:endParaRPr>
          </a:p>
          <a:p>
            <a:r>
              <a:rPr lang="es-SV" dirty="0"/>
              <a:t>psql -h 172.17.0.2 -U ele1990</a:t>
            </a:r>
          </a:p>
          <a:p>
            <a:r>
              <a:rPr lang="es-SV" dirty="0"/>
              <a:t>apk add</a:t>
            </a:r>
          </a:p>
          <a:p>
            <a:r>
              <a:rPr lang="es-SV" dirty="0"/>
              <a:t>pk add postgresql-client</a:t>
            </a:r>
          </a:p>
          <a:p>
            <a:pPr marL="0" indent="0" algn="l" fontAlgn="base">
              <a:buNone/>
            </a:pPr>
            <a:endParaRPr lang="es-SV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fontAlgn="base">
              <a:buNone/>
            </a:pPr>
            <a:r>
              <a:rPr lang="es-SV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sudo </a:t>
            </a:r>
            <a:r>
              <a:rPr lang="es-SV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apt </a:t>
            </a:r>
            <a:r>
              <a:rPr lang="es-SV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install iputils-ping – debian/ubuntu</a:t>
            </a:r>
            <a:endParaRPr lang="es-SV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814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DF228-F2C6-B547-5157-E8979E26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053EC3-B61D-88A2-9B81-86AF0AE3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6350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B01B4-5008-012E-742B-3FCD141B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219AC-5970-02E8-3F48-EE4164C8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docker tag inmuebles-microservices ele1990/ inmuebles-microservices :lates</a:t>
            </a:r>
          </a:p>
          <a:p>
            <a:r>
              <a:rPr lang="es-SV" dirty="0"/>
              <a:t>Docker push ele1990/ inmuebles-microservices :lates</a:t>
            </a:r>
            <a:br>
              <a:rPr lang="es-SV" dirty="0"/>
            </a:b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68849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1319-3326-B163-2569-C24FDDED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7968"/>
          </a:xfrm>
        </p:spPr>
        <p:txBody>
          <a:bodyPr>
            <a:normAutofit fontScale="90000"/>
          </a:bodyPr>
          <a:lstStyle/>
          <a:p>
            <a:r>
              <a:rPr lang="es-SV" dirty="0"/>
              <a:t>POD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F1B08-4452-BD8D-4338-070E9AAB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1860331"/>
            <a:ext cx="9144000" cy="630621"/>
          </a:xfrm>
        </p:spPr>
        <p:txBody>
          <a:bodyPr/>
          <a:lstStyle/>
          <a:p>
            <a:r>
              <a:rPr lang="es-SV" dirty="0"/>
              <a:t>Es la unidad mas pequeña que tenemos en Kubernets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5D8E06-2712-4A0C-B1B2-ABC54FC9F5A8}"/>
              </a:ext>
            </a:extLst>
          </p:cNvPr>
          <p:cNvSpPr/>
          <p:nvPr/>
        </p:nvSpPr>
        <p:spPr>
          <a:xfrm>
            <a:off x="987972" y="3429000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Pueden contener o administrar mas de un contenedor (un contenedor dentro de otro contenedor)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F3CE48-7C77-2690-FFE1-23178E058808}"/>
              </a:ext>
            </a:extLst>
          </p:cNvPr>
          <p:cNvSpPr/>
          <p:nvPr/>
        </p:nvSpPr>
        <p:spPr>
          <a:xfrm>
            <a:off x="4514193" y="3426372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Internamente podemos tener muchos POD, y se comunican con localhost, parecido a las ECS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266542-58D8-734F-0D30-0CB98D260572}"/>
              </a:ext>
            </a:extLst>
          </p:cNvPr>
          <p:cNvSpPr/>
          <p:nvPr/>
        </p:nvSpPr>
        <p:spPr>
          <a:xfrm>
            <a:off x="8240110" y="3426372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Tienen una IP interna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709F04-DC68-5DE9-79C9-CF4067FF5969}"/>
              </a:ext>
            </a:extLst>
          </p:cNvPr>
          <p:cNvSpPr/>
          <p:nvPr/>
        </p:nvSpPr>
        <p:spPr>
          <a:xfrm>
            <a:off x="987972" y="5127351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Pueden tener recursos como volumenes, no es bueno tener las BD dentro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704B3E-5D21-AB47-384B-CCB8A2DB33C5}"/>
              </a:ext>
            </a:extLst>
          </p:cNvPr>
          <p:cNvSpPr/>
          <p:nvPr/>
        </p:nvSpPr>
        <p:spPr>
          <a:xfrm>
            <a:off x="4514193" y="5127351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Son efimeros, es decir son reemplazados, eliminados, replicados, según se requiera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C8D5D6-0A60-74D5-0DD3-934557F63C87}"/>
              </a:ext>
            </a:extLst>
          </p:cNvPr>
          <p:cNvSpPr/>
          <p:nvPr/>
        </p:nvSpPr>
        <p:spPr>
          <a:xfrm>
            <a:off x="8240110" y="5127351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Son manejados por Kubernets idealmente se necesita un DEPLOYMENT</a:t>
            </a:r>
          </a:p>
        </p:txBody>
      </p:sp>
    </p:spTree>
    <p:extLst>
      <p:ext uri="{BB962C8B-B14F-4D97-AF65-F5344CB8AC3E}">
        <p14:creationId xmlns:p14="http://schemas.microsoft.com/office/powerpoint/2010/main" val="190456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1319-3326-B163-2569-C24FDDED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7968"/>
          </a:xfrm>
        </p:spPr>
        <p:txBody>
          <a:bodyPr>
            <a:normAutofit fontScale="90000"/>
          </a:bodyPr>
          <a:lstStyle/>
          <a:p>
            <a:r>
              <a:rPr lang="es-SV" dirty="0"/>
              <a:t>Deployment 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F1B08-4452-BD8D-4338-070E9AAB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1860331"/>
            <a:ext cx="9144000" cy="630621"/>
          </a:xfrm>
        </p:spPr>
        <p:txBody>
          <a:bodyPr>
            <a:normAutofit fontScale="77500" lnSpcReduction="20000"/>
          </a:bodyPr>
          <a:lstStyle/>
          <a:p>
            <a:r>
              <a:rPr lang="es-SV" dirty="0"/>
              <a:t>Controla los PODS (uno o mas por nosotros) normalmente no crearemos los pods sino que crearemos deployment que haran esta tarea, para configurar el estado final deseado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5D8E06-2712-4A0C-B1B2-ABC54FC9F5A8}"/>
              </a:ext>
            </a:extLst>
          </p:cNvPr>
          <p:cNvSpPr/>
          <p:nvPr/>
        </p:nvSpPr>
        <p:spPr>
          <a:xfrm>
            <a:off x="987972" y="3429000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Configuramos el estado deseado del despliegue que queremos (CPU, Memoria, etc)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F3CE48-7C77-2690-FFE1-23178E058808}"/>
              </a:ext>
            </a:extLst>
          </p:cNvPr>
          <p:cNvSpPr/>
          <p:nvPr/>
        </p:nvSpPr>
        <p:spPr>
          <a:xfrm>
            <a:off x="4514193" y="3426372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600" dirty="0"/>
              <a:t>Define que PODS y contenedores ejecutar (basados en una imagen) parecido a las ECS, así como el número de instancias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266542-58D8-734F-0D30-0CB98D260572}"/>
              </a:ext>
            </a:extLst>
          </p:cNvPr>
          <p:cNvSpPr/>
          <p:nvPr/>
        </p:nvSpPr>
        <p:spPr>
          <a:xfrm>
            <a:off x="8240110" y="3426372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Son efimeros, eliminados, modificados, revertidos, Detener, etc.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704B3E-5D21-AB47-384B-CCB8A2DB33C5}"/>
              </a:ext>
            </a:extLst>
          </p:cNvPr>
          <p:cNvSpPr/>
          <p:nvPr/>
        </p:nvSpPr>
        <p:spPr>
          <a:xfrm>
            <a:off x="4514193" y="5127351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Cambiar el número de PODS deseados, o autoescalar sobre demanda</a:t>
            </a:r>
          </a:p>
        </p:txBody>
      </p:sp>
    </p:spTree>
    <p:extLst>
      <p:ext uri="{BB962C8B-B14F-4D97-AF65-F5344CB8AC3E}">
        <p14:creationId xmlns:p14="http://schemas.microsoft.com/office/powerpoint/2010/main" val="63487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1319-3326-B163-2569-C24FDDED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7968"/>
          </a:xfrm>
        </p:spPr>
        <p:txBody>
          <a:bodyPr>
            <a:normAutofit fontScale="90000"/>
          </a:bodyPr>
          <a:lstStyle/>
          <a:p>
            <a:r>
              <a:rPr lang="es-SV" dirty="0"/>
              <a:t>Creando Deployment (imperativa) 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F1B08-4452-BD8D-4338-070E9AAB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1860331"/>
            <a:ext cx="9144000" cy="630621"/>
          </a:xfrm>
        </p:spPr>
        <p:txBody>
          <a:bodyPr>
            <a:normAutofit fontScale="77500" lnSpcReduction="20000"/>
          </a:bodyPr>
          <a:lstStyle/>
          <a:p>
            <a:r>
              <a:rPr lang="es-SV" dirty="0"/>
              <a:t>Controla los PODS (uno o mas por nosotros) normalmente no crearemos los pods sino que crearemos deployment que haran esta tarea, para configurar el estado final deseado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5D8E06-2712-4A0C-B1B2-ABC54FC9F5A8}"/>
              </a:ext>
            </a:extLst>
          </p:cNvPr>
          <p:cNvSpPr/>
          <p:nvPr/>
        </p:nvSpPr>
        <p:spPr>
          <a:xfrm>
            <a:off x="399393" y="2680138"/>
            <a:ext cx="3552497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Minikube stop</a:t>
            </a:r>
          </a:p>
          <a:p>
            <a:pPr algn="ctr"/>
            <a:r>
              <a:rPr lang="es-SV" dirty="0"/>
              <a:t>Minikube start –driver=hyperv</a:t>
            </a:r>
          </a:p>
          <a:p>
            <a:pPr algn="ctr"/>
            <a:r>
              <a:rPr lang="es-SV" dirty="0"/>
              <a:t>Minikube start –driver=virtualbox</a:t>
            </a:r>
          </a:p>
          <a:p>
            <a:pPr algn="ctr"/>
            <a:endParaRPr lang="es-SV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F3CE48-7C77-2690-FFE1-23178E058808}"/>
              </a:ext>
            </a:extLst>
          </p:cNvPr>
          <p:cNvSpPr/>
          <p:nvPr/>
        </p:nvSpPr>
        <p:spPr>
          <a:xfrm>
            <a:off x="4514193" y="2680138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600" dirty="0"/>
              <a:t>Kubectl envia comando a kubernets, ya sea deployment, pods, service etc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266542-58D8-734F-0D30-0CB98D260572}"/>
              </a:ext>
            </a:extLst>
          </p:cNvPr>
          <p:cNvSpPr/>
          <p:nvPr/>
        </p:nvSpPr>
        <p:spPr>
          <a:xfrm>
            <a:off x="8240110" y="2680137"/>
            <a:ext cx="3163614" cy="14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Kubectl create, expose, run, set, delete, rollout, scale, describe, parecido al inspect de docker, logs, apply (aplicar de forma declarativa)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704B3E-5D21-AB47-384B-CCB8A2DB33C5}"/>
              </a:ext>
            </a:extLst>
          </p:cNvPr>
          <p:cNvSpPr/>
          <p:nvPr/>
        </p:nvSpPr>
        <p:spPr>
          <a:xfrm>
            <a:off x="8240110" y="4671465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Ejecutar: </a:t>
            </a:r>
          </a:p>
          <a:p>
            <a:pPr algn="ctr"/>
            <a:r>
              <a:rPr lang="es-SV" dirty="0"/>
              <a:t>Kubectl create -h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17C87F-7A40-B57C-E178-01CD019C04CF}"/>
              </a:ext>
            </a:extLst>
          </p:cNvPr>
          <p:cNvSpPr/>
          <p:nvPr/>
        </p:nvSpPr>
        <p:spPr>
          <a:xfrm>
            <a:off x="4285593" y="4671465"/>
            <a:ext cx="3163614" cy="12165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 kubectl create deployment mysql8 --image=mysql:8 --port=3306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8E55031-4CC9-694A-BDE9-25408FCF8B4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77807" y="3288424"/>
            <a:ext cx="562303" cy="13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9031F2B-0CC8-A908-3F49-8782B588897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821917" y="4172606"/>
            <a:ext cx="0" cy="49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D63EFE-6BE8-E935-BA0E-2460ED79B466}"/>
              </a:ext>
            </a:extLst>
          </p:cNvPr>
          <p:cNvSpPr/>
          <p:nvPr/>
        </p:nvSpPr>
        <p:spPr>
          <a:xfrm>
            <a:off x="4285593" y="6077223"/>
            <a:ext cx="3163614" cy="4812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400" dirty="0"/>
              <a:t>MYSQL_ROOT_PASSWORD</a:t>
            </a:r>
          </a:p>
          <a:p>
            <a:pPr algn="ctr"/>
            <a:r>
              <a:rPr lang="es-SV" sz="1400" dirty="0"/>
              <a:t>MYSQL_DATABASE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4636251-101A-0D3D-5BEF-F93ED0178758}"/>
              </a:ext>
            </a:extLst>
          </p:cNvPr>
          <p:cNvSpPr/>
          <p:nvPr/>
        </p:nvSpPr>
        <p:spPr>
          <a:xfrm>
            <a:off x="126125" y="4671465"/>
            <a:ext cx="3552497" cy="18869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Kubectl get deployments</a:t>
            </a:r>
          </a:p>
          <a:p>
            <a:pPr algn="ctr"/>
            <a:r>
              <a:rPr lang="es-SV" dirty="0"/>
              <a:t>Kubectl get pods</a:t>
            </a:r>
          </a:p>
          <a:p>
            <a:pPr algn="ctr"/>
            <a:r>
              <a:rPr lang="es-SV" dirty="0"/>
              <a:t>kubectl describe pods mysql8-5c8c4b6bd8-555qt</a:t>
            </a:r>
          </a:p>
          <a:p>
            <a:pPr algn="ctr"/>
            <a:r>
              <a:rPr lang="es-SV" dirty="0"/>
              <a:t>kubctl logs kubectl mysql8-5c8c4b6bd8-555qt</a:t>
            </a:r>
          </a:p>
        </p:txBody>
      </p:sp>
    </p:spTree>
    <p:extLst>
      <p:ext uri="{BB962C8B-B14F-4D97-AF65-F5344CB8AC3E}">
        <p14:creationId xmlns:p14="http://schemas.microsoft.com/office/powerpoint/2010/main" val="356299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1319-3326-B163-2569-C24FDDED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545"/>
            <a:ext cx="9144000" cy="1560786"/>
          </a:xfrm>
        </p:spPr>
        <p:txBody>
          <a:bodyPr>
            <a:normAutofit fontScale="90000"/>
          </a:bodyPr>
          <a:lstStyle/>
          <a:p>
            <a:r>
              <a:rPr lang="es-SV" dirty="0"/>
              <a:t>Creando Deployment (agregando env) 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F1B08-4452-BD8D-4338-070E9AAB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1860331"/>
            <a:ext cx="9144000" cy="630621"/>
          </a:xfrm>
        </p:spPr>
        <p:txBody>
          <a:bodyPr>
            <a:normAutofit fontScale="92500" lnSpcReduction="20000"/>
          </a:bodyPr>
          <a:lstStyle/>
          <a:p>
            <a:r>
              <a:rPr lang="es-SV" dirty="0"/>
              <a:t>El comando deployment no permite agregar variables, por lo cual es necesario corregir, habra que pasar de imperativo a </a:t>
            </a:r>
            <a:r>
              <a:rPr lang="es-SV" u="sng" dirty="0"/>
              <a:t>creativo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F3CE48-7C77-2690-FFE1-23178E058808}"/>
              </a:ext>
            </a:extLst>
          </p:cNvPr>
          <p:cNvSpPr/>
          <p:nvPr/>
        </p:nvSpPr>
        <p:spPr>
          <a:xfrm>
            <a:off x="4503683" y="2413712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1600" dirty="0"/>
              <a:t>Eliminar el deployment anterior:</a:t>
            </a:r>
          </a:p>
          <a:p>
            <a:pPr algn="ctr"/>
            <a:r>
              <a:rPr lang="es-SV" sz="1600" dirty="0"/>
              <a:t>kubetctl delete deployment</a:t>
            </a:r>
          </a:p>
          <a:p>
            <a:pPr algn="ctr"/>
            <a:r>
              <a:rPr lang="es-SV" sz="1600" dirty="0"/>
              <a:t>Generamos el yaml para editarlo en modo creativo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266542-58D8-734F-0D30-0CB98D260572}"/>
              </a:ext>
            </a:extLst>
          </p:cNvPr>
          <p:cNvSpPr/>
          <p:nvPr/>
        </p:nvSpPr>
        <p:spPr>
          <a:xfrm>
            <a:off x="8240110" y="2680137"/>
            <a:ext cx="3163614" cy="14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kubectl create deployment mysql8 --image=mysql:8 --port=3306 --dry-run=client -o yaml &gt; deployment-mysql.yaml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704B3E-5D21-AB47-384B-CCB8A2DB33C5}"/>
              </a:ext>
            </a:extLst>
          </p:cNvPr>
          <p:cNvSpPr/>
          <p:nvPr/>
        </p:nvSpPr>
        <p:spPr>
          <a:xfrm>
            <a:off x="8240110" y="4671465"/>
            <a:ext cx="3163614" cy="1216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Este sintaxis no envia el objeto sin enviarlo al cluster de ek8 y podemos guardarlo en yml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8E55031-4CC9-694A-BDE9-25408FCF8B4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67297" y="3021998"/>
            <a:ext cx="572813" cy="40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9031F2B-0CC8-A908-3F49-8782B588897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821917" y="4172606"/>
            <a:ext cx="0" cy="49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4636251-101A-0D3D-5BEF-F93ED0178758}"/>
              </a:ext>
            </a:extLst>
          </p:cNvPr>
          <p:cNvSpPr/>
          <p:nvPr/>
        </p:nvSpPr>
        <p:spPr>
          <a:xfrm>
            <a:off x="170792" y="2709970"/>
            <a:ext cx="3552497" cy="37644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Kubectl get deployments</a:t>
            </a:r>
          </a:p>
          <a:p>
            <a:pPr algn="ctr"/>
            <a:r>
              <a:rPr lang="es-SV" dirty="0"/>
              <a:t>Kubectl get pods</a:t>
            </a:r>
          </a:p>
          <a:p>
            <a:pPr algn="ctr"/>
            <a:r>
              <a:rPr lang="es-SV" dirty="0"/>
              <a:t>kubectl describe pods mysql8-5c8c4b6bd8-555qt</a:t>
            </a:r>
          </a:p>
          <a:p>
            <a:pPr algn="ctr"/>
            <a:r>
              <a:rPr lang="es-SV" dirty="0"/>
              <a:t>kubctl logs kubectl mysql8-5c8c4b6bd8-555qt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5387F1B-AA1E-0962-2DF7-7D05DB01BD3C}"/>
              </a:ext>
            </a:extLst>
          </p:cNvPr>
          <p:cNvCxnSpPr/>
          <p:nvPr/>
        </p:nvCxnSpPr>
        <p:spPr>
          <a:xfrm flipV="1">
            <a:off x="3723288" y="3191202"/>
            <a:ext cx="790905" cy="1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0156A6C-D62B-F2A8-40AF-A837EAFD22F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917170" y="5279751"/>
            <a:ext cx="1322940" cy="3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A9E85785-1423-EDE1-89A3-0F979E5A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143" y="3769313"/>
            <a:ext cx="2316027" cy="30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4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806</TotalTime>
  <Words>985</Words>
  <Application>Microsoft Macintosh PowerPoint</Application>
  <PresentationFormat>Panorámica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var(--theme-post-body-font-family)</vt:lpstr>
      <vt:lpstr>Tema de Office</vt:lpstr>
      <vt:lpstr>a</vt:lpstr>
      <vt:lpstr>Arquitectura</vt:lpstr>
      <vt:lpstr>Compilar project </vt:lpstr>
      <vt:lpstr>Presentación de PowerPoint</vt:lpstr>
      <vt:lpstr>Presentación de PowerPoint</vt:lpstr>
      <vt:lpstr>POD </vt:lpstr>
      <vt:lpstr>Deployment  </vt:lpstr>
      <vt:lpstr>Creando Deployment (imperativa)  </vt:lpstr>
      <vt:lpstr>Creando Deployment (agregando env)  </vt:lpstr>
      <vt:lpstr>Creando Deployment  (creamos deployment)  </vt:lpstr>
      <vt:lpstr>Servicios  </vt:lpstr>
      <vt:lpstr>Crear Deployment para un microservice</vt:lpstr>
      <vt:lpstr>Exponiendo servicio  a internet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 </dc:title>
  <dc:creator>elenilson rivas</dc:creator>
  <cp:lastModifiedBy>elenilson rivas</cp:lastModifiedBy>
  <cp:revision>11</cp:revision>
  <dcterms:created xsi:type="dcterms:W3CDTF">2023-09-05T15:30:30Z</dcterms:created>
  <dcterms:modified xsi:type="dcterms:W3CDTF">2023-09-07T23:37:25Z</dcterms:modified>
</cp:coreProperties>
</file>