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</p:sldIdLst>
  <p:sldSz cx="18288000" cy="10287000"/>
  <p:notesSz cx="6858000" cy="9144000"/>
  <p:embeddedFontLst>
    <p:embeddedFont>
      <p:font typeface="Arimo" panose="020B0604020202020204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lear Sans Regular" panose="020B0604020202020204" charset="0"/>
      <p:regular r:id="rId10"/>
    </p:embeddedFon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HK Grotesk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8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id="3" name="Group 3"/>
          <p:cNvGrpSpPr/>
          <p:nvPr/>
        </p:nvGrpSpPr>
        <p:grpSpPr>
          <a:xfrm>
            <a:off x="3361070" y="309372"/>
            <a:ext cx="13594415" cy="3525371"/>
            <a:chOff x="-9316380" y="-964394"/>
            <a:chExt cx="18125886" cy="1318976"/>
          </a:xfrm>
        </p:grpSpPr>
        <p:sp>
          <p:nvSpPr>
            <p:cNvPr id="4" name="TextBox 4"/>
            <p:cNvSpPr txBox="1"/>
            <p:nvPr/>
          </p:nvSpPr>
          <p:spPr>
            <a:xfrm>
              <a:off x="-9316380" y="-964394"/>
              <a:ext cx="16556460" cy="10001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750"/>
                </a:lnSpc>
              </a:pPr>
              <a:endParaRPr lang="en-US" sz="5000" dirty="0">
                <a:solidFill>
                  <a:srgbClr val="F0F2F6"/>
                </a:solidFill>
                <a:latin typeface="HK Grotes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044207" y="-460159"/>
              <a:ext cx="12853713" cy="8147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50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Sistem</a:t>
              </a:r>
              <a:r>
                <a:rPr lang="en-US" sz="5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50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Deteksi</a:t>
              </a:r>
              <a:r>
                <a:rPr lang="en-US" sz="5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50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Wajah</a:t>
              </a:r>
              <a:r>
                <a:rPr lang="en-US" sz="5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50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Penunggu</a:t>
              </a:r>
              <a:endParaRPr lang="en-US" sz="5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5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50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Pasien</a:t>
              </a:r>
              <a:r>
                <a:rPr lang="en-US" sz="5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di </a:t>
              </a:r>
              <a:r>
                <a:rPr lang="en-US" sz="50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Rumah</a:t>
              </a:r>
              <a:r>
                <a:rPr lang="en-US" sz="5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50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Sakit</a:t>
              </a:r>
              <a:endParaRPr lang="en-US" sz="5000" b="1" dirty="0">
                <a:solidFill>
                  <a:schemeClr val="bg1"/>
                </a:solidFill>
                <a:latin typeface="Arimo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718256" y="9518212"/>
            <a:ext cx="851487" cy="155656"/>
            <a:chOff x="0" y="0"/>
            <a:chExt cx="1135316" cy="207541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07541" cy="207541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463887" y="0"/>
              <a:ext cx="207541" cy="20754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927775" y="0"/>
              <a:ext cx="207541" cy="207541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62072" y="5680160"/>
            <a:ext cx="2093214" cy="3124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20054" y="1733082"/>
            <a:ext cx="6073281" cy="855391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796088" y="1950472"/>
            <a:ext cx="2154826" cy="2154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752664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id="3" name="Group 3"/>
          <p:cNvGrpSpPr/>
          <p:nvPr/>
        </p:nvGrpSpPr>
        <p:grpSpPr>
          <a:xfrm>
            <a:off x="8718256" y="9453173"/>
            <a:ext cx="851487" cy="155656"/>
            <a:chOff x="0" y="0"/>
            <a:chExt cx="1135316" cy="207541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07541" cy="207541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63887" y="0"/>
              <a:ext cx="207541" cy="207541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927775" y="0"/>
              <a:ext cx="207541" cy="207541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19200" y="1246456"/>
            <a:ext cx="3962400" cy="335002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318049" y="1319918"/>
            <a:ext cx="1941987" cy="211503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638175" y="683376"/>
            <a:ext cx="7665917" cy="1220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dirty="0" err="1">
                <a:solidFill>
                  <a:srgbClr val="302B70"/>
                </a:solidFill>
                <a:latin typeface="HK Grotesk Bold"/>
              </a:rPr>
              <a:t>Judul</a:t>
            </a:r>
            <a:r>
              <a:rPr lang="en-US" sz="8000" dirty="0">
                <a:solidFill>
                  <a:srgbClr val="302B70"/>
                </a:solidFill>
                <a:latin typeface="HK Grotesk Bold"/>
              </a:rPr>
              <a:t>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39000" y="2026734"/>
            <a:ext cx="10380218" cy="172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20"/>
              </a:lnSpc>
            </a:pPr>
            <a:r>
              <a:rPr lang="en-US" sz="3300" dirty="0" err="1">
                <a:latin typeface="Clear Sans Regular"/>
              </a:rPr>
              <a:t>Sistem</a:t>
            </a:r>
            <a:r>
              <a:rPr lang="en-US" sz="3300" dirty="0">
                <a:latin typeface="Clear Sans Regular"/>
              </a:rPr>
              <a:t> </a:t>
            </a:r>
            <a:r>
              <a:rPr lang="en-US" sz="3300" dirty="0" err="1">
                <a:latin typeface="Clear Sans Regular"/>
              </a:rPr>
              <a:t>Deteksi</a:t>
            </a:r>
            <a:r>
              <a:rPr lang="en-US" sz="3300" dirty="0">
                <a:latin typeface="Clear Sans Regular"/>
              </a:rPr>
              <a:t> </a:t>
            </a:r>
            <a:r>
              <a:rPr lang="en-US" sz="3300" dirty="0" err="1">
                <a:latin typeface="Clear Sans Regular"/>
              </a:rPr>
              <a:t>Wajah</a:t>
            </a:r>
            <a:r>
              <a:rPr lang="en-US" sz="3300" dirty="0">
                <a:latin typeface="Clear Sans Regular"/>
              </a:rPr>
              <a:t> </a:t>
            </a:r>
            <a:r>
              <a:rPr lang="en-US" sz="3300" dirty="0" err="1">
                <a:latin typeface="Clear Sans Regular"/>
              </a:rPr>
              <a:t>Penunggu</a:t>
            </a:r>
            <a:r>
              <a:rPr lang="en-US" sz="3300" dirty="0">
                <a:latin typeface="Clear Sans Regular"/>
              </a:rPr>
              <a:t> </a:t>
            </a:r>
            <a:r>
              <a:rPr lang="en-US" sz="3300" dirty="0" err="1">
                <a:latin typeface="Clear Sans Regular"/>
              </a:rPr>
              <a:t>Pasien</a:t>
            </a:r>
            <a:r>
              <a:rPr lang="en-US" sz="3300" dirty="0">
                <a:latin typeface="Clear Sans Regular"/>
              </a:rPr>
              <a:t> di </a:t>
            </a:r>
            <a:r>
              <a:rPr lang="en-US" sz="3300" dirty="0" err="1">
                <a:latin typeface="Clear Sans Regular"/>
              </a:rPr>
              <a:t>Rumah</a:t>
            </a:r>
            <a:r>
              <a:rPr lang="en-US" sz="3300" dirty="0">
                <a:latin typeface="Clear Sans Regular"/>
              </a:rPr>
              <a:t> </a:t>
            </a:r>
            <a:r>
              <a:rPr lang="en-US" sz="3300" dirty="0" err="1">
                <a:latin typeface="Clear Sans Regular"/>
              </a:rPr>
              <a:t>Sakit</a:t>
            </a:r>
            <a:endParaRPr lang="en-US" sz="3300" dirty="0">
              <a:latin typeface="Clear Sans Regular"/>
            </a:endParaRPr>
          </a:p>
          <a:p>
            <a:pPr algn="r">
              <a:lnSpc>
                <a:spcPts val="4620"/>
              </a:lnSpc>
            </a:pPr>
            <a:endParaRPr lang="en-US" sz="3300" dirty="0">
              <a:latin typeface="Clear Sans Regular"/>
            </a:endParaRPr>
          </a:p>
          <a:p>
            <a:pPr algn="r">
              <a:lnSpc>
                <a:spcPts val="4620"/>
              </a:lnSpc>
              <a:spcBef>
                <a:spcPct val="0"/>
              </a:spcBef>
            </a:pPr>
            <a:endParaRPr lang="en-US" sz="3300" dirty="0">
              <a:latin typeface="Clear Sans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00907" y="8452959"/>
            <a:ext cx="6358393" cy="433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6466-B1EE-4BDF-AA56-D71990A283B4}"/>
              </a:ext>
            </a:extLst>
          </p:cNvPr>
          <p:cNvSpPr txBox="1"/>
          <p:nvPr/>
        </p:nvSpPr>
        <p:spPr>
          <a:xfrm>
            <a:off x="4724400" y="4738813"/>
            <a:ext cx="13142198" cy="464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Sistem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Deteksi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Wajah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Penunggu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Pasien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di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Rumah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Sakit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ini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akan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mendeteksi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apakah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objek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wajah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tersebut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termasuk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karyawan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di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rumah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sakit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atau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penunggu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pasien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. Jika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wajah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terdeteksi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sebagai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karyawan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maka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sistem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akan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mendeteksi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dengan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memberikan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bounding box dan label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bahwa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ini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adalah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karyawan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.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Tetapi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jika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wajah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terdeteksi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penunggu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pasien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maka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dilakukan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penginputan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data </a:t>
            </a:r>
            <a:r>
              <a:rPr lang="en-US" sz="2500" b="0" i="0" u="none" strike="noStrike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diri</a:t>
            </a:r>
            <a:r>
              <a:rPr lang="en-US" sz="2500" b="0" i="0" u="none" strike="noStrike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. </a:t>
            </a:r>
            <a:endParaRPr lang="en-US" sz="2500" b="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br>
              <a:rPr lang="en-US" sz="25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</a:br>
            <a:br>
              <a:rPr lang="en-US" sz="25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</a:br>
            <a:endParaRPr lang="en-US" sz="25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752664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id="3" name="Group 3"/>
          <p:cNvGrpSpPr/>
          <p:nvPr/>
        </p:nvGrpSpPr>
        <p:grpSpPr>
          <a:xfrm>
            <a:off x="8386805" y="9625512"/>
            <a:ext cx="851487" cy="155656"/>
            <a:chOff x="0" y="0"/>
            <a:chExt cx="1135316" cy="207541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07541" cy="207541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63887" y="0"/>
              <a:ext cx="207541" cy="207541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927775" y="0"/>
              <a:ext cx="207541" cy="207541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12887" y="257175"/>
            <a:ext cx="1524000" cy="152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070DE2-BE77-4782-81E5-C685BD96D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917" y="1063289"/>
            <a:ext cx="4768712" cy="84777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4DA556-4ED9-4B8B-9B61-6658E2CA1B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319" y="1063287"/>
            <a:ext cx="4768713" cy="8477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B0F6C-B331-4AC6-ABC1-9AF6EFC92F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16" y="1080007"/>
            <a:ext cx="4768713" cy="84777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77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Arimo</vt:lpstr>
      <vt:lpstr>HK Grotesk Bold</vt:lpstr>
      <vt:lpstr>Calibri</vt:lpstr>
      <vt:lpstr>Clear Sans Regular</vt:lpstr>
      <vt:lpstr>Comic Sans MS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LENOVO</dc:creator>
  <cp:lastModifiedBy>Siti nurul Ulumi</cp:lastModifiedBy>
  <cp:revision>7</cp:revision>
  <dcterms:created xsi:type="dcterms:W3CDTF">2006-08-16T00:00:00Z</dcterms:created>
  <dcterms:modified xsi:type="dcterms:W3CDTF">2022-06-24T09:18:57Z</dcterms:modified>
  <dc:identifier>DAE9pSNFZKE</dc:identifier>
</cp:coreProperties>
</file>