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7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7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05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4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2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4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1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11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4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5891-DC9F-4E6D-84C4-4716E26D6A32}" type="datetimeFigureOut">
              <a:rPr kumimoji="1" lang="ja-JP" altLang="en-US" smtClean="0"/>
              <a:t>2015/6/28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7889-CE0A-45F4-B536-A5E4F4D7E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Hello, GitHub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2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Hello,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GitHub</dc:title>
  <dc:creator>Yasuo Kameda</dc:creator>
  <cp:lastModifiedBy>Yasuo Kameda</cp:lastModifiedBy>
  <cp:revision>1</cp:revision>
  <dcterms:created xsi:type="dcterms:W3CDTF">2015-06-28T12:37:44Z</dcterms:created>
  <dcterms:modified xsi:type="dcterms:W3CDTF">2015-06-28T12:38:20Z</dcterms:modified>
</cp:coreProperties>
</file>