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9A4DF52-EF60-4375-AC04-B616B11D1FF0}">
          <p14:sldIdLst>
            <p14:sldId id="256"/>
            <p14:sldId id="257"/>
            <p14:sldId id="258"/>
            <p14:sldId id="259"/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01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1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62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6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1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60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1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85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9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4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39257C7-95E8-4225-872F-6059DBABAFDA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363D739-2F30-4AF7-A8CC-CBB48D56C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Моря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озёра 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и реки России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8204200" y="4123267"/>
            <a:ext cx="3543808" cy="1645920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 ученик «4А» класса Мельников Матвей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4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140195" y="25400"/>
            <a:ext cx="3009903" cy="910167"/>
          </a:xfrm>
        </p:spPr>
        <p:txBody>
          <a:bodyPr>
            <a:normAutofit/>
          </a:bodyPr>
          <a:lstStyle/>
          <a:p>
            <a:r>
              <a:rPr lang="ru-RU" b="1" dirty="0" smtClean="0"/>
              <a:t>Река Амур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84" y="1131453"/>
            <a:ext cx="10082327" cy="57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9461500" cy="1778000"/>
          </a:xfrm>
          <a:pattFill prst="pct75">
            <a:fgClr>
              <a:schemeClr val="accent1"/>
            </a:fgClr>
            <a:bgClr>
              <a:schemeClr val="bg1"/>
            </a:bgClr>
          </a:pattFill>
          <a:effectLst>
            <a:innerShdw blurRad="63500" dist="50800" dir="2700000">
              <a:schemeClr val="tx2">
                <a:alpha val="50000"/>
              </a:schemeClr>
            </a:innerShdw>
          </a:effectLst>
          <a:scene3d>
            <a:camera prst="isometricBottomDown"/>
            <a:lightRig rig="threePt" dir="t"/>
          </a:scene3d>
        </p:spPr>
        <p:txBody>
          <a:bodyPr/>
          <a:lstStyle/>
          <a:p>
            <a:pPr algn="ctr"/>
            <a:r>
              <a:rPr lang="ru-RU" dirty="0" smtClean="0"/>
              <a:t>Рыбы Амура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8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99533"/>
            <a:ext cx="12191999" cy="1658198"/>
          </a:xfrm>
        </p:spPr>
        <p:txBody>
          <a:bodyPr/>
          <a:lstStyle/>
          <a:p>
            <a:pPr algn="ctr"/>
            <a:r>
              <a:rPr lang="ru-RU" b="1" dirty="0" smtClean="0"/>
              <a:t>Горбуша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99" y="1867241"/>
            <a:ext cx="9842499" cy="3822359"/>
          </a:xfrm>
          <a:prstGeom prst="roundRect">
            <a:avLst>
              <a:gd name="adj" fmla="val 431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98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77999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Кета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70" y="888999"/>
            <a:ext cx="8306860" cy="5969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66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649731"/>
          </a:xfrm>
        </p:spPr>
        <p:txBody>
          <a:bodyPr/>
          <a:lstStyle/>
          <a:p>
            <a:pPr algn="ctr"/>
            <a:r>
              <a:rPr lang="ru-RU" b="1" dirty="0" smtClean="0"/>
              <a:t>Хариус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1524000"/>
            <a:ext cx="8001000" cy="533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2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75988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107</TotalTime>
  <Words>18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Метрополия</vt:lpstr>
      <vt:lpstr>Моря, озёра  и реки России</vt:lpstr>
      <vt:lpstr>Река Амур</vt:lpstr>
      <vt:lpstr>Рыбы Амура</vt:lpstr>
      <vt:lpstr>Горбуша</vt:lpstr>
      <vt:lpstr>Кета </vt:lpstr>
      <vt:lpstr>Хариус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Моря, озёра  и реки России</dc:title>
  <dc:creator>Александр</dc:creator>
  <cp:lastModifiedBy>Александр</cp:lastModifiedBy>
  <cp:revision>8</cp:revision>
  <dcterms:created xsi:type="dcterms:W3CDTF">2020-10-08T11:53:07Z</dcterms:created>
  <dcterms:modified xsi:type="dcterms:W3CDTF">2020-10-08T13:40:53Z</dcterms:modified>
</cp:coreProperties>
</file>