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1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75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3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0F3B-40C0-4F32-96EB-E64EC92ED2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942C87-8CBA-4F64-8EB6-470E591C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51" t="37851" r="39750" b="24028"/>
          <a:stretch/>
        </p:blipFill>
        <p:spPr>
          <a:xfrm>
            <a:off x="601531" y="1366221"/>
            <a:ext cx="10676068" cy="50238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36571" y="308057"/>
            <a:ext cx="1659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UNIX</a:t>
            </a:r>
            <a:endParaRPr lang="en-US" sz="5400" b="1" i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93" y="4258175"/>
            <a:ext cx="4537484" cy="19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562" t="24784" r="39869" b="23294"/>
          <a:stretch/>
        </p:blipFill>
        <p:spPr>
          <a:xfrm>
            <a:off x="0" y="0"/>
            <a:ext cx="741201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19" y="0"/>
            <a:ext cx="3291840" cy="3182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19" y="3276241"/>
            <a:ext cx="3022899" cy="34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Why is Unix better than other OS?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has the following advantages compared with other operating systems:</a:t>
            </a:r>
          </a:p>
          <a:p>
            <a:pPr lvl="1"/>
            <a:r>
              <a:rPr lang="en-US" dirty="0"/>
              <a:t>excellent use and control of system resources</a:t>
            </a:r>
          </a:p>
          <a:p>
            <a:pPr lvl="1"/>
            <a:r>
              <a:rPr lang="en-US" dirty="0"/>
              <a:t>very high reliability (long uptimes between reboots)</a:t>
            </a:r>
          </a:p>
          <a:p>
            <a:pPr lvl="1"/>
            <a:r>
              <a:rPr lang="en-US" dirty="0"/>
              <a:t>tools for customizing the system are either native and bundled with the operating system or are easily available free</a:t>
            </a:r>
          </a:p>
          <a:p>
            <a:pPr lvl="1"/>
            <a:r>
              <a:rPr lang="en-US" dirty="0"/>
              <a:t>in the case of open source systems such as Linux, no software licensing hassles for commonly used software</a:t>
            </a:r>
          </a:p>
          <a:p>
            <a:pPr lvl="1"/>
            <a:r>
              <a:rPr lang="en-US" dirty="0"/>
              <a:t>far better scalability than any other OS, save (maybe) for mainframe systems</a:t>
            </a:r>
          </a:p>
          <a:p>
            <a:pPr lvl="1"/>
            <a:r>
              <a:rPr lang="en-US" dirty="0"/>
              <a:t>readily available, searchable, complete documentation both on the system and online via the Internet</a:t>
            </a:r>
          </a:p>
          <a:p>
            <a:pPr lvl="1"/>
            <a:r>
              <a:rPr lang="en-US" dirty="0"/>
              <a:t>massive stores of free software available for downloading and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37" y="191563"/>
            <a:ext cx="4007336" cy="2446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482" t="27765" r="39674" b="27529"/>
          <a:stretch/>
        </p:blipFill>
        <p:spPr>
          <a:xfrm>
            <a:off x="0" y="2985248"/>
            <a:ext cx="4572001" cy="3603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895" t="31216" r="40163" b="36785"/>
          <a:stretch/>
        </p:blipFill>
        <p:spPr>
          <a:xfrm>
            <a:off x="4991549" y="2985248"/>
            <a:ext cx="4476927" cy="35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115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Why is Unix better than other OS?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marella</dc:creator>
  <cp:lastModifiedBy>mounika, marella</cp:lastModifiedBy>
  <cp:revision>4</cp:revision>
  <dcterms:created xsi:type="dcterms:W3CDTF">2019-10-09T11:54:48Z</dcterms:created>
  <dcterms:modified xsi:type="dcterms:W3CDTF">2019-10-09T12:18:37Z</dcterms:modified>
</cp:coreProperties>
</file>