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2" r:id="rId3"/>
    <p:sldId id="257" r:id="rId4"/>
    <p:sldId id="258" r:id="rId5"/>
    <p:sldId id="259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97630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044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4ff5ac9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4ff5ac9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05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pattFill prst="pct5">
          <a:fgClr>
            <a:schemeClr val="lt1"/>
          </a:fgClr>
          <a:bgClr>
            <a:schemeClr val="bg1">
              <a:lumMod val="75000"/>
            </a:schemeClr>
          </a:bgClr>
        </a:patt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92783" y="422960"/>
            <a:ext cx="8520600" cy="1141521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Gait Detection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4685511"/>
            <a:ext cx="2913465" cy="533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Mila Marinkovi</a:t>
            </a:r>
            <a:r>
              <a:rPr lang="sr-Latn-RS" dirty="0"/>
              <a:t>ć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D486A6-F1FD-9EFA-5327-AE57530C3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994" y="1951234"/>
            <a:ext cx="4582164" cy="31055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B137-C433-397B-BE04-268042AF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sr-Latn-RS" b="0" i="0" dirty="0">
                <a:solidFill>
                  <a:srgbClr val="313131"/>
                </a:solidFill>
                <a:effectLst/>
                <a:latin typeface="Arial" panose="020B0604020202020204" pitchFamily="34" charset="0"/>
              </a:rPr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4AED9-A8E9-F6AD-6571-0B9C7421F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50"/>
          </a:xfrm>
        </p:spPr>
        <p:txBody>
          <a:bodyPr/>
          <a:lstStyle/>
          <a:p>
            <a:r>
              <a:rPr lang="en-US" dirty="0"/>
              <a:t>Gait capture and visualization (gait detection, point capture, display of points on video)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Pose estimation - a complex Computer Vision problem that aims to detect the position and orientation of a person or object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Done by predicting the location of specific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keypoints</a:t>
            </a:r>
            <a:r>
              <a:rPr lang="en-US" b="0" i="0" dirty="0">
                <a:effectLst/>
                <a:latin typeface="Arial" panose="020B0604020202020204" pitchFamily="34" charset="0"/>
              </a:rPr>
              <a:t> (hands, facial features, etc.), when talking about human position</a:t>
            </a:r>
          </a:p>
          <a:p>
            <a:pPr lvl="1"/>
            <a:r>
              <a:rPr lang="en-US" b="0" i="0" dirty="0" err="1">
                <a:effectLst/>
                <a:latin typeface="Arial" panose="020B0604020202020204" pitchFamily="34" charset="0"/>
              </a:rPr>
              <a:t>OpenPose</a:t>
            </a:r>
            <a:r>
              <a:rPr lang="en-US" b="0" i="0" dirty="0">
                <a:effectLst/>
                <a:latin typeface="Arial" panose="020B0604020202020204" pitchFamily="34" charset="0"/>
              </a:rPr>
              <a:t> - very slow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compred</a:t>
            </a:r>
            <a:r>
              <a:rPr lang="en-US" b="0" i="0" dirty="0">
                <a:effectLst/>
                <a:latin typeface="Arial" panose="020B0604020202020204" pitchFamily="34" charset="0"/>
              </a:rPr>
              <a:t> to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MediaPipe</a:t>
            </a:r>
            <a:r>
              <a:rPr lang="en-US" b="0" i="0" dirty="0">
                <a:effectLst/>
                <a:latin typeface="Arial" panose="020B0604020202020204" pitchFamily="34" charset="0"/>
              </a:rPr>
              <a:t>(a long time to process videos and takes a lot of computing power even on decent machines)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Yolo - a single-stage multi-person </a:t>
            </a:r>
            <a:r>
              <a:rPr lang="en-US" dirty="0" err="1">
                <a:latin typeface="Arial" panose="020B0604020202020204" pitchFamily="34" charset="0"/>
              </a:rPr>
              <a:t>keypoint</a:t>
            </a:r>
            <a:r>
              <a:rPr lang="en-US" dirty="0">
                <a:latin typeface="Arial" panose="020B0604020202020204" pitchFamily="34" charset="0"/>
              </a:rPr>
              <a:t> detector</a:t>
            </a:r>
          </a:p>
          <a:p>
            <a:pPr lvl="1"/>
            <a:r>
              <a:rPr lang="en-US" dirty="0" err="1">
                <a:latin typeface="Arial" panose="020B0604020202020204" pitchFamily="34" charset="0"/>
              </a:rPr>
              <a:t>MediaPipe</a:t>
            </a:r>
            <a:r>
              <a:rPr lang="en-US" dirty="0">
                <a:latin typeface="Arial" panose="020B0604020202020204" pitchFamily="34" charset="0"/>
              </a:rPr>
              <a:t> - a single-person pose estimation framework</a:t>
            </a:r>
          </a:p>
          <a:p>
            <a:pPr lvl="2"/>
            <a:r>
              <a:rPr lang="en-US" dirty="0" err="1">
                <a:latin typeface="Arial" panose="020B0604020202020204" pitchFamily="34" charset="0"/>
              </a:rPr>
              <a:t>MediaPipe</a:t>
            </a:r>
            <a:r>
              <a:rPr lang="en-US" dirty="0">
                <a:latin typeface="Arial" panose="020B0604020202020204" pitchFamily="34" charset="0"/>
              </a:rPr>
              <a:t> produces good results on low-resolution inputs compared to YOLOv7.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It is faster and good at detecting far-away objects </a:t>
            </a:r>
          </a:p>
          <a:p>
            <a:pPr lvl="2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sr-Latn-R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BDCF6-4A58-ECD1-F527-7E962A78B0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378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Pose estimation in each video (</a:t>
            </a:r>
            <a:r>
              <a:rPr lang="sr-Latn-RS" b="0" i="0" dirty="0">
                <a:solidFill>
                  <a:srgbClr val="3C3C3C"/>
                </a:solidFill>
                <a:effectLst/>
                <a:latin typeface="Roboto" panose="020B0604020202020204" pitchFamily="2" charset="0"/>
              </a:rPr>
              <a:t>MediaPipe </a:t>
            </a:r>
            <a:r>
              <a:rPr lang="en-US" b="0" i="0" dirty="0">
                <a:solidFill>
                  <a:srgbClr val="3C3C3C"/>
                </a:solidFill>
                <a:effectLst/>
                <a:latin typeface="Roboto" panose="020B0604020202020204" pitchFamily="2" charset="0"/>
              </a:rPr>
              <a:t>- landmarks with 33 landmark points)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D286A2-4A8D-F00E-61B0-18219153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9" y="1640418"/>
            <a:ext cx="6017661" cy="32744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7FA1-DCFD-2940-768E-C9C15683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Goals</a:t>
            </a:r>
            <a:endParaRPr lang="sr-Latn-R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5284E-C9CB-8CC7-BC90-14EE9F23E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Merge/concatenate 2 videos in 1 video </a:t>
            </a:r>
          </a:p>
          <a:p>
            <a:r>
              <a:rPr lang="en-US" dirty="0"/>
              <a:t>Connect landmark points of 2 persons</a:t>
            </a:r>
          </a:p>
          <a:p>
            <a:r>
              <a:rPr lang="en-US" dirty="0"/>
              <a:t>Implement SIFT algorithm for more landmark points</a:t>
            </a:r>
            <a:endParaRPr lang="sr-Latn-R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1748F-DCB1-3DCF-53F5-7DB809B11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 descr="A picture containing indoor, floor">
            <a:extLst>
              <a:ext uri="{FF2B5EF4-FFF2-40B4-BE49-F238E27FC236}">
                <a16:creationId xmlns:a16="http://schemas.microsoft.com/office/drawing/2014/main" id="{574EE9FC-C02C-AC62-30D6-30AD49814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439" y="2171702"/>
            <a:ext cx="4743450" cy="282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3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FF14-09B6-322F-EB2F-2E4C3EE3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Achieved goals</a:t>
            </a:r>
            <a:endParaRPr lang="sr-Latn-R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442A1-BBA6-63CE-1738-B3FD0D0BD3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A8571C-8D2A-87A9-500A-922163B649F2}"/>
              </a:ext>
            </a:extLst>
          </p:cNvPr>
          <p:cNvSpPr/>
          <p:nvPr/>
        </p:nvSpPr>
        <p:spPr>
          <a:xfrm>
            <a:off x="3264694" y="2114550"/>
            <a:ext cx="2228850" cy="97155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Play video</a:t>
            </a:r>
            <a:endParaRPr lang="sr-Latn-RS" dirty="0">
              <a:ln>
                <a:solidFill>
                  <a:srgbClr val="FF0000"/>
                </a:solidFill>
              </a:ln>
              <a:solidFill>
                <a:schemeClr val="bg2">
                  <a:lumMod val="60000"/>
                  <a:lumOff val="4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445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7FA1-DCFD-2940-768E-C9C15683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TODO</a:t>
            </a:r>
            <a:endParaRPr lang="sr-Latn-R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5284E-C9CB-8CC7-BC90-14EE9F23E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more landmarks points in each video and connect them with other persons specified landmark points</a:t>
            </a:r>
          </a:p>
          <a:p>
            <a:r>
              <a:rPr lang="en-US" dirty="0"/>
              <a:t>Various algorithms such as SIFT,SURF,ORB</a:t>
            </a:r>
          </a:p>
          <a:p>
            <a:pPr lvl="1"/>
            <a:r>
              <a:rPr lang="en-US" dirty="0"/>
              <a:t>Try each of them and choose the best one</a:t>
            </a:r>
            <a:endParaRPr lang="sr-Latn-R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1748F-DCB1-3DCF-53F5-7DB809B11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28443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207</Words>
  <Application>Microsoft Office PowerPoint</Application>
  <PresentationFormat>On-screen Show (16:9)</PresentationFormat>
  <Paragraphs>31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Roboto</vt:lpstr>
      <vt:lpstr>Simple Light</vt:lpstr>
      <vt:lpstr>Gait Detection</vt:lpstr>
      <vt:lpstr>Overview</vt:lpstr>
      <vt:lpstr>Goals</vt:lpstr>
      <vt:lpstr>Goals</vt:lpstr>
      <vt:lpstr>Achieved goals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Fake News via NLP techniques</dc:title>
  <cp:lastModifiedBy>Mila Marinković</cp:lastModifiedBy>
  <cp:revision>13</cp:revision>
  <dcterms:modified xsi:type="dcterms:W3CDTF">2022-12-15T10:34:46Z</dcterms:modified>
</cp:coreProperties>
</file>