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3" r:id="rId18"/>
    <p:sldId id="274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219D2F-BA05-4441-9019-F99030CBFE02}">
          <p14:sldIdLst>
            <p14:sldId id="256"/>
            <p14:sldId id="257"/>
            <p14:sldId id="258"/>
          </p14:sldIdLst>
        </p14:section>
        <p14:section name="Course Objective" id="{DC8502B3-D0B5-4925-BE96-441618EA7812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5EEFC79C-432E-4055-9896-7E1A795CCAF5}">
          <p14:sldIdLst>
            <p14:sldId id="264"/>
            <p14:sldId id="265"/>
          </p14:sldIdLst>
        </p14:section>
        <p14:section name="Course Organization" id="{404F6B24-96BC-4616-83D9-F7BBDE32344F}">
          <p14:sldIdLst>
            <p14:sldId id="266"/>
            <p14:sldId id="267"/>
            <p14:sldId id="268"/>
            <p14:sldId id="269"/>
            <p14:sldId id="270"/>
            <p14:sldId id="277"/>
          </p14:sldIdLst>
        </p14:section>
        <p14:section name="Conclusion" id="{DCF1D421-DEC2-48ED-AFB6-34BDFE7C5A7F}">
          <p14:sldIdLst>
            <p14:sldId id="273"/>
            <p14:sldId id="27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81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81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99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8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January2020/" TargetMode="External"/><Relationship Id="rId3" Type="http://schemas.openxmlformats.org/officeDocument/2006/relationships/hyperlink" Target="https://softuni.bg/trainings/2613/csharp-web-basics-january-2020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2684" y="1151122"/>
            <a:ext cx="7712116" cy="53738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Nikolay Kostov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Solutions Architect @ </a:t>
            </a:r>
            <a:r>
              <a:rPr lang="en-US" sz="3000" noProof="1"/>
              <a:t>ZenCodeo</a:t>
            </a:r>
          </a:p>
          <a:p>
            <a:pPr lvl="1"/>
            <a:r>
              <a:rPr lang="en-US" sz="3000" dirty="0"/>
              <a:t>15+ years in the IT</a:t>
            </a:r>
          </a:p>
          <a:p>
            <a:pPr lvl="2"/>
            <a:r>
              <a:rPr lang="en-US" sz="2800" dirty="0"/>
              <a:t>Developer, Manager, Trainer, Architect </a:t>
            </a:r>
          </a:p>
          <a:p>
            <a:pPr lvl="1"/>
            <a:r>
              <a:rPr lang="bg-BG" sz="3000" dirty="0"/>
              <a:t>А</a:t>
            </a:r>
            <a:r>
              <a:rPr lang="en-US" sz="3000" noProof="1"/>
              <a:t>ctive role </a:t>
            </a:r>
            <a:r>
              <a:rPr lang="en-US" sz="3000" dirty="0"/>
              <a:t>in the development of the </a:t>
            </a:r>
            <a:br>
              <a:rPr lang="en-US" sz="3000" dirty="0"/>
            </a:br>
            <a:r>
              <a:rPr lang="en-US" sz="3000" dirty="0"/>
              <a:t>Judge platform - </a:t>
            </a:r>
            <a:r>
              <a:rPr lang="en-US" sz="3000" dirty="0">
                <a:hlinkClick r:id="rId2"/>
              </a:rPr>
              <a:t>https://judge.softuni.bg/</a:t>
            </a:r>
            <a:endParaRPr lang="en-US" sz="3000" dirty="0"/>
          </a:p>
          <a:p>
            <a:pPr lvl="1"/>
            <a:r>
              <a:rPr lang="en-US" sz="3000" dirty="0"/>
              <a:t>Microsoft Certified Trainer</a:t>
            </a:r>
          </a:p>
          <a:p>
            <a:pPr lvl="1"/>
            <a:r>
              <a:rPr lang="en-US" sz="3000" dirty="0"/>
              <a:t>Personal blog: </a:t>
            </a:r>
            <a:r>
              <a:rPr lang="en-US" sz="3000" dirty="0">
                <a:hlinkClick r:id="rId3"/>
              </a:rPr>
              <a:t>nikolay.it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 smtClean="0"/>
              <a:t>Trainer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1000" y="1600200"/>
            <a:ext cx="3804756" cy="3804756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Module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53386" y="2876044"/>
            <a:ext cx="5343215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</a:t>
            </a:r>
            <a:r>
              <a:rPr lang="en-US" dirty="0" smtClean="0"/>
              <a:t>Core</a:t>
            </a:r>
            <a:endParaRPr lang="bg-BG" dirty="0" smtClean="0"/>
          </a:p>
          <a:p>
            <a:endParaRPr lang="bg-BG" dirty="0"/>
          </a:p>
          <a:p>
            <a:r>
              <a:rPr lang="en-US" dirty="0"/>
              <a:t>7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18 </a:t>
            </a:r>
            <a:r>
              <a:rPr lang="en-US" dirty="0" smtClean="0"/>
              <a:t>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18-February-2020</a:t>
            </a:r>
          </a:p>
          <a:p>
            <a:r>
              <a:rPr lang="en-US" dirty="0"/>
              <a:t>Project Defense: 25-April-2020</a:t>
            </a:r>
          </a:p>
          <a:p>
            <a:r>
              <a:rPr lang="en-US" dirty="0"/>
              <a:t>Re-Take Exam: 30-April-2020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8" y="2876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</a:t>
            </a:r>
            <a:r>
              <a:rPr lang="en-US" dirty="0" smtClean="0"/>
              <a:t>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14-January-2020</a:t>
            </a:r>
          </a:p>
          <a:p>
            <a:r>
              <a:rPr lang="en-US" dirty="0"/>
              <a:t>Exam: 16-February-2020</a:t>
            </a:r>
          </a:p>
          <a:p>
            <a:r>
              <a:rPr lang="en-US" dirty="0"/>
              <a:t>Re-Take Exam:</a:t>
            </a:r>
            <a:r>
              <a:rPr lang="bg-BG" dirty="0"/>
              <a:t> 28-</a:t>
            </a:r>
            <a:r>
              <a:rPr lang="en-US" dirty="0"/>
              <a:t>April-2020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92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14-January-2020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3385" y="1504890"/>
            <a:ext cx="2052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16-February-2020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</a:p>
          <a:p>
            <a:r>
              <a:rPr lang="en-US" dirty="0" smtClean="0"/>
              <a:t>You no longer have homework</a:t>
            </a:r>
          </a:p>
          <a:p>
            <a:pPr lvl="1"/>
            <a:r>
              <a:rPr lang="en-US" dirty="0" smtClean="0"/>
              <a:t>Fix bugs and implement features in the custom MVC framework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Groups of lectures are followed by workshops</a:t>
            </a:r>
          </a:p>
          <a:p>
            <a:pPr lvl="1"/>
            <a:r>
              <a:rPr lang="en-US" dirty="0" smtClean="0"/>
              <a:t>Knowledge is used to extend an application</a:t>
            </a:r>
          </a:p>
          <a:p>
            <a:pPr lvl="1"/>
            <a:r>
              <a:rPr lang="en-US" dirty="0" smtClean="0"/>
              <a:t>Best practices are applied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Workflow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4" y="2814805"/>
            <a:ext cx="4300199" cy="430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100000">
            <a:off x="3320561" y="2635461"/>
            <a:ext cx="2401654" cy="355282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069" y="4695162"/>
            <a:ext cx="1814106" cy="584638"/>
          </a:xfrm>
          <a:prstGeom prst="rect">
            <a:avLst/>
          </a:prstGeom>
        </p:spPr>
        <p:txBody>
          <a:bodyPr vert="horz" lIns="107916" tIns="35973" rIns="107916" bIns="35973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7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5528" y="2346075"/>
            <a:ext cx="2434851" cy="285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4391" y="2978611"/>
            <a:ext cx="1406965" cy="1059045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7" b="1" dirty="0"/>
              <a:t>Presence in class</a:t>
            </a:r>
            <a:r>
              <a:rPr lang="bg-BG" sz="2397" b="1" dirty="0"/>
              <a:t> </a:t>
            </a:r>
            <a:br>
              <a:rPr lang="bg-BG" sz="2397" b="1" dirty="0"/>
            </a:br>
            <a:r>
              <a:rPr lang="en-US" sz="2397" b="1" dirty="0"/>
              <a:t>5</a:t>
            </a:r>
            <a:r>
              <a:rPr lang="bg-BG" sz="2397" b="1" dirty="0"/>
              <a:t>%</a:t>
            </a:r>
            <a:endParaRPr lang="en-US" sz="2397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9877" y="612363"/>
            <a:ext cx="2399672" cy="3584963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229521" y="3508133"/>
            <a:ext cx="1578188" cy="1284489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PracticalExam</a:t>
            </a:r>
            <a:r>
              <a:rPr lang="bg-BG" sz="2798" b="1" dirty="0"/>
              <a:t> </a:t>
            </a:r>
            <a:br>
              <a:rPr lang="bg-BG" sz="2798" b="1" dirty="0"/>
            </a:br>
            <a:r>
              <a:rPr lang="en-US" sz="2798" b="1" dirty="0"/>
              <a:t>95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6711" y="1702057"/>
            <a:ext cx="1913576" cy="1106303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Theoretical Exam 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61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1"/>
            <a:ext cx="93726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https://softuni.bg/trainings/2613/csharp-web-basics-january-2020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9600" y="3533763"/>
            <a:ext cx="92964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9600" y="5608794"/>
            <a:ext cx="9296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https://www.facebook.com/groups/CSharpWebJanuary2020/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4416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5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Protocol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 smtClean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View </a:t>
            </a:r>
            <a:r>
              <a:rPr lang="en-US" b="1" dirty="0" smtClean="0">
                <a:solidFill>
                  <a:schemeClr val="bg1"/>
                </a:solidFill>
              </a:rPr>
              <a:t>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4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Essentials of </a:t>
            </a:r>
            <a:r>
              <a:rPr lang="en-US" b="1" dirty="0" smtClean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 smtClean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 smtClean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 smtClean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 </a:t>
            </a:r>
            <a:r>
              <a:rPr lang="en-GB" dirty="0"/>
              <a:t>practical </a:t>
            </a:r>
            <a:r>
              <a:rPr lang="en-GB" dirty="0" smtClean="0"/>
              <a:t>problem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</a:t>
            </a:r>
            <a:r>
              <a:rPr lang="en-US" b="1" dirty="0" smtClean="0">
                <a:solidFill>
                  <a:schemeClr val="bg1"/>
                </a:solidFill>
              </a:rPr>
              <a:t>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 smtClean="0"/>
              <a:t>Custom </a:t>
            </a:r>
            <a:r>
              <a:rPr lang="en-US" b="1" dirty="0" smtClean="0">
                <a:solidFill>
                  <a:schemeClr val="bg1"/>
                </a:solidFill>
              </a:rPr>
              <a:t>MVC</a:t>
            </a:r>
            <a:endParaRPr lang="en-US" dirty="0"/>
          </a:p>
          <a:p>
            <a:pPr lvl="2"/>
            <a:r>
              <a:rPr lang="en-US" dirty="0" smtClean="0"/>
              <a:t>Part </a:t>
            </a:r>
            <a:r>
              <a:rPr lang="en-US" dirty="0" smtClean="0"/>
              <a:t>of the of </a:t>
            </a:r>
            <a:r>
              <a:rPr lang="en-US" b="1" dirty="0" smtClean="0">
                <a:solidFill>
                  <a:schemeClr val="bg1"/>
                </a:solidFill>
              </a:rPr>
              <a:t>Views</a:t>
            </a:r>
            <a:endParaRPr lang="en-US" dirty="0" smtClean="0"/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</a:t>
            </a:r>
            <a:r>
              <a:rPr lang="en-US" dirty="0" smtClean="0"/>
              <a:t>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</a:t>
            </a: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 </a:t>
            </a:r>
            <a:r>
              <a:rPr lang="en-US" dirty="0" smtClean="0"/>
              <a:t>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during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</a:t>
            </a:r>
            <a:r>
              <a:rPr lang="en-GB" dirty="0" smtClean="0"/>
              <a:t> exam and </a:t>
            </a:r>
            <a:r>
              <a:rPr lang="en-GB" b="1" dirty="0" smtClean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</a:t>
            </a:r>
            <a:r>
              <a:rPr lang="en-GB" b="1" dirty="0" smtClean="0">
                <a:solidFill>
                  <a:schemeClr val="bg1"/>
                </a:solidFill>
              </a:rPr>
              <a:t>time</a:t>
            </a:r>
            <a:endParaRPr lang="en-GB" dirty="0" smtClean="0"/>
          </a:p>
          <a:p>
            <a:pPr lvl="1"/>
            <a:r>
              <a:rPr lang="en-GB" dirty="0" smtClean="0"/>
              <a:t>Advice: Start it when you </a:t>
            </a:r>
            <a:r>
              <a:rPr lang="en-GB" b="1" dirty="0" smtClean="0">
                <a:solidFill>
                  <a:schemeClr val="bg1"/>
                </a:solidFill>
              </a:rPr>
              <a:t>finish</a:t>
            </a:r>
            <a:r>
              <a:rPr lang="en-GB" dirty="0" smtClean="0"/>
              <a:t> the </a:t>
            </a:r>
            <a:r>
              <a:rPr lang="en-GB" b="1" dirty="0" smtClean="0">
                <a:solidFill>
                  <a:schemeClr val="bg1"/>
                </a:solidFill>
              </a:rPr>
              <a:t>practical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600</Words>
  <Application>Microsoft Office PowerPoint</Application>
  <PresentationFormat>Widescreen</PresentationFormat>
  <Paragraphs>145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Course Objectives</vt:lpstr>
      <vt:lpstr>C# Web Basics</vt:lpstr>
      <vt:lpstr>ASP.NET Core</vt:lpstr>
      <vt:lpstr>Practical Programming Exam</vt:lpstr>
      <vt:lpstr>Theoretical Exam</vt:lpstr>
      <vt:lpstr>Trainers</vt:lpstr>
      <vt:lpstr>Trainer</vt:lpstr>
      <vt:lpstr>Course Organization</vt:lpstr>
      <vt:lpstr>C# Web Module at SoftUni – Timeline</vt:lpstr>
      <vt:lpstr>Course Workflow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9</cp:revision>
  <dcterms:created xsi:type="dcterms:W3CDTF">2018-05-23T13:08:44Z</dcterms:created>
  <dcterms:modified xsi:type="dcterms:W3CDTF">2020-01-14T12:03:36Z</dcterms:modified>
  <cp:category>programming;computer programming;software development;web development</cp:category>
</cp:coreProperties>
</file>