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278-D504-4BA4-81BD-CD91AF42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43000"/>
            <a:ext cx="8791575" cy="112712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Muhammad Maarig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5EC99-A494-41B2-AEC5-E5B597A1D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2" y="2527300"/>
            <a:ext cx="8791575" cy="3771900"/>
          </a:xfrm>
        </p:spPr>
        <p:txBody>
          <a:bodyPr>
            <a:normAutofit lnSpcReduction="10000"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 End developer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writer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Bachelor Of commerce - University of Karachi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ED7C8-40C3-40DD-B1E3-81D80AAD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5" y="2358639"/>
            <a:ext cx="2825750" cy="10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function to run file using predefined file path.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Error message to save file first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3BF385-0944-4927-9350-BECEC1B7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2546348"/>
            <a:ext cx="7189258" cy="1546869"/>
          </a:xfrm>
        </p:spPr>
      </p:pic>
    </p:spTree>
    <p:extLst>
      <p:ext uri="{BB962C8B-B14F-4D97-AF65-F5344CB8AC3E}">
        <p14:creationId xmlns:p14="http://schemas.microsoft.com/office/powerpoint/2010/main" val="184732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subprocess library to initiate shell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Error message would appear on shell aka output screen created earlier.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97319-B85B-4260-B851-31BA20FA2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42" y="2180427"/>
            <a:ext cx="7557558" cy="1708942"/>
          </a:xfrm>
        </p:spPr>
      </p:pic>
    </p:spTree>
    <p:extLst>
      <p:ext uri="{BB962C8B-B14F-4D97-AF65-F5344CB8AC3E}">
        <p14:creationId xmlns:p14="http://schemas.microsoft.com/office/powerpoint/2010/main" val="245139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3005525"/>
            <a:ext cx="3856037" cy="248761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look of the IDE application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368C04-2BF2-4BAF-ADBE-009AEAAFD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156" y="0"/>
            <a:ext cx="7702844" cy="6400800"/>
          </a:xfrm>
        </p:spPr>
      </p:pic>
    </p:spTree>
    <p:extLst>
      <p:ext uri="{BB962C8B-B14F-4D97-AF65-F5344CB8AC3E}">
        <p14:creationId xmlns:p14="http://schemas.microsoft.com/office/powerpoint/2010/main" val="89203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3005525"/>
            <a:ext cx="3856037" cy="248761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Notice the error message is shown in output window used as shell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B596A3-F38E-4544-8F11-291EB3D5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812" y="0"/>
            <a:ext cx="7785188" cy="6502400"/>
          </a:xfrm>
        </p:spPr>
      </p:pic>
    </p:spTree>
    <p:extLst>
      <p:ext uri="{BB962C8B-B14F-4D97-AF65-F5344CB8AC3E}">
        <p14:creationId xmlns:p14="http://schemas.microsoft.com/office/powerpoint/2010/main" val="366609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C6FD8-6586-4609-96CF-DF0ABBDE7ED4}"/>
              </a:ext>
            </a:extLst>
          </p:cNvPr>
          <p:cNvSpPr txBox="1"/>
          <p:nvPr/>
        </p:nvSpPr>
        <p:spPr>
          <a:xfrm>
            <a:off x="1930400" y="850900"/>
            <a:ext cx="877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Thanks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7D62F-462B-4C07-907E-74A0BB111952}"/>
              </a:ext>
            </a:extLst>
          </p:cNvPr>
          <p:cNvSpPr txBox="1"/>
          <p:nvPr/>
        </p:nvSpPr>
        <p:spPr>
          <a:xfrm>
            <a:off x="2241550" y="35179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SSUET &amp; NAVTTC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every other teaching and non-teaching staff.</a:t>
            </a:r>
          </a:p>
        </p:txBody>
      </p:sp>
    </p:spTree>
    <p:extLst>
      <p:ext uri="{BB962C8B-B14F-4D97-AF65-F5344CB8AC3E}">
        <p14:creationId xmlns:p14="http://schemas.microsoft.com/office/powerpoint/2010/main" val="98591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52D-1E95-4603-A281-06ED0CE1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2282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B494-009C-41CD-8C3D-CFBD8933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 developer need the most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A89BB-8C79-4967-816F-6CEA00B988A5}"/>
              </a:ext>
            </a:extLst>
          </p:cNvPr>
          <p:cNvSpPr txBox="1"/>
          <p:nvPr/>
        </p:nvSpPr>
        <p:spPr>
          <a:xfrm>
            <a:off x="1714500" y="3505200"/>
            <a:ext cx="887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(IDE)</a:t>
            </a:r>
          </a:p>
        </p:txBody>
      </p:sp>
    </p:spTree>
    <p:extLst>
      <p:ext uri="{BB962C8B-B14F-4D97-AF65-F5344CB8AC3E}">
        <p14:creationId xmlns:p14="http://schemas.microsoft.com/office/powerpoint/2010/main" val="84987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6795DA-772E-4017-8742-3DA097AEF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959" y="2249485"/>
            <a:ext cx="7112843" cy="29956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/>
          <a:lstStyle/>
          <a:p>
            <a:pPr algn="ctr"/>
            <a:r>
              <a:rPr lang="en-US" dirty="0"/>
              <a:t>Initiating Tkinter GUI by importing desired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GUI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Mainloop</a:t>
            </a:r>
          </a:p>
        </p:txBody>
      </p:sp>
    </p:spTree>
    <p:extLst>
      <p:ext uri="{BB962C8B-B14F-4D97-AF65-F5344CB8AC3E}">
        <p14:creationId xmlns:p14="http://schemas.microsoft.com/office/powerpoint/2010/main" val="33005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Placing menu bar similar to navbar in Website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Cascading “File”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down 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down “Save”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down “Save As”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down “Exit”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EC0531-16CB-426C-B2FC-0A757E7C4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2134392"/>
            <a:ext cx="7734300" cy="2589215"/>
          </a:xfrm>
        </p:spPr>
      </p:pic>
    </p:spTree>
    <p:extLst>
      <p:ext uri="{BB962C8B-B14F-4D97-AF65-F5344CB8AC3E}">
        <p14:creationId xmlns:p14="http://schemas.microsoft.com/office/powerpoint/2010/main" val="70397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Placing menu bar for Run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Cascading “Run”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down “Run”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D25E84-0F95-4D9C-91D6-D913130A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2709067"/>
            <a:ext cx="7874000" cy="1899449"/>
          </a:xfrm>
        </p:spPr>
      </p:pic>
    </p:spTree>
    <p:extLst>
      <p:ext uri="{BB962C8B-B14F-4D97-AF65-F5344CB8AC3E}">
        <p14:creationId xmlns:p14="http://schemas.microsoft.com/office/powerpoint/2010/main" val="96782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the text editor and output like a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and styling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and styling Output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3E8715-3967-44FD-B791-2E1B563D7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0" y="2444746"/>
            <a:ext cx="7670800" cy="2163770"/>
          </a:xfrm>
        </p:spPr>
      </p:pic>
    </p:spTree>
    <p:extLst>
      <p:ext uri="{BB962C8B-B14F-4D97-AF65-F5344CB8AC3E}">
        <p14:creationId xmlns:p14="http://schemas.microsoft.com/office/powerpoint/2010/main" val="288935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the path a global variable as file_path.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E2F274-84CC-48FB-A5AA-2186BB949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042" y="2249485"/>
            <a:ext cx="5222952" cy="2420939"/>
          </a:xfrm>
        </p:spPr>
      </p:pic>
    </p:spTree>
    <p:extLst>
      <p:ext uri="{BB962C8B-B14F-4D97-AF65-F5344CB8AC3E}">
        <p14:creationId xmlns:p14="http://schemas.microsoft.com/office/powerpoint/2010/main" val="194061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function to open file using predefined file path.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Deleting data and clearing entire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Inserting data from file on entire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62C621-3120-4A26-BB7A-F6A181A5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442" y="2488802"/>
            <a:ext cx="7557558" cy="2046216"/>
          </a:xfrm>
        </p:spPr>
      </p:pic>
    </p:spTree>
    <p:extLst>
      <p:ext uri="{BB962C8B-B14F-4D97-AF65-F5344CB8AC3E}">
        <p14:creationId xmlns:p14="http://schemas.microsoft.com/office/powerpoint/2010/main" val="304678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99C-87F5-4E22-9702-7AFEBA9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8722-1EFC-48F2-8B15-F9C4CDF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405" y="2249485"/>
            <a:ext cx="3856037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function to save file using predefined file path.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Getting / fetching data from the entire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8E95E-AB09-4C71-9DCF-F3E10145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82" y="2385218"/>
            <a:ext cx="7357218" cy="2008982"/>
          </a:xfrm>
        </p:spPr>
      </p:pic>
    </p:spTree>
    <p:extLst>
      <p:ext uri="{BB962C8B-B14F-4D97-AF65-F5344CB8AC3E}">
        <p14:creationId xmlns:p14="http://schemas.microsoft.com/office/powerpoint/2010/main" val="2950976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301</TotalTime>
  <Words>257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Muhammad Maarig</vt:lpstr>
      <vt:lpstr>What a developer need the most ?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Output</vt:lpstr>
      <vt:lpstr>Error</vt:lpstr>
      <vt:lpstr>PowerPoint Presentation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Maarig</dc:title>
  <dc:creator>Developer</dc:creator>
  <cp:lastModifiedBy>Developer</cp:lastModifiedBy>
  <cp:revision>11</cp:revision>
  <dcterms:created xsi:type="dcterms:W3CDTF">2021-09-03T13:42:53Z</dcterms:created>
  <dcterms:modified xsi:type="dcterms:W3CDTF">2021-09-05T06:16:44Z</dcterms:modified>
</cp:coreProperties>
</file>