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1e261aa3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1e261aa3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22956bc5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22956bc5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1e261aa3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1e261aa3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1e261aa3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1e261aa3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995861c8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995861c8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1e261aa3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1e261aa3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22956bc5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22956bc5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1e16f7a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1e16f7a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a259033b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a259033b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22956bc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22956bc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995861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995861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226e69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226e69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226e692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226e692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995861c8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995861c8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995861c8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995861c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995861c8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995861c8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1e261aa3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1e261aa3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93875" y="1144625"/>
            <a:ext cx="8435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135575" y="4696925"/>
            <a:ext cx="893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/18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/40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373800" y="564175"/>
            <a:ext cx="799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Understanding &amp; Evaluating WebAssembly Technologies for Serverless Computing</a:t>
            </a:r>
            <a:endParaRPr sz="3600"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>
            <a:off x="373800" y="2762700"/>
            <a:ext cx="799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 Ali Ashraf Mohammad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Lawrence Wang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FAASM 1 core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512" y="1025125"/>
            <a:ext cx="6570975" cy="39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Usage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93875" y="1144625"/>
            <a:ext cx="40467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Faasm uses a lot of virtual </a:t>
            </a:r>
            <a:r>
              <a:rPr lang="en"/>
              <a:t>memory</a:t>
            </a:r>
            <a:r>
              <a:rPr lang="en"/>
              <a:t> while executing, to avoid memory bound checking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However, the garbage collection post-execution take time (&gt; 1 minute)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50" y="1252906"/>
            <a:ext cx="4388826" cy="3291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88" y="1022600"/>
            <a:ext cx="6615625" cy="396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SLEDGE 32 cores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FAASM 32 cores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925" y="990925"/>
            <a:ext cx="6702158" cy="40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Sledge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593875" y="1144625"/>
            <a:ext cx="8435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Cold start time 0.15 - 0.2 seconds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Warm start time 0.1 - 0.15 seconds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Sledge uses a number of optimizations to minimize cold start latency, including preloading Wasm modules, using a JIT compiler to reduce the time required to generate native code, and minimizing the amount of initialization required before a function can start executing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FAASM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593875" y="1144625"/>
            <a:ext cx="8435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Crashing issues when concurrency is above ~16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Potential resource issues leads to Faasm crashes.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Cold </a:t>
            </a:r>
            <a:r>
              <a:rPr lang="en"/>
              <a:t>start </a:t>
            </a:r>
            <a:r>
              <a:rPr lang="en"/>
              <a:t>time </a:t>
            </a:r>
            <a:r>
              <a:rPr lang="en"/>
              <a:t>0.</a:t>
            </a:r>
            <a:r>
              <a:rPr lang="en"/>
              <a:t>2 - 0.5 seconds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Warm start time 0.01 - 0.03 seconds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593875" y="1144625"/>
            <a:ext cx="8435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Benchmarking can be improved by using industry standard workloads to see difficult of porting applications/deps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C</a:t>
            </a:r>
            <a:r>
              <a:rPr lang="en"/>
              <a:t>ompare with Knative, WasmEdge (Abhishek)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593875" y="1144625"/>
            <a:ext cx="8435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Sledge is much more stable and has better potential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Theoretically</a:t>
            </a:r>
            <a:r>
              <a:rPr lang="en"/>
              <a:t> suitable for running application, However, in practice it crashes at higher </a:t>
            </a:r>
            <a:r>
              <a:rPr lang="en"/>
              <a:t>concurrency</a:t>
            </a:r>
            <a:r>
              <a:rPr lang="en"/>
              <a:t>. </a:t>
            </a:r>
            <a:br>
              <a:rPr lang="en"/>
            </a:br>
            <a:r>
              <a:rPr lang="en"/>
              <a:t>WASM for serverless: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Has potential but very </a:t>
            </a:r>
            <a:r>
              <a:rPr lang="en"/>
              <a:t>immature</a:t>
            </a:r>
            <a:r>
              <a:rPr lang="en"/>
              <a:t> 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Framework scaling and orchestration  issues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implementation standards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 and Background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75" y="1077800"/>
            <a:ext cx="8415252" cy="36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271300" y="4592500"/>
            <a:ext cx="72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https://dagster.io/blog/fast-deploys-with-pex-and-docker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 vs Containers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922450" y="1144625"/>
            <a:ext cx="4833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Optimizing serverless platforms is a balancing act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Wasm is limited in functionality but can use containers to help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Key takeaway: running Wasm runtimes inside of containers is  good idea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200" y="1144625"/>
            <a:ext cx="2722500" cy="38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71300" y="4592500"/>
            <a:ext cx="72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https://wasmedge.org/book/en/use_cases/kubernetes.html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</a:t>
            </a:r>
            <a:r>
              <a:rPr lang="en"/>
              <a:t>Setup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593875" y="1144625"/>
            <a:ext cx="8435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Environment: Cloudlab (x86_64/32-bit, 64-bit/</a:t>
            </a:r>
            <a:r>
              <a:rPr lang="en" sz="1800"/>
              <a:t>UBUNTU 20.04</a:t>
            </a:r>
            <a:br>
              <a:rPr lang="en" sz="1800"/>
            </a:br>
            <a:r>
              <a:rPr lang="en" sz="1800"/>
              <a:t>40 logical processors: </a:t>
            </a:r>
            <a:r>
              <a:rPr lang="en" sz="1800"/>
              <a:t>Intel Xenon E5-2660 v2 @ 2.20 GHz)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Workers Cores (No of workers) : 1 to 32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(Sledge) Workers thread Idle loop Pause: true (sleep)/false (poll)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Apache benchmark Requests: 150K and varied concurrency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Functions tested:</a:t>
            </a:r>
            <a:endParaRPr sz="18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No-op (Do nothing)</a:t>
            </a:r>
            <a:endParaRPr sz="18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Fibonacci of 25 (Compute Intensive)</a:t>
            </a:r>
            <a:endParaRPr sz="18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Html 720KB (Network data intensive)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 Framework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593875" y="1144625"/>
            <a:ext cx="8435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Performed </a:t>
            </a:r>
            <a:r>
              <a:rPr lang="en" sz="1800"/>
              <a:t> mostly using bash script, python scripts.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Node 1 : Run the setup script for sledge/wasm environment.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Node 2 : Benchmark host, sends requests and synchronizes outputs</a:t>
            </a:r>
            <a:r>
              <a:rPr b="1" lang="en" sz="1800"/>
              <a:t>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 use Apache Benchmark  to sending the requests to node1, and we running 3 ab clients to avoid any ab client bottlenecks.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core_counts=(1 4 6 8 16 32)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Concurrency_start=2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Concurrency_stop</a:t>
            </a:r>
            <a:r>
              <a:rPr lang="en" sz="1800"/>
              <a:t>=1024, increments-double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511250" y="392250"/>
            <a:ext cx="8435400" cy="4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/>
              <a:t>Monitor.sh </a:t>
            </a:r>
            <a:endParaRPr sz="1600" u="sng"/>
          </a:p>
          <a:p>
            <a:pPr indent="-3302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pidof </a:t>
            </a:r>
            <a:r>
              <a:rPr lang="en" sz="1600"/>
              <a:t>to get process id using a process name.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Capture cpu usage using </a:t>
            </a:r>
            <a:r>
              <a:rPr b="1" lang="en" sz="1600"/>
              <a:t>top </a:t>
            </a:r>
            <a:r>
              <a:rPr lang="en" sz="1600"/>
              <a:t>cmd, and </a:t>
            </a:r>
            <a:r>
              <a:rPr b="1" lang="en" sz="1600"/>
              <a:t>awk</a:t>
            </a:r>
            <a:r>
              <a:rPr lang="en" sz="1600"/>
              <a:t> to extract and format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Captures virtual memory,physical memory usage using </a:t>
            </a:r>
            <a:r>
              <a:rPr b="1" lang="en" sz="1600"/>
              <a:t>pmap</a:t>
            </a:r>
            <a:r>
              <a:rPr lang="en" sz="1600"/>
              <a:t> cmd, and </a:t>
            </a:r>
            <a:r>
              <a:rPr b="1" lang="en" sz="1600"/>
              <a:t>awk</a:t>
            </a:r>
            <a:r>
              <a:rPr lang="en" sz="1600"/>
              <a:t> to extract it.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/>
              <a:t>Benchmark.sh</a:t>
            </a:r>
            <a:endParaRPr sz="1600" u="sng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Source benchmark helper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Set apps -  Fibonacci, Noop, Html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Set number of cores/Workers</a:t>
            </a:r>
            <a:endParaRPr b="1" sz="16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Set connections/concurrency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Save the monitor output as csv on node1, use ssh/scp to transfer over the files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Plot the Graphs on data</a:t>
            </a:r>
            <a:br>
              <a:rPr lang="en" sz="1600"/>
            </a:br>
            <a:endParaRPr sz="1600" u="sng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/>
              <a:t>Benchmark_helper.sh </a:t>
            </a:r>
            <a:endParaRPr sz="1600" u="sng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Contains implementation/functions to </a:t>
            </a:r>
            <a:r>
              <a:rPr lang="en" sz="1600"/>
              <a:t>start/stop Wasm runtime, start/stop CPU/Mem monitoring, compute min/max/average of CPU/Mem, call Python graphing scripts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Sledge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593875" y="1144625"/>
            <a:ext cx="8435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Isolation (via Wasm sandboxing)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Supports AOT compilation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Supports C/C++/Rust/JavaScript language (Polyglot)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No support yet for multiple node orchestration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FAASM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93875" y="1144625"/>
            <a:ext cx="8435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Allow memory sharing among co-located functions running in a thread.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Resource isolation (process Isolation, Function signature verification)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Lots of boilerplate code to support state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Multi-Tenancy: designed to support multi-tenancy, which means that multiple users or organizations can use the platform concurrently without interfering with each other.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63" y="990925"/>
            <a:ext cx="6638868" cy="39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type="title"/>
          </p:nvPr>
        </p:nvSpPr>
        <p:spPr>
          <a:xfrm>
            <a:off x="593875" y="133525"/>
            <a:ext cx="891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SLEDGE </a:t>
            </a:r>
            <a:r>
              <a:rPr lang="en"/>
              <a:t>1 core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