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754E-8430-C83B-EC81-7CC9FDE37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32489-1A89-8744-7E39-CD4FA6B5E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A276-837D-6E9D-D111-8A5CE65B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FEC69-0F36-15B0-6AB4-81F29A42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40CC-F477-BD75-9596-04100DA9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6721-502B-B221-E27D-DC8DF039E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5EF8E-DFDF-3B58-CF16-DC2FAA8D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AE483-B201-6A99-F4F7-6CD56B3F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66C8-FBC9-0C53-0DEF-ED5F1686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0CFE-3C13-1F0A-1F19-63E00F3E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3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1071C-D891-B263-239F-A1DF85682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E5706-0646-61C3-EDBD-AF02A049F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966C3-BDCD-B44B-4E41-2D32CC6D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B0561-9156-6DCC-F0A1-4B01DA59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FA60D-5F28-A680-2B89-69B16F2D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07C8-E310-855D-2DF0-17A86E07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FBF9A-665E-4A8B-07A3-015598024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8D47-F8F7-F615-17F9-9B93DC3D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1DF2-C99C-D05D-3A46-C699776A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362A7-E48C-8F15-AAEE-B3AD0375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30B3-96D7-D879-7F68-E69C72BD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69D94-1A29-29CD-EF35-88A1420F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E5666-0D24-9280-F97C-14BE7052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E1BBE-6EA3-9A65-9CFD-7973751E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FF2F-F5C7-9009-9EC1-7ABEF001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D20BE-6F64-119C-B151-D0E15C00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5001-FD25-3DD0-205B-6C6486FFC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B2377-1774-22C4-9053-E7625E8F9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D2B3E-0DAD-F1DF-049F-B9EDF90C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2A4C-5221-A92D-6BCD-0A093FC8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E86A0-EA0C-2CB4-91B3-BDB1A6BC7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59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1B3C-E7FC-ED1E-862C-EE23A2B1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D4BA1-5D37-780E-F682-797F72937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2D43D-9032-37B8-1AFC-7B282DDB0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D5FA3-994A-404C-B66E-123F46D69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D80D3-7ED6-D877-9B64-A20485A92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B43CE-1C2D-65D5-ED84-04FD0BC7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E621C-102E-49BC-69AF-9306D455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81D4E-5840-956C-1355-42413E72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7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330E-F9FE-1E60-12F0-77BDBE52A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3FFAC-0C08-D606-A6F6-DCF82C4C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19A9D-A64A-519F-2178-C8C3B084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2E75F-A312-57FA-B305-F4B424BA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8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4BBAB-2287-6344-2FC5-B6C9DF99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59F4C-374C-85BE-E48A-2B2A532D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2BAB-FF07-D87C-54A1-A3D99BC4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9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17B6-F2E9-F6E0-FB65-68811DDE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CF87-B1F3-D745-7064-290D02E37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0BB3B-B060-A653-F6A3-DF46BF33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0896-0381-22A9-4F84-A9C539F0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011A6-FC73-9C4A-32DB-51C8B6CF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2BAD1-DD3D-D5F9-7AF1-706BF164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6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EDE7-E81D-AD48-02E3-37F8386A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21D49-485A-A7D9-F50C-78C49A8CB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D2A5-8A13-21CA-CF5A-C859BBE1B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D990-277E-B4A6-B138-EF175E01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C9CB3-91CF-E728-BC5E-285949420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44AF2-82F8-C2A8-52F4-938F473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34589-CEEA-7257-6D15-6B66424E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6B661-EAB5-BF91-7ADC-AC6E4046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B262-1419-C802-E4AB-3CCE93F35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C0DF1-91F2-4266-B66B-EE642F36732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8B135-DFAD-46E5-7F41-788BD8225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0969-6BC4-0A9E-C845-5DD197B3F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AB5EB-A8CF-4834-B1F5-784BDE673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standing in front of a grey background">
            <a:extLst>
              <a:ext uri="{FF2B5EF4-FFF2-40B4-BE49-F238E27FC236}">
                <a16:creationId xmlns:a16="http://schemas.microsoft.com/office/drawing/2014/main" id="{AE76D36E-46F6-DFC9-C39A-D5D06E52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299FEE-37A2-DC3D-6D79-031D28780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C1333-6D6A-6D31-F594-7C4E046F4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Eco System - </a:t>
            </a:r>
            <a:r>
              <a:rPr lang="en-US" dirty="0" err="1">
                <a:solidFill>
                  <a:srgbClr val="FFFFFF"/>
                </a:solidFill>
              </a:rPr>
              <a:t>Turtlesim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7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8A774B-3033-8223-8173-B5987D7F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B1E5C8-F29F-FECE-3709-047A33517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standing in front of a grey background">
            <a:extLst>
              <a:ext uri="{FF2B5EF4-FFF2-40B4-BE49-F238E27FC236}">
                <a16:creationId xmlns:a16="http://schemas.microsoft.com/office/drawing/2014/main" id="{BB7E3526-CE13-18CF-8618-26D4E810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9091" r="272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7E34A8A-5983-A6B2-C756-56DA6C34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03CD2A-19F9-E96E-641A-C50C7257F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9EBC02-37F0-72FC-3CE5-F1F29DCFF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81622E-3D72-3CA8-3D0C-0793973DCB5E}"/>
              </a:ext>
            </a:extLst>
          </p:cNvPr>
          <p:cNvSpPr txBox="1"/>
          <p:nvPr/>
        </p:nvSpPr>
        <p:spPr>
          <a:xfrm>
            <a:off x="481028" y="1003618"/>
            <a:ext cx="6435337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dirty="0" err="1">
                <a:latin typeface="Cairo" pitchFamily="2" charset="-78"/>
                <a:cs typeface="Cairo" pitchFamily="2" charset="-78"/>
              </a:rPr>
              <a:t>roscore</a:t>
            </a:r>
            <a:r>
              <a:rPr lang="en-US" dirty="0">
                <a:latin typeface="Cairo" pitchFamily="2" charset="-78"/>
                <a:cs typeface="Cairo" pitchFamily="2" charset="-78"/>
              </a:rPr>
              <a:t> </a:t>
            </a:r>
          </a:p>
          <a:p>
            <a:endParaRPr lang="en-US" sz="28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The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roscore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command starts ROS and creates the Master so that ROS nodes can communicate.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The ROS master coordinates the communication between the different ROS nodes (processes). Each ROS node registers with the ROS master at start-up. The ROS master can/should be started via the command.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 err="1">
                <a:latin typeface="Cairo" pitchFamily="2" charset="-78"/>
                <a:cs typeface="Cairo" pitchFamily="2" charset="-78"/>
              </a:rPr>
              <a:t>Roscore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is a collection of nodes and programs that are pre-requisites of a ROS-based system. You must have a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roscore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running in order for ROS nodes to communicate. It is launched using the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roscore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command.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br>
              <a:rPr lang="en-US" sz="1600" dirty="0">
                <a:latin typeface="Cairo" pitchFamily="2" charset="-78"/>
                <a:cs typeface="Cairo" pitchFamily="2" charset="-78"/>
              </a:rPr>
            </a:br>
            <a:r>
              <a:rPr lang="en-US" sz="1600" dirty="0" err="1">
                <a:latin typeface="Cairo" pitchFamily="2" charset="-78"/>
                <a:cs typeface="Cairo" pitchFamily="2" charset="-78"/>
              </a:rPr>
              <a:t>roscore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will start up: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itchFamily="2" charset="-78"/>
                <a:cs typeface="Cairo" pitchFamily="2" charset="-78"/>
              </a:rPr>
              <a:t>ROS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iro" pitchFamily="2" charset="-78"/>
                <a:cs typeface="Cairo" pitchFamily="2" charset="-78"/>
              </a:rPr>
              <a:t>ROS Parameter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iro" pitchFamily="2" charset="-78"/>
                <a:cs typeface="Cairo" pitchFamily="2" charset="-78"/>
              </a:rPr>
              <a:t>rosout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logging node</a:t>
            </a:r>
            <a:endParaRPr lang="en-US" sz="1100" dirty="0"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62470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550C8-012E-1420-F604-5371AFEF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D75A1C-8B1A-3E36-B658-7B2102F7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standing in front of a grey background">
            <a:extLst>
              <a:ext uri="{FF2B5EF4-FFF2-40B4-BE49-F238E27FC236}">
                <a16:creationId xmlns:a16="http://schemas.microsoft.com/office/drawing/2014/main" id="{23A95908-A1EA-3878-A95E-5DD4F674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9091" r="272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B0CD6F-7E5D-6F31-18D8-31233B614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4956A-E291-399B-EB0B-7DBBDF16C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426684-17B5-B010-39BA-58E006E9C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A3727-94E3-AD7C-1564-C61C8A480F81}"/>
              </a:ext>
            </a:extLst>
          </p:cNvPr>
          <p:cNvSpPr txBox="1"/>
          <p:nvPr/>
        </p:nvSpPr>
        <p:spPr>
          <a:xfrm>
            <a:off x="481029" y="1003618"/>
            <a:ext cx="72523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airo" pitchFamily="2" charset="-78"/>
                <a:cs typeface="Cairo" pitchFamily="2" charset="-78"/>
              </a:rPr>
              <a:t>mmabas77@mmabas77-ROS:~$ rosrun turtlesim turtlesim_node</a:t>
            </a:r>
          </a:p>
          <a:p>
            <a:endParaRPr lang="pt-BR" sz="1600" dirty="0">
              <a:latin typeface="Cairo" pitchFamily="2" charset="-78"/>
              <a:cs typeface="Cairo" pitchFamily="2" charset="-78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Cairo" pitchFamily="2" charset="-78"/>
                <a:cs typeface="Cairo" pitchFamily="2" charset="-78"/>
              </a:rPr>
              <a:t>The node creates the screen image and the turtle.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Cairo" pitchFamily="2" charset="-78"/>
              <a:cs typeface="Cairo" pitchFamily="2" charset="-78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rosnode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list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rosnode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info /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turtlesim</a:t>
            </a:r>
            <a:endParaRPr lang="en-US" sz="1600" dirty="0">
              <a:latin typeface="Cairo" pitchFamily="2" charset="-78"/>
              <a:cs typeface="Cairo" pitchFamily="2" charset="-78"/>
            </a:endParaRP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rosservice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call /turtle1/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teleport_absolute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1 1 0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rosservice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call /turtle1/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teleport_relative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 1 0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1769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B9677-9127-821E-1FBA-3BE2E4D1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737A4B-BDD6-6230-7D42-35A1BD1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standing in front of a grey background">
            <a:extLst>
              <a:ext uri="{FF2B5EF4-FFF2-40B4-BE49-F238E27FC236}">
                <a16:creationId xmlns:a16="http://schemas.microsoft.com/office/drawing/2014/main" id="{549F3F51-8700-C1B3-A564-F0B3134A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9091" r="27273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0965D3E-1F12-FBFF-70A2-524F5A531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D88F5C-A64C-5649-CBBA-4CE4F1FEE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E2E1DB-003E-1FD7-77AB-77E798469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D4BE3-1992-E270-2930-A9ADCF96D208}"/>
              </a:ext>
            </a:extLst>
          </p:cNvPr>
          <p:cNvSpPr txBox="1"/>
          <p:nvPr/>
        </p:nvSpPr>
        <p:spPr>
          <a:xfrm>
            <a:off x="481029" y="1003618"/>
            <a:ext cx="72523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rosrun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turtlesim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turtle_teleop_key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rqt_graph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rostopic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list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r>
              <a:rPr lang="en-US" sz="1600" dirty="0">
                <a:latin typeface="Cairo" pitchFamily="2" charset="-78"/>
                <a:cs typeface="Cairo" pitchFamily="2" charset="-78"/>
              </a:rPr>
              <a:t>mmabas77@mmabas77-ROS:~$ </a:t>
            </a:r>
            <a:r>
              <a:rPr lang="en-US" sz="1600" dirty="0" err="1">
                <a:latin typeface="Cairo" pitchFamily="2" charset="-78"/>
                <a:cs typeface="Cairo" pitchFamily="2" charset="-78"/>
              </a:rPr>
              <a:t>rostopic</a:t>
            </a:r>
            <a:r>
              <a:rPr lang="en-US" sz="1600" dirty="0">
                <a:latin typeface="Cairo" pitchFamily="2" charset="-78"/>
                <a:cs typeface="Cairo" pitchFamily="2" charset="-78"/>
              </a:rPr>
              <a:t> echo /turtle1/pose</a:t>
            </a: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  <a:p>
            <a:endParaRPr lang="en-US" sz="1600" dirty="0"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7913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6CF51-5E80-00C7-C975-6832D20E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00B561-190C-B9D9-4FAF-EA1F49FE1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standing in front of a grey background">
            <a:extLst>
              <a:ext uri="{FF2B5EF4-FFF2-40B4-BE49-F238E27FC236}">
                <a16:creationId xmlns:a16="http://schemas.microsoft.com/office/drawing/2014/main" id="{141E4854-7952-F804-4C67-46F6821E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B92BE-A57F-EE1B-E663-5504BA96F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4D608-89AB-15E5-673A-671F287D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Eco System - </a:t>
            </a:r>
            <a:r>
              <a:rPr lang="en-US" dirty="0" err="1">
                <a:solidFill>
                  <a:srgbClr val="FFFFFF"/>
                </a:solidFill>
              </a:rPr>
              <a:t>Turtlesim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80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Cairo</vt:lpstr>
      <vt:lpstr>Calibri</vt:lpstr>
      <vt:lpstr>Office Theme</vt:lpstr>
      <vt:lpstr>ROS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Abas</dc:creator>
  <cp:lastModifiedBy>Mahmoud Abas</cp:lastModifiedBy>
  <cp:revision>2</cp:revision>
  <dcterms:created xsi:type="dcterms:W3CDTF">2024-10-12T21:09:58Z</dcterms:created>
  <dcterms:modified xsi:type="dcterms:W3CDTF">2024-10-12T22:20:07Z</dcterms:modified>
</cp:coreProperties>
</file>