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3.pn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9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0" name="TextBox 13"/>
          <p:cNvSpPr txBox="1"/>
          <p:nvPr/>
        </p:nvSpPr>
        <p:spPr>
          <a:xfrm>
            <a:off x="3066982" y="1645301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M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B</a:t>
            </a:r>
            <a:r>
              <a:rPr altLang="en-IN" dirty="0" sz="2400" lang="en-US"/>
              <a:t>I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E</a:t>
            </a:r>
            <a:r>
              <a:rPr altLang="en-IN" dirty="0" sz="2400" lang="en-US"/>
              <a:t>K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IN" dirty="0" sz="2400" lang="en-US"/>
              <a:t>710AE3B96E2BA628CEE448836E71A6EA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uter</a:t>
            </a:r>
            <a:r>
              <a:rPr dirty="0" sz="2400" lang="en-US"/>
              <a:t> </a:t>
            </a:r>
            <a:r>
              <a:rPr dirty="0" sz="2400" lang="en-US"/>
              <a:t>science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thalaivi</a:t>
            </a:r>
            <a:r>
              <a:rPr dirty="0" sz="2400" lang="en-US"/>
              <a:t> </a:t>
            </a:r>
            <a:r>
              <a:rPr dirty="0" sz="2400" lang="en-US"/>
              <a:t>amma</a:t>
            </a:r>
            <a:r>
              <a:rPr dirty="0" sz="2400" lang="en-US"/>
              <a:t> </a:t>
            </a:r>
            <a:r>
              <a:rPr dirty="0" sz="2400" lang="en-US"/>
              <a:t>arts</a:t>
            </a:r>
            <a:r>
              <a:rPr dirty="0" sz="2400" lang="en-US"/>
              <a:t> </a:t>
            </a:r>
            <a:r>
              <a:rPr dirty="0" sz="2400" lang="en-US"/>
              <a:t>and</a:t>
            </a:r>
            <a:r>
              <a:rPr dirty="0" sz="2400" lang="en-US"/>
              <a:t> </a:t>
            </a:r>
            <a:r>
              <a:rPr dirty="0" sz="2400" lang="en-US"/>
              <a:t>science</a:t>
            </a:r>
            <a:r>
              <a:rPr dirty="0" sz="2400" lang="en-US"/>
              <a:t> </a:t>
            </a:r>
            <a:r>
              <a:rPr dirty="0" sz="2400" lang="en-US"/>
              <a:t>college</a:t>
            </a:r>
            <a:r>
              <a:rPr dirty="0" sz="2400" lang="en-US"/>
              <a:t>,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Content Placeholder 7"/>
          <p:cNvSpPr/>
          <p:nvPr/>
        </p:nvSpPr>
        <p:spPr>
          <a:xfrm>
            <a:off x="428943" y="1481337"/>
            <a:ext cx="11334115" cy="480441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i="1" lang="en-US">
                <a:latin typeface="Arial"/>
              </a:rPr>
              <a:t>Working portfolio website hosted online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Successfully displays personal details, projects, and certificates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Easy navigation and user-friendly UI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Attracts recruiters by showcasing both skills and creativity</a:t>
            </a:r>
            <a:endParaRPr altLang="en-US" i="1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"/>
          <p:cNvSpPr>
            <a:spLocks noGrp="1"/>
          </p:cNvSpPr>
          <p:nvPr/>
        </p:nvSpPr>
        <p:spPr>
          <a:xfrm>
            <a:off x="755332" y="385444"/>
            <a:ext cx="10681335" cy="723901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r>
              <a:rPr lang="en-US">
                <a:latin typeface="Arial"/>
              </a:rPr>
              <a:t>S</a:t>
            </a:r>
            <a:r>
              <a:rPr lang="en-US">
                <a:latin typeface="Arial"/>
              </a:rPr>
              <a:t>c</a:t>
            </a:r>
            <a:r>
              <a:rPr lang="en-US">
                <a:latin typeface="Arial"/>
              </a:rPr>
              <a:t>r</a:t>
            </a:r>
            <a:r>
              <a:rPr lang="en-US">
                <a:latin typeface="Arial"/>
              </a:rPr>
              <a:t>een</a:t>
            </a:r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s</a:t>
            </a:r>
            <a:r>
              <a:rPr lang="en-US">
                <a:latin typeface="Arial"/>
              </a:rPr>
              <a:t>h</a:t>
            </a:r>
            <a:r>
              <a:rPr lang="en-US">
                <a:latin typeface="Arial"/>
              </a:rPr>
              <a:t>ot</a:t>
            </a:r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1</a:t>
            </a:r>
            <a:endParaRPr lang="en-IN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4284672" y="1156668"/>
            <a:ext cx="3566937" cy="565688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/>
              <a:t>S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een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2</a:t>
            </a:r>
            <a:endParaRPr lang="en-IN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8617" r="0" b="0"/>
          <a:stretch>
            <a:fillRect/>
          </a:stretch>
        </p:blipFill>
        <p:spPr>
          <a:xfrm rot="0">
            <a:off x="4532769" y="1109344"/>
            <a:ext cx="3710141" cy="6252828"/>
          </a:xfrm>
          <a:prstGeom prst="rect"/>
        </p:spPr>
      </p:pic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9656" r="0" b="-5006"/>
          <a:stretch>
            <a:fillRect/>
          </a:stretch>
        </p:blipFill>
        <p:spPr>
          <a:xfrm rot="0">
            <a:off x="8877194" y="1109345"/>
            <a:ext cx="3117276" cy="6370162"/>
          </a:xfrm>
          <a:prstGeom prst="rect"/>
        </p:spPr>
      </p:pic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597568" y="1109344"/>
            <a:ext cx="3606167" cy="5875547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/>
              <a:t>S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en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3</a:t>
            </a:r>
            <a:endParaRPr lang="en-IN"/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84247" y="1150647"/>
            <a:ext cx="3649039" cy="5707353"/>
          </a:xfrm>
          <a:prstGeom prst="rect"/>
        </p:spPr>
      </p:pic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4268738" y="1150647"/>
            <a:ext cx="3654524" cy="5696233"/>
          </a:xfrm>
          <a:prstGeom prst="rect"/>
        </p:spPr>
      </p:pic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8537476" y="1109344"/>
            <a:ext cx="3654524" cy="5832295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sion</a:t>
            </a:r>
            <a:endParaRPr lang="en-IN"/>
          </a:p>
        </p:txBody>
      </p:sp>
      <p:sp>
        <p:nvSpPr>
          <p:cNvPr id="1048698" name="Content Placeholder 2"/>
          <p:cNvSpPr>
            <a:spLocks noGrp="1"/>
          </p:cNvSpPr>
          <p:nvPr/>
        </p:nvSpPr>
        <p:spPr>
          <a:xfrm>
            <a:off x="443230" y="1691005"/>
            <a:ext cx="11262360" cy="488188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altLang="en-US" i="1" lang="en-US">
                <a:latin typeface="Arial"/>
              </a:rPr>
              <a:t>The digital portfolio acts as a modern resume, improving online visibility, Professionalism, and opportunities for internships and jobs. It Demonstrates both technical skills and personal branding.</a:t>
            </a:r>
            <a:endParaRPr altLang="en-US" i="1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676274" y="526646"/>
            <a:ext cx="1054542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/>
              <a:t>P</a:t>
            </a:r>
            <a:r>
              <a:rPr dirty="0" sz="4250" lang="en-US" spc="5"/>
              <a:t>r</a:t>
            </a:r>
            <a:r>
              <a:rPr dirty="0" sz="4250" lang="en-US" spc="5"/>
              <a:t>o</a:t>
            </a:r>
            <a:r>
              <a:rPr dirty="0" sz="4250" lang="en-US" spc="5"/>
              <a:t>j</a:t>
            </a:r>
            <a:r>
              <a:rPr dirty="0" sz="4250" lang="en-US" spc="5"/>
              <a:t>ect</a:t>
            </a:r>
            <a:r>
              <a:rPr dirty="0" sz="4250" lang="en-US" spc="5"/>
              <a:t> </a:t>
            </a:r>
            <a:r>
              <a:rPr dirty="0" sz="4250" lang="en-US" spc="5"/>
              <a:t>T</a:t>
            </a:r>
            <a:r>
              <a:rPr dirty="0" sz="4250" lang="en-US" spc="5"/>
              <a:t>i</a:t>
            </a:r>
            <a:r>
              <a:rPr dirty="0" sz="4250" lang="en-US" spc="5"/>
              <a:t>t</a:t>
            </a:r>
            <a:r>
              <a:rPr dirty="0" sz="4250" lang="en-US" spc="5"/>
              <a:t>t</a:t>
            </a:r>
            <a:r>
              <a:rPr dirty="0" sz="4250" lang="en-US" spc="5"/>
              <a:t>l</a:t>
            </a:r>
            <a:r>
              <a:rPr dirty="0" sz="4250" lang="en-US" spc="5"/>
              <a:t>e</a:t>
            </a:r>
            <a:r>
              <a:rPr dirty="0" sz="4250" lang="en-US" spc="5"/>
              <a:t> </a:t>
            </a:r>
            <a:r>
              <a:rPr dirty="0" sz="4250" lang="en-US" spc="5"/>
              <a:t>:</a:t>
            </a:r>
            <a:r>
              <a:rPr dirty="0" sz="4250" lang="en-US" spc="5"/>
              <a:t>D</a:t>
            </a:r>
            <a:r>
              <a:rPr dirty="0" sz="4250" lang="en-US" spc="5"/>
              <a:t>I</a:t>
            </a:r>
            <a:r>
              <a:rPr dirty="0" sz="4250" lang="en-US" spc="5"/>
              <a:t>G</a:t>
            </a:r>
            <a:r>
              <a:rPr dirty="0" sz="4250" lang="en-US" spc="5"/>
              <a:t>I</a:t>
            </a:r>
            <a:r>
              <a:rPr dirty="0" sz="4250" lang="en-US" spc="5"/>
              <a:t>TAL</a:t>
            </a:r>
            <a:r>
              <a:rPr dirty="0" sz="4250" lang="en-US" spc="5"/>
              <a:t> </a:t>
            </a:r>
            <a:r>
              <a:rPr dirty="0" sz="4250" lang="en-US" spc="5"/>
              <a:t>P</a:t>
            </a:r>
            <a:r>
              <a:rPr dirty="0" sz="4250" lang="en-US" spc="5"/>
              <a:t>o</a:t>
            </a:r>
            <a:r>
              <a:rPr dirty="0" sz="4250" lang="en-US" spc="5"/>
              <a:t>r</a:t>
            </a:r>
            <a:r>
              <a:rPr dirty="0" sz="4250" lang="en-US" spc="5"/>
              <a:t>t</a:t>
            </a:r>
            <a:r>
              <a:rPr dirty="0" sz="4250" lang="en-US" spc="5"/>
              <a:t>f</a:t>
            </a:r>
            <a:r>
              <a:rPr dirty="0" sz="4250" lang="en-US" spc="5"/>
              <a:t>o</a:t>
            </a:r>
            <a:r>
              <a:rPr dirty="0" sz="4250" lang="en-US" spc="5"/>
              <a:t>l</a:t>
            </a:r>
            <a:r>
              <a:rPr dirty="0" sz="4250" lang="en-US" spc="5"/>
              <a:t>i</a:t>
            </a:r>
            <a:r>
              <a:rPr altLang="en-IN" dirty="0" sz="4250" lang="en-US" spc="5"/>
              <a:t>o</a:t>
            </a:r>
            <a:r>
              <a:rPr altLang="en-IN" dirty="0" sz="4250" lang="en-US" spc="5"/>
              <a:t> </a:t>
            </a:r>
            <a:r>
              <a:rPr altLang="en-IN" dirty="0" sz="4250" lang="en-US" spc="5"/>
              <a:t>-</a:t>
            </a:r>
            <a:r>
              <a:rPr altLang="en-IN" dirty="0" sz="4250" lang="en-US" spc="5"/>
              <a:t> </a:t>
            </a:r>
            <a:r>
              <a:rPr altLang="en-IN" dirty="0" sz="4250" lang="en-US" spc="5"/>
              <a:t>M</a:t>
            </a:r>
            <a:r>
              <a:rPr altLang="en-IN" dirty="0" sz="4250" lang="en-US" spc="5"/>
              <a:t>.</a:t>
            </a:r>
            <a:r>
              <a:rPr altLang="en-IN" dirty="0" sz="4250" lang="en-US" spc="5"/>
              <a:t>A</a:t>
            </a:r>
            <a:r>
              <a:rPr altLang="en-IN" dirty="0" sz="4250" lang="en-US" spc="5"/>
              <a:t>b</a:t>
            </a:r>
            <a:r>
              <a:rPr altLang="en-IN" dirty="0" sz="4250" lang="en-US" spc="5"/>
              <a:t>i</a:t>
            </a:r>
            <a:r>
              <a:rPr altLang="en-IN" dirty="0" sz="4250" lang="en-US" spc="5"/>
              <a:t>shek</a:t>
            </a:r>
            <a:r>
              <a:rPr altLang="en-IN" dirty="0" sz="4250" lang="en-US" spc="5"/>
              <a:t> 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Content Placeholder 2"/>
          <p:cNvSpPr>
            <a:spLocks noGrp="1"/>
          </p:cNvSpPr>
          <p:nvPr/>
        </p:nvSpPr>
        <p:spPr>
          <a:xfrm rot="16935">
            <a:off x="1060767" y="2524984"/>
            <a:ext cx="11270615" cy="4856032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i="1" lang="en-US">
                <a:latin typeface="Arial"/>
              </a:rPr>
              <a:t>modern protfolio website with a clean,responsive,and user-friendly design</a:t>
            </a:r>
            <a:endParaRPr i="1" lang="en-US"/>
          </a:p>
          <a:p>
            <a:pPr algn="just"/>
            <a:r>
              <a:rPr i="1" lang="en-US">
                <a:latin typeface="Arial"/>
              </a:rPr>
              <a:t>it includes dark mode feature and smooth animations</a:t>
            </a:r>
            <a:endParaRPr i="1" lang="en-US"/>
          </a:p>
          <a:p>
            <a:pPr algn="just"/>
            <a:r>
              <a:rPr i="1" lang="en-US">
                <a:latin typeface="Arial"/>
              </a:rPr>
              <a:t>sections:</a:t>
            </a:r>
            <a:endParaRPr i="1" lang="en-US"/>
          </a:p>
          <a:p>
            <a:pPr algn="just"/>
            <a:r>
              <a:rPr i="1" lang="en-US">
                <a:latin typeface="Arial"/>
              </a:rPr>
              <a:t>About me</a:t>
            </a:r>
            <a:endParaRPr i="1" lang="en-US"/>
          </a:p>
          <a:p>
            <a:pPr algn="just"/>
            <a:r>
              <a:rPr i="1" lang="en-US">
                <a:latin typeface="Arial"/>
              </a:rPr>
              <a:t>skills</a:t>
            </a:r>
            <a:endParaRPr i="1" lang="en-US"/>
          </a:p>
          <a:p>
            <a:pPr algn="just"/>
            <a:r>
              <a:rPr i="1" lang="en-US">
                <a:latin typeface="Arial"/>
              </a:rPr>
              <a:t>project</a:t>
            </a:r>
            <a:endParaRPr i="1" lang="en-US"/>
          </a:p>
          <a:p>
            <a:pPr algn="just"/>
            <a:r>
              <a:rPr i="1" lang="en-US">
                <a:latin typeface="Arial"/>
              </a:rPr>
              <a:t>certificate</a:t>
            </a:r>
            <a:endParaRPr i="1" lang="en-US"/>
          </a:p>
          <a:p>
            <a:pPr algn="just"/>
            <a:r>
              <a:rPr i="1" lang="en-US">
                <a:latin typeface="Arial"/>
              </a:rPr>
              <a:t>contact</a:t>
            </a:r>
            <a:endParaRPr i="1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4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4" name="object 1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sp>
        <p:nvSpPr>
          <p:cNvPr id="1048637" name="object 21"/>
          <p:cNvSpPr txBox="1">
            <a:spLocks noGrp="1"/>
          </p:cNvSpPr>
          <p:nvPr>
            <p:ph type="title"/>
          </p:nvPr>
        </p:nvSpPr>
        <p:spPr>
          <a:xfrm>
            <a:off x="3441409" y="445388"/>
            <a:ext cx="604589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9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9353550" y="5362575"/>
            <a:ext cx="457200" cy="714375"/>
            <a:chOff x="9353550" y="5362575"/>
            <a:chExt cx="457200" cy="714375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2340754" y="575055"/>
            <a:ext cx="7178213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6" name="Content Placeholder 2"/>
          <p:cNvSpPr>
            <a:spLocks noGrp="1"/>
          </p:cNvSpPr>
          <p:nvPr/>
        </p:nvSpPr>
        <p:spPr>
          <a:xfrm>
            <a:off x="190116" y="1812925"/>
            <a:ext cx="11314430" cy="504507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i="1" lang="en-US">
                <a:latin typeface="Arial"/>
              </a:rPr>
              <a:t>In today’s competitive enviroment,showcashing technical </a:t>
            </a:r>
            <a:r>
              <a:rPr i="1" lang="en-US">
                <a:latin typeface="Arial"/>
                <a:sym typeface="+mn-ea"/>
              </a:rPr>
              <a:t>skills,projects,and Achievements is essential for carrer growth.Traditional resumes are limited In presenting interactive and visual content.There is a need for a Modren,responsive,and personalized protfolio website that highlights my Skills,projects,and certicates in a professional way.</a:t>
            </a:r>
            <a:endParaRPr i="1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1905776" y="283844"/>
            <a:ext cx="851933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0" name="Content Placeholder 2"/>
          <p:cNvSpPr>
            <a:spLocks noGrp="1"/>
          </p:cNvSpPr>
          <p:nvPr/>
        </p:nvSpPr>
        <p:spPr>
          <a:xfrm>
            <a:off x="442912" y="1695449"/>
            <a:ext cx="11306175" cy="8790153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0" marL="0">
              <a:buNone/>
            </a:pPr>
            <a:r>
              <a:rPr altLang="en-US" i="1" lang="en-US">
                <a:latin typeface="Arial"/>
              </a:rPr>
              <a:t>The Digital Portfolio website is a personal website built to highlight academic Background, technical skills, projects, certificates, and contact details. It Provides recruiters and peers with a professional, interactive, And modern Way to view achievements.</a:t>
            </a:r>
            <a:endParaRPr altLang="en-US" i="1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4" name="object 5"/>
          <p:cNvSpPr txBox="1">
            <a:spLocks noGrp="1"/>
          </p:cNvSpPr>
          <p:nvPr>
            <p:ph type="title"/>
          </p:nvPr>
        </p:nvSpPr>
        <p:spPr>
          <a:xfrm>
            <a:off x="1970809" y="251531"/>
            <a:ext cx="7456458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6" name="Content Placeholder 2"/>
          <p:cNvSpPr>
            <a:spLocks noGrp="1"/>
          </p:cNvSpPr>
          <p:nvPr/>
        </p:nvSpPr>
        <p:spPr>
          <a:xfrm>
            <a:off x="442595" y="1797050"/>
            <a:ext cx="11334750" cy="471551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i="1" lang="en-US">
                <a:latin typeface="Arial"/>
              </a:rPr>
              <a:t>Recruiters/HR Managers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College Faculty for Evaluation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Fellow Developers &amp; Collaborators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Internship/Job Providers</a:t>
            </a:r>
            <a:endParaRPr altLang="en-US" i="1" lang="en-US"/>
          </a:p>
          <a:p>
            <a:endParaRPr altLang="en-US" i="1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6"/>
          <p:cNvSpPr txBox="1">
            <a:spLocks noGrp="1"/>
          </p:cNvSpPr>
          <p:nvPr>
            <p:ph type="title"/>
          </p:nvPr>
        </p:nvSpPr>
        <p:spPr>
          <a:xfrm>
            <a:off x="1268202" y="183014"/>
            <a:ext cx="9503353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8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2" name="Content Placeholder 2"/>
          <p:cNvSpPr>
            <a:spLocks noGrp="1"/>
          </p:cNvSpPr>
          <p:nvPr/>
        </p:nvSpPr>
        <p:spPr>
          <a:xfrm>
            <a:off x="676275" y="2019299"/>
            <a:ext cx="11372850" cy="4785360"/>
          </a:xfrm>
          <a:prstGeom prst="rect"/>
        </p:spPr>
        <p:txBody>
          <a:bodyPr bIns="45720" lIns="91440" rIns="91440" rtlCol="0" tIns="45720" vert="horz">
            <a:normAutofit fontScale="96429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altLang="en-US" i="1" lang="en-US">
                <a:latin typeface="Arial"/>
              </a:rPr>
              <a:t>Frontend: HTML5, CSS3, JavaScript</a:t>
            </a:r>
            <a:endParaRPr altLang="en-US" i="1" lang="en-US"/>
          </a:p>
          <a:p>
            <a:pPr algn="just"/>
            <a:endParaRPr altLang="en-US" i="1" lang="en-US"/>
          </a:p>
          <a:p>
            <a:pPr algn="just"/>
            <a:r>
              <a:rPr altLang="en-US" i="1" lang="en-US">
                <a:latin typeface="Arial"/>
              </a:rPr>
              <a:t>Icons: Font Awesome</a:t>
            </a:r>
            <a:endParaRPr altLang="en-US" i="1" lang="en-US"/>
          </a:p>
          <a:p>
            <a:pPr algn="just"/>
            <a:endParaRPr altLang="en-US" i="1" lang="en-US"/>
          </a:p>
          <a:p>
            <a:pPr algn="just"/>
            <a:r>
              <a:rPr altLang="en-US" i="1" lang="en-US">
                <a:latin typeface="Arial"/>
              </a:rPr>
              <a:t>Animation &amp; Effects: Typing effect, Dark mode toggle, Smooth scrolling</a:t>
            </a:r>
            <a:endParaRPr altLang="en-US" i="1" lang="en-US"/>
          </a:p>
          <a:p>
            <a:pPr algn="just"/>
            <a:endParaRPr altLang="en-US" i="1" lang="en-US"/>
          </a:p>
          <a:p>
            <a:pPr algn="just"/>
            <a:r>
              <a:rPr altLang="en-US" i="1" lang="en-US">
                <a:latin typeface="Arial"/>
              </a:rPr>
              <a:t>Hosting: GitHub Pages</a:t>
            </a:r>
            <a:endParaRPr altLang="en-US" i="1" lang="en-US"/>
          </a:p>
          <a:p>
            <a:pPr algn="just" indent="0" marL="0">
              <a:buNone/>
            </a:pPr>
            <a:r>
              <a:rPr altLang="en-US" i="1" lang="en-US">
                <a:latin typeface="Arial"/>
              </a:rPr>
              <a:t> </a:t>
            </a:r>
            <a:endParaRPr altLang="en-US" i="1" lang="en-US"/>
          </a:p>
          <a:p>
            <a:pPr algn="just"/>
            <a:r>
              <a:rPr altLang="en-US" i="1" lang="en-US">
                <a:latin typeface="Arial"/>
              </a:rPr>
              <a:t>Tools:</a:t>
            </a:r>
            <a:r>
              <a:rPr altLang="en-IN" i="1" lang="en-US">
                <a:latin typeface="Arial"/>
              </a:rPr>
              <a:t>T</a:t>
            </a:r>
            <a:r>
              <a:rPr altLang="en-IN" i="1" lang="en-US">
                <a:latin typeface="Arial"/>
              </a:rPr>
              <a:t>r</a:t>
            </a:r>
            <a:r>
              <a:rPr altLang="en-IN" i="1" lang="en-US">
                <a:latin typeface="Arial"/>
              </a:rPr>
              <a:t>e</a:t>
            </a:r>
            <a:r>
              <a:rPr altLang="en-IN" i="1" lang="en-US">
                <a:latin typeface="Arial"/>
              </a:rPr>
              <a:t>b</a:t>
            </a:r>
            <a:r>
              <a:rPr altLang="en-IN" i="1" lang="en-US">
                <a:latin typeface="Arial"/>
              </a:rPr>
              <a:t>E</a:t>
            </a:r>
            <a:r>
              <a:rPr altLang="en-IN" i="1" lang="en-US">
                <a:latin typeface="Arial"/>
              </a:rPr>
              <a:t>d</a:t>
            </a:r>
            <a:r>
              <a:rPr altLang="en-IN" i="1" lang="en-US">
                <a:latin typeface="Arial"/>
              </a:rPr>
              <a:t>i</a:t>
            </a:r>
            <a:r>
              <a:rPr altLang="en-IN" i="1" lang="en-US">
                <a:latin typeface="Arial"/>
              </a:rPr>
              <a:t>t</a:t>
            </a:r>
            <a:endParaRPr altLang="en-US" i="1" lang="en-US"/>
          </a:p>
          <a:p>
            <a:pPr algn="just" indent="0" marL="0">
              <a:buNone/>
            </a:pPr>
            <a:endParaRPr altLang="en-US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Content Placeholder 2"/>
          <p:cNvSpPr>
            <a:spLocks noGrp="1"/>
          </p:cNvSpPr>
          <p:nvPr/>
        </p:nvSpPr>
        <p:spPr>
          <a:xfrm>
            <a:off x="428625" y="1690370"/>
            <a:ext cx="11334750" cy="479361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i="1" lang="en-US">
                <a:latin typeface="Arial"/>
              </a:rPr>
              <a:t>Clean, modern single-page layout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Sections: Home, About Me, Skills, Projects, Certificates, Contact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Responsive design with dark mode support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Smooth navigation and UI-friendly interactions</a:t>
            </a:r>
            <a:endParaRPr altLang="en-US" i="1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69" name="Content Placeholder 2"/>
          <p:cNvSpPr>
            <a:spLocks noGrp="1"/>
          </p:cNvSpPr>
          <p:nvPr/>
        </p:nvSpPr>
        <p:spPr>
          <a:xfrm>
            <a:off x="428625" y="1691005"/>
            <a:ext cx="11335385" cy="482346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IN" b="1" i="1" lang="en-US">
                <a:latin typeface="Arial"/>
              </a:rPr>
              <a:t>About: Quick self-introduction &amp; career goal</a:t>
            </a:r>
            <a:endParaRPr altLang="en-US" i="1" lang="en-US"/>
          </a:p>
          <a:p>
            <a:pPr indent="0" marL="0">
              <a:buNone/>
            </a:pPr>
            <a:endParaRPr altLang="en-US" i="1" lang="en-US"/>
          </a:p>
          <a:p>
            <a:pPr indent="0" marL="0">
              <a:buNone/>
            </a:pPr>
            <a:r>
              <a:rPr altLang="en-IN" b="1" i="1" lang="en-US">
                <a:latin typeface="Arial"/>
              </a:rPr>
              <a:t>Certificates: Showcase of achievements</a:t>
            </a:r>
            <a:endParaRPr altLang="en-US" i="1" lang="en-US"/>
          </a:p>
          <a:p>
            <a:pPr indent="0" marL="0">
              <a:buNone/>
            </a:pPr>
            <a:endParaRPr altLang="en-US" i="1" lang="en-US"/>
          </a:p>
          <a:p>
            <a:pPr indent="0" marL="0">
              <a:buNone/>
            </a:pPr>
            <a:r>
              <a:rPr altLang="en-IN" b="1" i="1" lang="en-US">
                <a:latin typeface="Arial"/>
              </a:rPr>
              <a:t>Experience: Past projects &amp; work history</a:t>
            </a:r>
            <a:endParaRPr altLang="en-US" i="1" lang="en-US"/>
          </a:p>
          <a:p>
            <a:pPr indent="0" marL="0">
              <a:buNone/>
            </a:pPr>
            <a:endParaRPr altLang="en-US" i="1" lang="en-US"/>
          </a:p>
          <a:p>
            <a:pPr indent="0" marL="0">
              <a:buNone/>
            </a:pPr>
            <a:r>
              <a:rPr altLang="en-IN" b="1" i="1" lang="en-US">
                <a:latin typeface="Arial"/>
              </a:rPr>
              <a:t>Education: Academic background timeline</a:t>
            </a:r>
            <a:endParaRPr altLang="en-US" i="1" lang="en-US"/>
          </a:p>
          <a:p>
            <a:pPr indent="0" marL="0">
              <a:buNone/>
            </a:pPr>
            <a:endParaRPr altLang="en-US" i="1" lang="en-US"/>
          </a:p>
          <a:p>
            <a:pPr indent="0" marL="0">
              <a:buNone/>
            </a:pPr>
            <a:r>
              <a:rPr altLang="en-IN" b="1" i="1" lang="en-US">
                <a:latin typeface="Arial"/>
              </a:rPr>
              <a:t>Skills: Technical &amp; soft skills highlight</a:t>
            </a:r>
            <a:endParaRPr altLang="en-US" i="1" lang="en-US"/>
          </a:p>
          <a:p>
            <a:pPr indent="0" marL="0">
              <a:buNone/>
            </a:pPr>
            <a:endParaRPr altLang="en-US" i="1" lang="en-US"/>
          </a:p>
          <a:p>
            <a:pPr indent="0" marL="0">
              <a:buNone/>
            </a:pPr>
            <a:r>
              <a:rPr altLang="en-IN" b="1" i="1" lang="en-US">
                <a:latin typeface="Arial"/>
              </a:rPr>
              <a:t>Contact: Easy communication (Email, Phone, Social links)</a:t>
            </a:r>
            <a:endParaRPr altLang="en-US" i="1" lang="en-US"/>
          </a:p>
          <a:p>
            <a:pPr indent="0" marL="0">
              <a:buNone/>
            </a:pPr>
            <a:endParaRPr altLang="en-US" i="1" lang="en-US"/>
          </a:p>
          <a:p>
            <a:endParaRPr altLang="en-US" i="1" lang="en-US"/>
          </a:p>
          <a:p>
            <a:endParaRPr altLang="en-US" i="1" lang="en-US"/>
          </a:p>
          <a:p>
            <a:endParaRPr altLang="en-US" i="1" lang="en-US"/>
          </a:p>
          <a:p>
            <a:endParaRPr altLang="en-US" i="1" lang="en-US"/>
          </a:p>
          <a:p>
            <a:endParaRPr altLang="en-US" i="1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2024-03-20T00:07:22Z</dcterms:created>
  <dcterms:modified xsi:type="dcterms:W3CDTF">2025-08-26T07:27:40Z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712aaef96d734ca99622ad2851630361</vt:lpwstr>
  </property>
</Properties>
</file>