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15.xml" ContentType="application/vnd.openxmlformats-officedocument.drawingml.diagramStyle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5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layout13.xml" ContentType="application/vnd.openxmlformats-officedocument.drawingml.diagram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76" r:id="rId2"/>
    <p:sldMasterId id="2147483677" r:id="rId3"/>
    <p:sldMasterId id="2147483680" r:id="rId4"/>
  </p:sldMasterIdLst>
  <p:sldIdLst>
    <p:sldId id="262" r:id="rId5"/>
    <p:sldId id="289" r:id="rId6"/>
    <p:sldId id="288" r:id="rId7"/>
    <p:sldId id="280" r:id="rId8"/>
    <p:sldId id="296" r:id="rId9"/>
    <p:sldId id="290" r:id="rId10"/>
    <p:sldId id="291" r:id="rId11"/>
    <p:sldId id="292" r:id="rId12"/>
    <p:sldId id="298" r:id="rId13"/>
    <p:sldId id="271" r:id="rId14"/>
    <p:sldId id="299" r:id="rId15"/>
    <p:sldId id="293" r:id="rId16"/>
    <p:sldId id="300" r:id="rId17"/>
    <p:sldId id="301" r:id="rId18"/>
    <p:sldId id="302" r:id="rId19"/>
    <p:sldId id="294" r:id="rId20"/>
    <p:sldId id="268" r:id="rId21"/>
  </p:sldIdLst>
  <p:sldSz cx="9144000" cy="5143500" type="screen16x9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008FD4"/>
    <a:srgbClr val="5ACBF5"/>
    <a:srgbClr val="8CC63E"/>
    <a:srgbClr val="0070B1"/>
    <a:srgbClr val="00ABBD"/>
    <a:srgbClr val="00AEEF"/>
    <a:srgbClr val="0089CF"/>
    <a:srgbClr val="005BA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702" y="-23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6D26E4-7E6B-4ACD-AD15-8EA58303FCEF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61378E11-89E1-49AF-B890-60949E9CB992}">
      <dgm:prSet phldrT="[文本]"/>
      <dgm:spPr/>
      <dgm:t>
        <a:bodyPr/>
        <a:lstStyle/>
        <a:p>
          <a:pPr algn="ctr"/>
          <a:r>
            <a:rPr lang="zh-CN" altLang="en-US" dirty="0" smtClean="0"/>
            <a:t>组件及环境准备</a:t>
          </a:r>
          <a:endParaRPr lang="zh-CN" altLang="en-US" dirty="0"/>
        </a:p>
      </dgm:t>
    </dgm:pt>
    <dgm:pt modelId="{5797BDA4-4FAF-490B-907D-B232C0977F1B}" type="parTrans" cxnId="{9B3C906F-9B61-4076-BEE4-A2E9563F901E}">
      <dgm:prSet/>
      <dgm:spPr/>
      <dgm:t>
        <a:bodyPr/>
        <a:lstStyle/>
        <a:p>
          <a:endParaRPr lang="zh-CN" altLang="en-US"/>
        </a:p>
      </dgm:t>
    </dgm:pt>
    <dgm:pt modelId="{16961FE8-8394-4710-A359-69C8D5756DAF}" type="sibTrans" cxnId="{9B3C906F-9B61-4076-BEE4-A2E9563F901E}">
      <dgm:prSet/>
      <dgm:spPr/>
      <dgm:t>
        <a:bodyPr/>
        <a:lstStyle/>
        <a:p>
          <a:endParaRPr lang="zh-CN" altLang="en-US"/>
        </a:p>
      </dgm:t>
    </dgm:pt>
    <dgm:pt modelId="{D2DCFB6B-D8F1-476D-8CC3-8E44921F3274}">
      <dgm:prSet phldrT="[文本]"/>
      <dgm:spPr/>
      <dgm:t>
        <a:bodyPr/>
        <a:lstStyle/>
        <a:p>
          <a:pPr algn="ctr"/>
          <a:r>
            <a:rPr lang="en-US" altLang="zh-CN" dirty="0" smtClean="0"/>
            <a:t>ADMA</a:t>
          </a:r>
          <a:r>
            <a:rPr lang="zh-CN" altLang="en-US" dirty="0" smtClean="0"/>
            <a:t>的安装</a:t>
          </a:r>
          <a:endParaRPr lang="zh-CN" altLang="en-US" dirty="0"/>
        </a:p>
      </dgm:t>
    </dgm:pt>
    <dgm:pt modelId="{3D8B89E5-296E-4077-9C41-E133E9351339}" type="parTrans" cxnId="{E447FA04-681B-4941-8464-FF618A2BAF2E}">
      <dgm:prSet/>
      <dgm:spPr/>
      <dgm:t>
        <a:bodyPr/>
        <a:lstStyle/>
        <a:p>
          <a:endParaRPr lang="zh-CN" altLang="en-US"/>
        </a:p>
      </dgm:t>
    </dgm:pt>
    <dgm:pt modelId="{AA6D1D21-181C-4533-AAE1-3CAD22B82CD6}" type="sibTrans" cxnId="{E447FA04-681B-4941-8464-FF618A2BAF2E}">
      <dgm:prSet/>
      <dgm:spPr/>
      <dgm:t>
        <a:bodyPr/>
        <a:lstStyle/>
        <a:p>
          <a:endParaRPr lang="zh-CN" altLang="en-US"/>
        </a:p>
      </dgm:t>
    </dgm:pt>
    <dgm:pt modelId="{40337223-742A-4106-976A-59717C6E1F9E}">
      <dgm:prSet phldrT="[文本]"/>
      <dgm:spPr/>
      <dgm:t>
        <a:bodyPr/>
        <a:lstStyle/>
        <a:p>
          <a:pPr algn="ctr"/>
          <a:r>
            <a:rPr lang="zh-CN" altLang="en-US" dirty="0" smtClean="0"/>
            <a:t>前端建模安装</a:t>
          </a:r>
          <a:endParaRPr lang="zh-CN" altLang="en-US" dirty="0"/>
        </a:p>
      </dgm:t>
    </dgm:pt>
    <dgm:pt modelId="{C54DA7FA-5C18-4886-BB2E-FAC45B0A24B5}" type="parTrans" cxnId="{A5744514-3E29-4E3F-97B2-B9FEA02498A9}">
      <dgm:prSet/>
      <dgm:spPr/>
      <dgm:t>
        <a:bodyPr/>
        <a:lstStyle/>
        <a:p>
          <a:endParaRPr lang="zh-CN" altLang="en-US"/>
        </a:p>
      </dgm:t>
    </dgm:pt>
    <dgm:pt modelId="{980C9019-7CEC-40B5-BE87-EBAC50ED11BE}" type="sibTrans" cxnId="{A5744514-3E29-4E3F-97B2-B9FEA02498A9}">
      <dgm:prSet/>
      <dgm:spPr/>
      <dgm:t>
        <a:bodyPr/>
        <a:lstStyle/>
        <a:p>
          <a:endParaRPr lang="zh-CN" altLang="en-US"/>
        </a:p>
      </dgm:t>
    </dgm:pt>
    <dgm:pt modelId="{94DCF337-0248-4441-A51A-82B3FAB603A7}" type="pres">
      <dgm:prSet presAssocID="{E36D26E4-7E6B-4ACD-AD15-8EA58303FCE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B11605A-26CD-4812-848B-EC42445DC95B}" type="pres">
      <dgm:prSet presAssocID="{61378E11-89E1-49AF-B890-60949E9CB99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B5FF43-2F3F-4D4A-B4B4-BB231FB95A0C}" type="pres">
      <dgm:prSet presAssocID="{16961FE8-8394-4710-A359-69C8D5756DAF}" presName="spacer" presStyleCnt="0"/>
      <dgm:spPr/>
      <dgm:t>
        <a:bodyPr/>
        <a:lstStyle/>
        <a:p>
          <a:endParaRPr lang="zh-CN" altLang="en-US"/>
        </a:p>
      </dgm:t>
    </dgm:pt>
    <dgm:pt modelId="{ED82CF96-0DDB-4E11-8689-35B547393C76}" type="pres">
      <dgm:prSet presAssocID="{D2DCFB6B-D8F1-476D-8CC3-8E44921F327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AC6B4B-1B18-451C-851C-D08010F41841}" type="pres">
      <dgm:prSet presAssocID="{AA6D1D21-181C-4533-AAE1-3CAD22B82CD6}" presName="spacer" presStyleCnt="0"/>
      <dgm:spPr/>
      <dgm:t>
        <a:bodyPr/>
        <a:lstStyle/>
        <a:p>
          <a:endParaRPr lang="zh-CN" altLang="en-US"/>
        </a:p>
      </dgm:t>
    </dgm:pt>
    <dgm:pt modelId="{E498F3EB-6101-49C2-BC82-1C3FFD1410E7}" type="pres">
      <dgm:prSet presAssocID="{40337223-742A-4106-976A-59717C6E1F9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B3C906F-9B61-4076-BEE4-A2E9563F901E}" srcId="{E36D26E4-7E6B-4ACD-AD15-8EA58303FCEF}" destId="{61378E11-89E1-49AF-B890-60949E9CB992}" srcOrd="0" destOrd="0" parTransId="{5797BDA4-4FAF-490B-907D-B232C0977F1B}" sibTransId="{16961FE8-8394-4710-A359-69C8D5756DAF}"/>
    <dgm:cxn modelId="{5FCC3E81-4083-4780-B21E-2C0102869456}" type="presOf" srcId="{D2DCFB6B-D8F1-476D-8CC3-8E44921F3274}" destId="{ED82CF96-0DDB-4E11-8689-35B547393C76}" srcOrd="0" destOrd="0" presId="urn:microsoft.com/office/officeart/2005/8/layout/vList2"/>
    <dgm:cxn modelId="{3D9FACE2-16AF-4E7F-8214-DDD97DBE28A5}" type="presOf" srcId="{40337223-742A-4106-976A-59717C6E1F9E}" destId="{E498F3EB-6101-49C2-BC82-1C3FFD1410E7}" srcOrd="0" destOrd="0" presId="urn:microsoft.com/office/officeart/2005/8/layout/vList2"/>
    <dgm:cxn modelId="{E447FA04-681B-4941-8464-FF618A2BAF2E}" srcId="{E36D26E4-7E6B-4ACD-AD15-8EA58303FCEF}" destId="{D2DCFB6B-D8F1-476D-8CC3-8E44921F3274}" srcOrd="1" destOrd="0" parTransId="{3D8B89E5-296E-4077-9C41-E133E9351339}" sibTransId="{AA6D1D21-181C-4533-AAE1-3CAD22B82CD6}"/>
    <dgm:cxn modelId="{26A11CB8-02C4-4B98-B818-A9C922C15F22}" type="presOf" srcId="{61378E11-89E1-49AF-B890-60949E9CB992}" destId="{8B11605A-26CD-4812-848B-EC42445DC95B}" srcOrd="0" destOrd="0" presId="urn:microsoft.com/office/officeart/2005/8/layout/vList2"/>
    <dgm:cxn modelId="{FD1A3B0C-3623-4819-A5A5-1939ED1D92C4}" type="presOf" srcId="{E36D26E4-7E6B-4ACD-AD15-8EA58303FCEF}" destId="{94DCF337-0248-4441-A51A-82B3FAB603A7}" srcOrd="0" destOrd="0" presId="urn:microsoft.com/office/officeart/2005/8/layout/vList2"/>
    <dgm:cxn modelId="{A5744514-3E29-4E3F-97B2-B9FEA02498A9}" srcId="{E36D26E4-7E6B-4ACD-AD15-8EA58303FCEF}" destId="{40337223-742A-4106-976A-59717C6E1F9E}" srcOrd="2" destOrd="0" parTransId="{C54DA7FA-5C18-4886-BB2E-FAC45B0A24B5}" sibTransId="{980C9019-7CEC-40B5-BE87-EBAC50ED11BE}"/>
    <dgm:cxn modelId="{125B3A53-45B7-4E4D-A5D2-D7442DDCBA4E}" type="presParOf" srcId="{94DCF337-0248-4441-A51A-82B3FAB603A7}" destId="{8B11605A-26CD-4812-848B-EC42445DC95B}" srcOrd="0" destOrd="0" presId="urn:microsoft.com/office/officeart/2005/8/layout/vList2"/>
    <dgm:cxn modelId="{0D86E984-3D25-4B2E-8BBB-5DEE60D8F8A7}" type="presParOf" srcId="{94DCF337-0248-4441-A51A-82B3FAB603A7}" destId="{36B5FF43-2F3F-4D4A-B4B4-BB231FB95A0C}" srcOrd="1" destOrd="0" presId="urn:microsoft.com/office/officeart/2005/8/layout/vList2"/>
    <dgm:cxn modelId="{2080DC37-D409-4A58-8376-F9876E7CAC23}" type="presParOf" srcId="{94DCF337-0248-4441-A51A-82B3FAB603A7}" destId="{ED82CF96-0DDB-4E11-8689-35B547393C76}" srcOrd="2" destOrd="0" presId="urn:microsoft.com/office/officeart/2005/8/layout/vList2"/>
    <dgm:cxn modelId="{017AA8C4-3ABD-4265-AADE-77E1156FBC9F}" type="presParOf" srcId="{94DCF337-0248-4441-A51A-82B3FAB603A7}" destId="{A8AC6B4B-1B18-451C-851C-D08010F41841}" srcOrd="3" destOrd="0" presId="urn:microsoft.com/office/officeart/2005/8/layout/vList2"/>
    <dgm:cxn modelId="{70CFD938-224E-4CDF-AC18-D0BB965D47BB}" type="presParOf" srcId="{94DCF337-0248-4441-A51A-82B3FAB603A7}" destId="{E498F3EB-6101-49C2-BC82-1C3FFD1410E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36D26E4-7E6B-4ACD-AD15-8EA58303FCEF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61378E11-89E1-49AF-B890-60949E9CB992}">
      <dgm:prSet phldrT="[文本]"/>
      <dgm:spPr/>
      <dgm:t>
        <a:bodyPr/>
        <a:lstStyle/>
        <a:p>
          <a:pPr algn="ctr"/>
          <a:r>
            <a:rPr lang="zh-CN" altLang="en-US" dirty="0" smtClean="0"/>
            <a:t>组件及环境准备</a:t>
          </a:r>
          <a:endParaRPr lang="zh-CN" altLang="en-US" dirty="0"/>
        </a:p>
      </dgm:t>
    </dgm:pt>
    <dgm:pt modelId="{5797BDA4-4FAF-490B-907D-B232C0977F1B}" type="parTrans" cxnId="{9B3C906F-9B61-4076-BEE4-A2E9563F901E}">
      <dgm:prSet/>
      <dgm:spPr/>
      <dgm:t>
        <a:bodyPr/>
        <a:lstStyle/>
        <a:p>
          <a:endParaRPr lang="zh-CN" altLang="en-US"/>
        </a:p>
      </dgm:t>
    </dgm:pt>
    <dgm:pt modelId="{16961FE8-8394-4710-A359-69C8D5756DAF}" type="sibTrans" cxnId="{9B3C906F-9B61-4076-BEE4-A2E9563F901E}">
      <dgm:prSet/>
      <dgm:spPr/>
      <dgm:t>
        <a:bodyPr/>
        <a:lstStyle/>
        <a:p>
          <a:endParaRPr lang="zh-CN" altLang="en-US"/>
        </a:p>
      </dgm:t>
    </dgm:pt>
    <dgm:pt modelId="{D2DCFB6B-D8F1-476D-8CC3-8E44921F3274}">
      <dgm:prSet phldrT="[文本]"/>
      <dgm:spPr/>
      <dgm:t>
        <a:bodyPr/>
        <a:lstStyle/>
        <a:p>
          <a:pPr algn="ctr"/>
          <a:r>
            <a:rPr lang="en-US" altLang="zh-CN" dirty="0" smtClean="0"/>
            <a:t>ADMA</a:t>
          </a:r>
          <a:r>
            <a:rPr lang="zh-CN" altLang="en-US" dirty="0" smtClean="0"/>
            <a:t>的安装</a:t>
          </a:r>
          <a:endParaRPr lang="zh-CN" altLang="en-US" dirty="0"/>
        </a:p>
      </dgm:t>
    </dgm:pt>
    <dgm:pt modelId="{3D8B89E5-296E-4077-9C41-E133E9351339}" type="parTrans" cxnId="{E447FA04-681B-4941-8464-FF618A2BAF2E}">
      <dgm:prSet/>
      <dgm:spPr/>
      <dgm:t>
        <a:bodyPr/>
        <a:lstStyle/>
        <a:p>
          <a:endParaRPr lang="zh-CN" altLang="en-US"/>
        </a:p>
      </dgm:t>
    </dgm:pt>
    <dgm:pt modelId="{AA6D1D21-181C-4533-AAE1-3CAD22B82CD6}" type="sibTrans" cxnId="{E447FA04-681B-4941-8464-FF618A2BAF2E}">
      <dgm:prSet/>
      <dgm:spPr/>
      <dgm:t>
        <a:bodyPr/>
        <a:lstStyle/>
        <a:p>
          <a:endParaRPr lang="zh-CN" altLang="en-US"/>
        </a:p>
      </dgm:t>
    </dgm:pt>
    <dgm:pt modelId="{40337223-742A-4106-976A-59717C6E1F9E}">
      <dgm:prSet phldrT="[文本]"/>
      <dgm:spPr/>
      <dgm:t>
        <a:bodyPr/>
        <a:lstStyle/>
        <a:p>
          <a:pPr algn="ctr"/>
          <a:r>
            <a:rPr lang="zh-CN" altLang="en-US" dirty="0" smtClean="0"/>
            <a:t>前端建模安装</a:t>
          </a:r>
          <a:endParaRPr lang="zh-CN" altLang="en-US" dirty="0"/>
        </a:p>
      </dgm:t>
    </dgm:pt>
    <dgm:pt modelId="{C54DA7FA-5C18-4886-BB2E-FAC45B0A24B5}" type="parTrans" cxnId="{A5744514-3E29-4E3F-97B2-B9FEA02498A9}">
      <dgm:prSet/>
      <dgm:spPr/>
      <dgm:t>
        <a:bodyPr/>
        <a:lstStyle/>
        <a:p>
          <a:endParaRPr lang="zh-CN" altLang="en-US"/>
        </a:p>
      </dgm:t>
    </dgm:pt>
    <dgm:pt modelId="{980C9019-7CEC-40B5-BE87-EBAC50ED11BE}" type="sibTrans" cxnId="{A5744514-3E29-4E3F-97B2-B9FEA02498A9}">
      <dgm:prSet/>
      <dgm:spPr/>
      <dgm:t>
        <a:bodyPr/>
        <a:lstStyle/>
        <a:p>
          <a:endParaRPr lang="zh-CN" altLang="en-US"/>
        </a:p>
      </dgm:t>
    </dgm:pt>
    <dgm:pt modelId="{94BA933E-F9AD-4E0B-99CB-393859872C29}">
      <dgm:prSet phldrT="[文本]"/>
      <dgm:spPr/>
      <dgm:t>
        <a:bodyPr/>
        <a:lstStyle/>
        <a:p>
          <a:pPr algn="ctr"/>
          <a:r>
            <a:rPr lang="zh-CN" altLang="en-US" dirty="0" smtClean="0"/>
            <a:t>数据到达检查</a:t>
          </a:r>
          <a:endParaRPr lang="zh-CN" altLang="en-US" dirty="0"/>
        </a:p>
      </dgm:t>
    </dgm:pt>
    <dgm:pt modelId="{645BDA94-267B-4FC4-AB63-A792C8952621}" type="parTrans" cxnId="{62D1BCD9-B09D-4A4A-AF84-FDC148F45EDB}">
      <dgm:prSet/>
      <dgm:spPr/>
      <dgm:t>
        <a:bodyPr/>
        <a:lstStyle/>
        <a:p>
          <a:endParaRPr lang="zh-CN" altLang="en-US"/>
        </a:p>
      </dgm:t>
    </dgm:pt>
    <dgm:pt modelId="{D56F1553-3ED7-415C-B011-1D3F66B80BA9}" type="sibTrans" cxnId="{62D1BCD9-B09D-4A4A-AF84-FDC148F45EDB}">
      <dgm:prSet/>
      <dgm:spPr/>
      <dgm:t>
        <a:bodyPr/>
        <a:lstStyle/>
        <a:p>
          <a:endParaRPr lang="zh-CN" altLang="en-US"/>
        </a:p>
      </dgm:t>
    </dgm:pt>
    <dgm:pt modelId="{B75B2431-21FA-496B-92AE-01D3015B3216}">
      <dgm:prSet phldrT="[文本]"/>
      <dgm:spPr/>
      <dgm:t>
        <a:bodyPr/>
        <a:lstStyle/>
        <a:p>
          <a:pPr algn="ctr"/>
          <a:r>
            <a:rPr lang="zh-CN" altLang="en-US" dirty="0" smtClean="0"/>
            <a:t>任务资源配置</a:t>
          </a:r>
          <a:endParaRPr lang="zh-CN" altLang="en-US" dirty="0"/>
        </a:p>
      </dgm:t>
    </dgm:pt>
    <dgm:pt modelId="{63434D6C-FA56-476A-8854-2689FCF53969}" type="parTrans" cxnId="{A3219383-F5FA-44E9-92B9-4DB35A1D8021}">
      <dgm:prSet/>
      <dgm:spPr/>
      <dgm:t>
        <a:bodyPr/>
        <a:lstStyle/>
        <a:p>
          <a:endParaRPr lang="zh-CN" altLang="en-US"/>
        </a:p>
      </dgm:t>
    </dgm:pt>
    <dgm:pt modelId="{70574C61-86C1-4AE0-82D6-46C3E5F33C3B}" type="sibTrans" cxnId="{A3219383-F5FA-44E9-92B9-4DB35A1D8021}">
      <dgm:prSet/>
      <dgm:spPr/>
      <dgm:t>
        <a:bodyPr/>
        <a:lstStyle/>
        <a:p>
          <a:endParaRPr lang="zh-CN" altLang="en-US"/>
        </a:p>
      </dgm:t>
    </dgm:pt>
    <dgm:pt modelId="{800B1CE8-5614-4429-882A-44A5892FF372}">
      <dgm:prSet phldrT="[文本]"/>
      <dgm:spPr/>
      <dgm:t>
        <a:bodyPr/>
        <a:lstStyle/>
        <a:p>
          <a:pPr algn="ctr"/>
          <a:r>
            <a:rPr lang="zh-CN" altLang="en-US" dirty="0" smtClean="0"/>
            <a:t>任务优先级</a:t>
          </a:r>
          <a:endParaRPr lang="zh-CN" altLang="en-US" dirty="0"/>
        </a:p>
      </dgm:t>
    </dgm:pt>
    <dgm:pt modelId="{2DC84E96-9585-42F7-9012-84F8557CCC4F}" type="parTrans" cxnId="{5CB48A67-62AE-4883-9770-2E6F6C83FDE7}">
      <dgm:prSet/>
      <dgm:spPr/>
      <dgm:t>
        <a:bodyPr/>
        <a:lstStyle/>
        <a:p>
          <a:endParaRPr lang="zh-CN" altLang="en-US"/>
        </a:p>
      </dgm:t>
    </dgm:pt>
    <dgm:pt modelId="{4CE42CE4-E6AC-4501-80CD-BA2B4DE8DCA0}" type="sibTrans" cxnId="{5CB48A67-62AE-4883-9770-2E6F6C83FDE7}">
      <dgm:prSet/>
      <dgm:spPr/>
      <dgm:t>
        <a:bodyPr/>
        <a:lstStyle/>
        <a:p>
          <a:endParaRPr lang="zh-CN" altLang="en-US"/>
        </a:p>
      </dgm:t>
    </dgm:pt>
    <dgm:pt modelId="{94DCF337-0248-4441-A51A-82B3FAB603A7}" type="pres">
      <dgm:prSet presAssocID="{E36D26E4-7E6B-4ACD-AD15-8EA58303FCE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B11605A-26CD-4812-848B-EC42445DC95B}" type="pres">
      <dgm:prSet presAssocID="{61378E11-89E1-49AF-B890-60949E9CB992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B5FF43-2F3F-4D4A-B4B4-BB231FB95A0C}" type="pres">
      <dgm:prSet presAssocID="{16961FE8-8394-4710-A359-69C8D5756DAF}" presName="spacer" presStyleCnt="0"/>
      <dgm:spPr/>
    </dgm:pt>
    <dgm:pt modelId="{ED82CF96-0DDB-4E11-8689-35B547393C76}" type="pres">
      <dgm:prSet presAssocID="{D2DCFB6B-D8F1-476D-8CC3-8E44921F3274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AC6B4B-1B18-451C-851C-D08010F41841}" type="pres">
      <dgm:prSet presAssocID="{AA6D1D21-181C-4533-AAE1-3CAD22B82CD6}" presName="spacer" presStyleCnt="0"/>
      <dgm:spPr/>
    </dgm:pt>
    <dgm:pt modelId="{E498F3EB-6101-49C2-BC82-1C3FFD1410E7}" type="pres">
      <dgm:prSet presAssocID="{40337223-742A-4106-976A-59717C6E1F9E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A8B3A7-45DF-4D7A-914D-B3A77D83762A}" type="pres">
      <dgm:prSet presAssocID="{980C9019-7CEC-40B5-BE87-EBAC50ED11BE}" presName="spacer" presStyleCnt="0"/>
      <dgm:spPr/>
    </dgm:pt>
    <dgm:pt modelId="{759472F2-3C8E-49F9-9D34-7BD593ED1624}" type="pres">
      <dgm:prSet presAssocID="{94BA933E-F9AD-4E0B-99CB-393859872C2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EB891-C5AB-4C24-B00B-25766EFAF272}" type="pres">
      <dgm:prSet presAssocID="{D56F1553-3ED7-415C-B011-1D3F66B80BA9}" presName="spacer" presStyleCnt="0"/>
      <dgm:spPr/>
    </dgm:pt>
    <dgm:pt modelId="{067B9208-38A9-40E7-A721-BDFF0946434C}" type="pres">
      <dgm:prSet presAssocID="{B75B2431-21FA-496B-92AE-01D3015B3216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E68066-346A-4071-8E29-340D4BF679C4}" type="pres">
      <dgm:prSet presAssocID="{70574C61-86C1-4AE0-82D6-46C3E5F33C3B}" presName="spacer" presStyleCnt="0"/>
      <dgm:spPr/>
    </dgm:pt>
    <dgm:pt modelId="{D0244045-7C2B-4BFD-A16B-E9D532674F89}" type="pres">
      <dgm:prSet presAssocID="{800B1CE8-5614-4429-882A-44A5892FF372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B3C906F-9B61-4076-BEE4-A2E9563F901E}" srcId="{E36D26E4-7E6B-4ACD-AD15-8EA58303FCEF}" destId="{61378E11-89E1-49AF-B890-60949E9CB992}" srcOrd="0" destOrd="0" parTransId="{5797BDA4-4FAF-490B-907D-B232C0977F1B}" sibTransId="{16961FE8-8394-4710-A359-69C8D5756DAF}"/>
    <dgm:cxn modelId="{9877E30B-ACE5-471F-A263-87EA0CBF8C28}" type="presOf" srcId="{61378E11-89E1-49AF-B890-60949E9CB992}" destId="{8B11605A-26CD-4812-848B-EC42445DC95B}" srcOrd="0" destOrd="0" presId="urn:microsoft.com/office/officeart/2005/8/layout/vList2"/>
    <dgm:cxn modelId="{A3219383-F5FA-44E9-92B9-4DB35A1D8021}" srcId="{E36D26E4-7E6B-4ACD-AD15-8EA58303FCEF}" destId="{B75B2431-21FA-496B-92AE-01D3015B3216}" srcOrd="4" destOrd="0" parTransId="{63434D6C-FA56-476A-8854-2689FCF53969}" sibTransId="{70574C61-86C1-4AE0-82D6-46C3E5F33C3B}"/>
    <dgm:cxn modelId="{E447FA04-681B-4941-8464-FF618A2BAF2E}" srcId="{E36D26E4-7E6B-4ACD-AD15-8EA58303FCEF}" destId="{D2DCFB6B-D8F1-476D-8CC3-8E44921F3274}" srcOrd="1" destOrd="0" parTransId="{3D8B89E5-296E-4077-9C41-E133E9351339}" sibTransId="{AA6D1D21-181C-4533-AAE1-3CAD22B82CD6}"/>
    <dgm:cxn modelId="{32F8E669-51BD-4E0E-ACDE-991A56401B60}" type="presOf" srcId="{B75B2431-21FA-496B-92AE-01D3015B3216}" destId="{067B9208-38A9-40E7-A721-BDFF0946434C}" srcOrd="0" destOrd="0" presId="urn:microsoft.com/office/officeart/2005/8/layout/vList2"/>
    <dgm:cxn modelId="{AEB1B54B-49EB-49C1-A996-ACDB80567F20}" type="presOf" srcId="{E36D26E4-7E6B-4ACD-AD15-8EA58303FCEF}" destId="{94DCF337-0248-4441-A51A-82B3FAB603A7}" srcOrd="0" destOrd="0" presId="urn:microsoft.com/office/officeart/2005/8/layout/vList2"/>
    <dgm:cxn modelId="{AE339BFF-8A17-45A0-8EFA-FACC200E1601}" type="presOf" srcId="{40337223-742A-4106-976A-59717C6E1F9E}" destId="{E498F3EB-6101-49C2-BC82-1C3FFD1410E7}" srcOrd="0" destOrd="0" presId="urn:microsoft.com/office/officeart/2005/8/layout/vList2"/>
    <dgm:cxn modelId="{13828EE2-1C84-49CB-9B5D-F9E9AE12467D}" type="presOf" srcId="{800B1CE8-5614-4429-882A-44A5892FF372}" destId="{D0244045-7C2B-4BFD-A16B-E9D532674F89}" srcOrd="0" destOrd="0" presId="urn:microsoft.com/office/officeart/2005/8/layout/vList2"/>
    <dgm:cxn modelId="{62D1BCD9-B09D-4A4A-AF84-FDC148F45EDB}" srcId="{E36D26E4-7E6B-4ACD-AD15-8EA58303FCEF}" destId="{94BA933E-F9AD-4E0B-99CB-393859872C29}" srcOrd="3" destOrd="0" parTransId="{645BDA94-267B-4FC4-AB63-A792C8952621}" sibTransId="{D56F1553-3ED7-415C-B011-1D3F66B80BA9}"/>
    <dgm:cxn modelId="{9AFDEF15-CADC-4608-9095-0F09BBAD80C4}" type="presOf" srcId="{D2DCFB6B-D8F1-476D-8CC3-8E44921F3274}" destId="{ED82CF96-0DDB-4E11-8689-35B547393C76}" srcOrd="0" destOrd="0" presId="urn:microsoft.com/office/officeart/2005/8/layout/vList2"/>
    <dgm:cxn modelId="{5CB48A67-62AE-4883-9770-2E6F6C83FDE7}" srcId="{E36D26E4-7E6B-4ACD-AD15-8EA58303FCEF}" destId="{800B1CE8-5614-4429-882A-44A5892FF372}" srcOrd="5" destOrd="0" parTransId="{2DC84E96-9585-42F7-9012-84F8557CCC4F}" sibTransId="{4CE42CE4-E6AC-4501-80CD-BA2B4DE8DCA0}"/>
    <dgm:cxn modelId="{D05AEB70-50EC-4244-A4EE-B7F805E45FA9}" type="presOf" srcId="{94BA933E-F9AD-4E0B-99CB-393859872C29}" destId="{759472F2-3C8E-49F9-9D34-7BD593ED1624}" srcOrd="0" destOrd="0" presId="urn:microsoft.com/office/officeart/2005/8/layout/vList2"/>
    <dgm:cxn modelId="{A5744514-3E29-4E3F-97B2-B9FEA02498A9}" srcId="{E36D26E4-7E6B-4ACD-AD15-8EA58303FCEF}" destId="{40337223-742A-4106-976A-59717C6E1F9E}" srcOrd="2" destOrd="0" parTransId="{C54DA7FA-5C18-4886-BB2E-FAC45B0A24B5}" sibTransId="{980C9019-7CEC-40B5-BE87-EBAC50ED11BE}"/>
    <dgm:cxn modelId="{4632E966-0B62-478D-818B-A5D68EFFFDD3}" type="presParOf" srcId="{94DCF337-0248-4441-A51A-82B3FAB603A7}" destId="{8B11605A-26CD-4812-848B-EC42445DC95B}" srcOrd="0" destOrd="0" presId="urn:microsoft.com/office/officeart/2005/8/layout/vList2"/>
    <dgm:cxn modelId="{E71ACF40-C63E-4A84-90F4-1F973BDA2A62}" type="presParOf" srcId="{94DCF337-0248-4441-A51A-82B3FAB603A7}" destId="{36B5FF43-2F3F-4D4A-B4B4-BB231FB95A0C}" srcOrd="1" destOrd="0" presId="urn:microsoft.com/office/officeart/2005/8/layout/vList2"/>
    <dgm:cxn modelId="{9A953A83-593B-4E03-B80C-FDEEBB59377D}" type="presParOf" srcId="{94DCF337-0248-4441-A51A-82B3FAB603A7}" destId="{ED82CF96-0DDB-4E11-8689-35B547393C76}" srcOrd="2" destOrd="0" presId="urn:microsoft.com/office/officeart/2005/8/layout/vList2"/>
    <dgm:cxn modelId="{4CEBAFE8-1515-4B21-91A8-B304AFD7283A}" type="presParOf" srcId="{94DCF337-0248-4441-A51A-82B3FAB603A7}" destId="{A8AC6B4B-1B18-451C-851C-D08010F41841}" srcOrd="3" destOrd="0" presId="urn:microsoft.com/office/officeart/2005/8/layout/vList2"/>
    <dgm:cxn modelId="{84854C19-F882-4C41-8898-347A3CBEC85C}" type="presParOf" srcId="{94DCF337-0248-4441-A51A-82B3FAB603A7}" destId="{E498F3EB-6101-49C2-BC82-1C3FFD1410E7}" srcOrd="4" destOrd="0" presId="urn:microsoft.com/office/officeart/2005/8/layout/vList2"/>
    <dgm:cxn modelId="{97FEEBF8-4F75-4376-BC8F-2C79B82CC33D}" type="presParOf" srcId="{94DCF337-0248-4441-A51A-82B3FAB603A7}" destId="{5FA8B3A7-45DF-4D7A-914D-B3A77D83762A}" srcOrd="5" destOrd="0" presId="urn:microsoft.com/office/officeart/2005/8/layout/vList2"/>
    <dgm:cxn modelId="{1DDBCE96-A836-4EF3-9B43-5D4AA2D1A61F}" type="presParOf" srcId="{94DCF337-0248-4441-A51A-82B3FAB603A7}" destId="{759472F2-3C8E-49F9-9D34-7BD593ED1624}" srcOrd="6" destOrd="0" presId="urn:microsoft.com/office/officeart/2005/8/layout/vList2"/>
    <dgm:cxn modelId="{C9D832F6-6FA6-4180-AF1C-79DAC36D5B36}" type="presParOf" srcId="{94DCF337-0248-4441-A51A-82B3FAB603A7}" destId="{142EB891-C5AB-4C24-B00B-25766EFAF272}" srcOrd="7" destOrd="0" presId="urn:microsoft.com/office/officeart/2005/8/layout/vList2"/>
    <dgm:cxn modelId="{4D441895-B064-4ADE-8D77-E023EF011FFB}" type="presParOf" srcId="{94DCF337-0248-4441-A51A-82B3FAB603A7}" destId="{067B9208-38A9-40E7-A721-BDFF0946434C}" srcOrd="8" destOrd="0" presId="urn:microsoft.com/office/officeart/2005/8/layout/vList2"/>
    <dgm:cxn modelId="{2FF013D5-5F3D-4C2D-B4EE-80D8A8D23BAD}" type="presParOf" srcId="{94DCF337-0248-4441-A51A-82B3FAB603A7}" destId="{8BE68066-346A-4071-8E29-340D4BF679C4}" srcOrd="9" destOrd="0" presId="urn:microsoft.com/office/officeart/2005/8/layout/vList2"/>
    <dgm:cxn modelId="{0C535930-CDB3-4F20-9689-E1B933B5E7C9}" type="presParOf" srcId="{94DCF337-0248-4441-A51A-82B3FAB603A7}" destId="{D0244045-7C2B-4BFD-A16B-E9D532674F8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36D26E4-7E6B-4ACD-AD15-8EA58303FCEF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61378E11-89E1-49AF-B890-60949E9CB992}">
      <dgm:prSet phldrT="[文本]"/>
      <dgm:spPr/>
      <dgm:t>
        <a:bodyPr/>
        <a:lstStyle/>
        <a:p>
          <a:pPr algn="ctr"/>
          <a:r>
            <a:rPr lang="zh-CN" altLang="en-US" dirty="0" smtClean="0"/>
            <a:t>组件及环境准备</a:t>
          </a:r>
          <a:endParaRPr lang="zh-CN" altLang="en-US" dirty="0"/>
        </a:p>
      </dgm:t>
    </dgm:pt>
    <dgm:pt modelId="{5797BDA4-4FAF-490B-907D-B232C0977F1B}" type="parTrans" cxnId="{9B3C906F-9B61-4076-BEE4-A2E9563F901E}">
      <dgm:prSet/>
      <dgm:spPr/>
      <dgm:t>
        <a:bodyPr/>
        <a:lstStyle/>
        <a:p>
          <a:endParaRPr lang="zh-CN" altLang="en-US"/>
        </a:p>
      </dgm:t>
    </dgm:pt>
    <dgm:pt modelId="{16961FE8-8394-4710-A359-69C8D5756DAF}" type="sibTrans" cxnId="{9B3C906F-9B61-4076-BEE4-A2E9563F901E}">
      <dgm:prSet/>
      <dgm:spPr/>
      <dgm:t>
        <a:bodyPr/>
        <a:lstStyle/>
        <a:p>
          <a:endParaRPr lang="zh-CN" altLang="en-US"/>
        </a:p>
      </dgm:t>
    </dgm:pt>
    <dgm:pt modelId="{D2DCFB6B-D8F1-476D-8CC3-8E44921F3274}">
      <dgm:prSet phldrT="[文本]"/>
      <dgm:spPr/>
      <dgm:t>
        <a:bodyPr/>
        <a:lstStyle/>
        <a:p>
          <a:pPr algn="ctr"/>
          <a:r>
            <a:rPr lang="en-US" altLang="zh-CN" dirty="0" smtClean="0"/>
            <a:t>ADMA</a:t>
          </a:r>
          <a:r>
            <a:rPr lang="zh-CN" altLang="en-US" dirty="0" smtClean="0"/>
            <a:t>的安装</a:t>
          </a:r>
          <a:endParaRPr lang="zh-CN" altLang="en-US" dirty="0"/>
        </a:p>
      </dgm:t>
    </dgm:pt>
    <dgm:pt modelId="{3D8B89E5-296E-4077-9C41-E133E9351339}" type="parTrans" cxnId="{E447FA04-681B-4941-8464-FF618A2BAF2E}">
      <dgm:prSet/>
      <dgm:spPr/>
      <dgm:t>
        <a:bodyPr/>
        <a:lstStyle/>
        <a:p>
          <a:endParaRPr lang="zh-CN" altLang="en-US"/>
        </a:p>
      </dgm:t>
    </dgm:pt>
    <dgm:pt modelId="{AA6D1D21-181C-4533-AAE1-3CAD22B82CD6}" type="sibTrans" cxnId="{E447FA04-681B-4941-8464-FF618A2BAF2E}">
      <dgm:prSet/>
      <dgm:spPr/>
      <dgm:t>
        <a:bodyPr/>
        <a:lstStyle/>
        <a:p>
          <a:endParaRPr lang="zh-CN" altLang="en-US"/>
        </a:p>
      </dgm:t>
    </dgm:pt>
    <dgm:pt modelId="{40337223-742A-4106-976A-59717C6E1F9E}">
      <dgm:prSet phldrT="[文本]"/>
      <dgm:spPr/>
      <dgm:t>
        <a:bodyPr/>
        <a:lstStyle/>
        <a:p>
          <a:pPr algn="ctr"/>
          <a:r>
            <a:rPr lang="zh-CN" altLang="en-US" dirty="0" smtClean="0"/>
            <a:t>前端建模安装</a:t>
          </a:r>
          <a:endParaRPr lang="zh-CN" altLang="en-US" dirty="0"/>
        </a:p>
      </dgm:t>
    </dgm:pt>
    <dgm:pt modelId="{C54DA7FA-5C18-4886-BB2E-FAC45B0A24B5}" type="parTrans" cxnId="{A5744514-3E29-4E3F-97B2-B9FEA02498A9}">
      <dgm:prSet/>
      <dgm:spPr/>
      <dgm:t>
        <a:bodyPr/>
        <a:lstStyle/>
        <a:p>
          <a:endParaRPr lang="zh-CN" altLang="en-US"/>
        </a:p>
      </dgm:t>
    </dgm:pt>
    <dgm:pt modelId="{980C9019-7CEC-40B5-BE87-EBAC50ED11BE}" type="sibTrans" cxnId="{A5744514-3E29-4E3F-97B2-B9FEA02498A9}">
      <dgm:prSet/>
      <dgm:spPr/>
      <dgm:t>
        <a:bodyPr/>
        <a:lstStyle/>
        <a:p>
          <a:endParaRPr lang="zh-CN" altLang="en-US"/>
        </a:p>
      </dgm:t>
    </dgm:pt>
    <dgm:pt modelId="{94BA933E-F9AD-4E0B-99CB-393859872C29}">
      <dgm:prSet phldrT="[文本]"/>
      <dgm:spPr/>
      <dgm:t>
        <a:bodyPr/>
        <a:lstStyle/>
        <a:p>
          <a:pPr algn="ctr"/>
          <a:r>
            <a:rPr lang="zh-CN" altLang="en-US" dirty="0" smtClean="0"/>
            <a:t>数据到达检查</a:t>
          </a:r>
          <a:endParaRPr lang="zh-CN" altLang="en-US" dirty="0"/>
        </a:p>
      </dgm:t>
    </dgm:pt>
    <dgm:pt modelId="{645BDA94-267B-4FC4-AB63-A792C8952621}" type="parTrans" cxnId="{62D1BCD9-B09D-4A4A-AF84-FDC148F45EDB}">
      <dgm:prSet/>
      <dgm:spPr/>
      <dgm:t>
        <a:bodyPr/>
        <a:lstStyle/>
        <a:p>
          <a:endParaRPr lang="zh-CN" altLang="en-US"/>
        </a:p>
      </dgm:t>
    </dgm:pt>
    <dgm:pt modelId="{D56F1553-3ED7-415C-B011-1D3F66B80BA9}" type="sibTrans" cxnId="{62D1BCD9-B09D-4A4A-AF84-FDC148F45EDB}">
      <dgm:prSet/>
      <dgm:spPr/>
      <dgm:t>
        <a:bodyPr/>
        <a:lstStyle/>
        <a:p>
          <a:endParaRPr lang="zh-CN" altLang="en-US"/>
        </a:p>
      </dgm:t>
    </dgm:pt>
    <dgm:pt modelId="{B75B2431-21FA-496B-92AE-01D3015B3216}">
      <dgm:prSet phldrT="[文本]"/>
      <dgm:spPr/>
      <dgm:t>
        <a:bodyPr/>
        <a:lstStyle/>
        <a:p>
          <a:pPr algn="ctr"/>
          <a:r>
            <a:rPr lang="zh-CN" altLang="en-US" dirty="0" smtClean="0"/>
            <a:t>任务资源配置</a:t>
          </a:r>
          <a:endParaRPr lang="zh-CN" altLang="en-US" dirty="0"/>
        </a:p>
      </dgm:t>
    </dgm:pt>
    <dgm:pt modelId="{63434D6C-FA56-476A-8854-2689FCF53969}" type="parTrans" cxnId="{A3219383-F5FA-44E9-92B9-4DB35A1D8021}">
      <dgm:prSet/>
      <dgm:spPr/>
      <dgm:t>
        <a:bodyPr/>
        <a:lstStyle/>
        <a:p>
          <a:endParaRPr lang="zh-CN" altLang="en-US"/>
        </a:p>
      </dgm:t>
    </dgm:pt>
    <dgm:pt modelId="{70574C61-86C1-4AE0-82D6-46C3E5F33C3B}" type="sibTrans" cxnId="{A3219383-F5FA-44E9-92B9-4DB35A1D8021}">
      <dgm:prSet/>
      <dgm:spPr/>
      <dgm:t>
        <a:bodyPr/>
        <a:lstStyle/>
        <a:p>
          <a:endParaRPr lang="zh-CN" altLang="en-US"/>
        </a:p>
      </dgm:t>
    </dgm:pt>
    <dgm:pt modelId="{800B1CE8-5614-4429-882A-44A5892FF372}">
      <dgm:prSet phldrT="[文本]"/>
      <dgm:spPr/>
      <dgm:t>
        <a:bodyPr/>
        <a:lstStyle/>
        <a:p>
          <a:pPr algn="ctr"/>
          <a:r>
            <a:rPr lang="zh-CN" altLang="en-US" dirty="0" smtClean="0"/>
            <a:t>任务优先级</a:t>
          </a:r>
          <a:endParaRPr lang="zh-CN" altLang="en-US" dirty="0"/>
        </a:p>
      </dgm:t>
    </dgm:pt>
    <dgm:pt modelId="{2DC84E96-9585-42F7-9012-84F8557CCC4F}" type="parTrans" cxnId="{5CB48A67-62AE-4883-9770-2E6F6C83FDE7}">
      <dgm:prSet/>
      <dgm:spPr/>
      <dgm:t>
        <a:bodyPr/>
        <a:lstStyle/>
        <a:p>
          <a:endParaRPr lang="zh-CN" altLang="en-US"/>
        </a:p>
      </dgm:t>
    </dgm:pt>
    <dgm:pt modelId="{4CE42CE4-E6AC-4501-80CD-BA2B4DE8DCA0}" type="sibTrans" cxnId="{5CB48A67-62AE-4883-9770-2E6F6C83FDE7}">
      <dgm:prSet/>
      <dgm:spPr/>
      <dgm:t>
        <a:bodyPr/>
        <a:lstStyle/>
        <a:p>
          <a:endParaRPr lang="zh-CN" altLang="en-US"/>
        </a:p>
      </dgm:t>
    </dgm:pt>
    <dgm:pt modelId="{94DCF337-0248-4441-A51A-82B3FAB603A7}" type="pres">
      <dgm:prSet presAssocID="{E36D26E4-7E6B-4ACD-AD15-8EA58303FCE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B11605A-26CD-4812-848B-EC42445DC95B}" type="pres">
      <dgm:prSet presAssocID="{61378E11-89E1-49AF-B890-60949E9CB992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B5FF43-2F3F-4D4A-B4B4-BB231FB95A0C}" type="pres">
      <dgm:prSet presAssocID="{16961FE8-8394-4710-A359-69C8D5756DAF}" presName="spacer" presStyleCnt="0"/>
      <dgm:spPr/>
    </dgm:pt>
    <dgm:pt modelId="{ED82CF96-0DDB-4E11-8689-35B547393C76}" type="pres">
      <dgm:prSet presAssocID="{D2DCFB6B-D8F1-476D-8CC3-8E44921F3274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AC6B4B-1B18-451C-851C-D08010F41841}" type="pres">
      <dgm:prSet presAssocID="{AA6D1D21-181C-4533-AAE1-3CAD22B82CD6}" presName="spacer" presStyleCnt="0"/>
      <dgm:spPr/>
    </dgm:pt>
    <dgm:pt modelId="{E498F3EB-6101-49C2-BC82-1C3FFD1410E7}" type="pres">
      <dgm:prSet presAssocID="{40337223-742A-4106-976A-59717C6E1F9E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A8B3A7-45DF-4D7A-914D-B3A77D83762A}" type="pres">
      <dgm:prSet presAssocID="{980C9019-7CEC-40B5-BE87-EBAC50ED11BE}" presName="spacer" presStyleCnt="0"/>
      <dgm:spPr/>
    </dgm:pt>
    <dgm:pt modelId="{759472F2-3C8E-49F9-9D34-7BD593ED1624}" type="pres">
      <dgm:prSet presAssocID="{94BA933E-F9AD-4E0B-99CB-393859872C2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EB891-C5AB-4C24-B00B-25766EFAF272}" type="pres">
      <dgm:prSet presAssocID="{D56F1553-3ED7-415C-B011-1D3F66B80BA9}" presName="spacer" presStyleCnt="0"/>
      <dgm:spPr/>
    </dgm:pt>
    <dgm:pt modelId="{067B9208-38A9-40E7-A721-BDFF0946434C}" type="pres">
      <dgm:prSet presAssocID="{B75B2431-21FA-496B-92AE-01D3015B3216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E68066-346A-4071-8E29-340D4BF679C4}" type="pres">
      <dgm:prSet presAssocID="{70574C61-86C1-4AE0-82D6-46C3E5F33C3B}" presName="spacer" presStyleCnt="0"/>
      <dgm:spPr/>
    </dgm:pt>
    <dgm:pt modelId="{D0244045-7C2B-4BFD-A16B-E9D532674F89}" type="pres">
      <dgm:prSet presAssocID="{800B1CE8-5614-4429-882A-44A5892FF372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4D0CFFC-53E3-4725-BB68-4A4FE38E90E6}" type="presOf" srcId="{B75B2431-21FA-496B-92AE-01D3015B3216}" destId="{067B9208-38A9-40E7-A721-BDFF0946434C}" srcOrd="0" destOrd="0" presId="urn:microsoft.com/office/officeart/2005/8/layout/vList2"/>
    <dgm:cxn modelId="{9B3C906F-9B61-4076-BEE4-A2E9563F901E}" srcId="{E36D26E4-7E6B-4ACD-AD15-8EA58303FCEF}" destId="{61378E11-89E1-49AF-B890-60949E9CB992}" srcOrd="0" destOrd="0" parTransId="{5797BDA4-4FAF-490B-907D-B232C0977F1B}" sibTransId="{16961FE8-8394-4710-A359-69C8D5756DAF}"/>
    <dgm:cxn modelId="{A3219383-F5FA-44E9-92B9-4DB35A1D8021}" srcId="{E36D26E4-7E6B-4ACD-AD15-8EA58303FCEF}" destId="{B75B2431-21FA-496B-92AE-01D3015B3216}" srcOrd="4" destOrd="0" parTransId="{63434D6C-FA56-476A-8854-2689FCF53969}" sibTransId="{70574C61-86C1-4AE0-82D6-46C3E5F33C3B}"/>
    <dgm:cxn modelId="{17F1A3DD-B767-4092-83B2-A6864943F813}" type="presOf" srcId="{61378E11-89E1-49AF-B890-60949E9CB992}" destId="{8B11605A-26CD-4812-848B-EC42445DC95B}" srcOrd="0" destOrd="0" presId="urn:microsoft.com/office/officeart/2005/8/layout/vList2"/>
    <dgm:cxn modelId="{E447FA04-681B-4941-8464-FF618A2BAF2E}" srcId="{E36D26E4-7E6B-4ACD-AD15-8EA58303FCEF}" destId="{D2DCFB6B-D8F1-476D-8CC3-8E44921F3274}" srcOrd="1" destOrd="0" parTransId="{3D8B89E5-296E-4077-9C41-E133E9351339}" sibTransId="{AA6D1D21-181C-4533-AAE1-3CAD22B82CD6}"/>
    <dgm:cxn modelId="{88F81CBF-A402-43E6-98FE-0BC61BF57035}" type="presOf" srcId="{D2DCFB6B-D8F1-476D-8CC3-8E44921F3274}" destId="{ED82CF96-0DDB-4E11-8689-35B547393C76}" srcOrd="0" destOrd="0" presId="urn:microsoft.com/office/officeart/2005/8/layout/vList2"/>
    <dgm:cxn modelId="{A8905F29-54B0-4F97-8290-DFE753B025A0}" type="presOf" srcId="{40337223-742A-4106-976A-59717C6E1F9E}" destId="{E498F3EB-6101-49C2-BC82-1C3FFD1410E7}" srcOrd="0" destOrd="0" presId="urn:microsoft.com/office/officeart/2005/8/layout/vList2"/>
    <dgm:cxn modelId="{35CBAB85-54EA-4386-BF24-E851AFE447CF}" type="presOf" srcId="{800B1CE8-5614-4429-882A-44A5892FF372}" destId="{D0244045-7C2B-4BFD-A16B-E9D532674F89}" srcOrd="0" destOrd="0" presId="urn:microsoft.com/office/officeart/2005/8/layout/vList2"/>
    <dgm:cxn modelId="{62D1BCD9-B09D-4A4A-AF84-FDC148F45EDB}" srcId="{E36D26E4-7E6B-4ACD-AD15-8EA58303FCEF}" destId="{94BA933E-F9AD-4E0B-99CB-393859872C29}" srcOrd="3" destOrd="0" parTransId="{645BDA94-267B-4FC4-AB63-A792C8952621}" sibTransId="{D56F1553-3ED7-415C-B011-1D3F66B80BA9}"/>
    <dgm:cxn modelId="{5CB48A67-62AE-4883-9770-2E6F6C83FDE7}" srcId="{E36D26E4-7E6B-4ACD-AD15-8EA58303FCEF}" destId="{800B1CE8-5614-4429-882A-44A5892FF372}" srcOrd="5" destOrd="0" parTransId="{2DC84E96-9585-42F7-9012-84F8557CCC4F}" sibTransId="{4CE42CE4-E6AC-4501-80CD-BA2B4DE8DCA0}"/>
    <dgm:cxn modelId="{AE84753F-413B-44EC-A85E-DE958B6C207D}" type="presOf" srcId="{94BA933E-F9AD-4E0B-99CB-393859872C29}" destId="{759472F2-3C8E-49F9-9D34-7BD593ED1624}" srcOrd="0" destOrd="0" presId="urn:microsoft.com/office/officeart/2005/8/layout/vList2"/>
    <dgm:cxn modelId="{A5744514-3E29-4E3F-97B2-B9FEA02498A9}" srcId="{E36D26E4-7E6B-4ACD-AD15-8EA58303FCEF}" destId="{40337223-742A-4106-976A-59717C6E1F9E}" srcOrd="2" destOrd="0" parTransId="{C54DA7FA-5C18-4886-BB2E-FAC45B0A24B5}" sibTransId="{980C9019-7CEC-40B5-BE87-EBAC50ED11BE}"/>
    <dgm:cxn modelId="{4A602A74-69E9-46BD-840A-FED8A53351C4}" type="presOf" srcId="{E36D26E4-7E6B-4ACD-AD15-8EA58303FCEF}" destId="{94DCF337-0248-4441-A51A-82B3FAB603A7}" srcOrd="0" destOrd="0" presId="urn:microsoft.com/office/officeart/2005/8/layout/vList2"/>
    <dgm:cxn modelId="{25C257F0-6B40-4D79-8B3E-ED30BEECB4B2}" type="presParOf" srcId="{94DCF337-0248-4441-A51A-82B3FAB603A7}" destId="{8B11605A-26CD-4812-848B-EC42445DC95B}" srcOrd="0" destOrd="0" presId="urn:microsoft.com/office/officeart/2005/8/layout/vList2"/>
    <dgm:cxn modelId="{CC68A310-CBF6-4237-B704-4B89527AEE78}" type="presParOf" srcId="{94DCF337-0248-4441-A51A-82B3FAB603A7}" destId="{36B5FF43-2F3F-4D4A-B4B4-BB231FB95A0C}" srcOrd="1" destOrd="0" presId="urn:microsoft.com/office/officeart/2005/8/layout/vList2"/>
    <dgm:cxn modelId="{1B00E9BE-E8F7-493F-9090-24F61C650034}" type="presParOf" srcId="{94DCF337-0248-4441-A51A-82B3FAB603A7}" destId="{ED82CF96-0DDB-4E11-8689-35B547393C76}" srcOrd="2" destOrd="0" presId="urn:microsoft.com/office/officeart/2005/8/layout/vList2"/>
    <dgm:cxn modelId="{BB5DC80F-04FA-4DC8-86DF-B1628290E2FD}" type="presParOf" srcId="{94DCF337-0248-4441-A51A-82B3FAB603A7}" destId="{A8AC6B4B-1B18-451C-851C-D08010F41841}" srcOrd="3" destOrd="0" presId="urn:microsoft.com/office/officeart/2005/8/layout/vList2"/>
    <dgm:cxn modelId="{A27DC594-AA08-44E0-A979-DBF685CB2D11}" type="presParOf" srcId="{94DCF337-0248-4441-A51A-82B3FAB603A7}" destId="{E498F3EB-6101-49C2-BC82-1C3FFD1410E7}" srcOrd="4" destOrd="0" presId="urn:microsoft.com/office/officeart/2005/8/layout/vList2"/>
    <dgm:cxn modelId="{EDC1830D-716D-4D81-B6AA-8D72D52EDF5C}" type="presParOf" srcId="{94DCF337-0248-4441-A51A-82B3FAB603A7}" destId="{5FA8B3A7-45DF-4D7A-914D-B3A77D83762A}" srcOrd="5" destOrd="0" presId="urn:microsoft.com/office/officeart/2005/8/layout/vList2"/>
    <dgm:cxn modelId="{E2B8CB29-B681-4FF4-9A9C-4254927A4E22}" type="presParOf" srcId="{94DCF337-0248-4441-A51A-82B3FAB603A7}" destId="{759472F2-3C8E-49F9-9D34-7BD593ED1624}" srcOrd="6" destOrd="0" presId="urn:microsoft.com/office/officeart/2005/8/layout/vList2"/>
    <dgm:cxn modelId="{5EA3F940-FBDF-4503-A5BD-E9F7AB5FE34A}" type="presParOf" srcId="{94DCF337-0248-4441-A51A-82B3FAB603A7}" destId="{142EB891-C5AB-4C24-B00B-25766EFAF272}" srcOrd="7" destOrd="0" presId="urn:microsoft.com/office/officeart/2005/8/layout/vList2"/>
    <dgm:cxn modelId="{F8CA5010-2AD6-40A1-A3D6-3C0D32F0DF1F}" type="presParOf" srcId="{94DCF337-0248-4441-A51A-82B3FAB603A7}" destId="{067B9208-38A9-40E7-A721-BDFF0946434C}" srcOrd="8" destOrd="0" presId="urn:microsoft.com/office/officeart/2005/8/layout/vList2"/>
    <dgm:cxn modelId="{8BE38EA0-96D6-42D9-B5FF-78B85BD1AA6A}" type="presParOf" srcId="{94DCF337-0248-4441-A51A-82B3FAB603A7}" destId="{8BE68066-346A-4071-8E29-340D4BF679C4}" srcOrd="9" destOrd="0" presId="urn:microsoft.com/office/officeart/2005/8/layout/vList2"/>
    <dgm:cxn modelId="{4F740679-B714-4F23-9B1B-DEF7C6C60120}" type="presParOf" srcId="{94DCF337-0248-4441-A51A-82B3FAB603A7}" destId="{D0244045-7C2B-4BFD-A16B-E9D532674F8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36D26E4-7E6B-4ACD-AD15-8EA58303FCEF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61378E11-89E1-49AF-B890-60949E9CB992}">
      <dgm:prSet phldrT="[文本]"/>
      <dgm:spPr/>
      <dgm:t>
        <a:bodyPr/>
        <a:lstStyle/>
        <a:p>
          <a:pPr algn="ctr"/>
          <a:r>
            <a:rPr lang="zh-CN" altLang="en-US" dirty="0" smtClean="0"/>
            <a:t>组件及环境准备</a:t>
          </a:r>
          <a:endParaRPr lang="zh-CN" altLang="en-US" dirty="0"/>
        </a:p>
      </dgm:t>
    </dgm:pt>
    <dgm:pt modelId="{5797BDA4-4FAF-490B-907D-B232C0977F1B}" type="parTrans" cxnId="{9B3C906F-9B61-4076-BEE4-A2E9563F901E}">
      <dgm:prSet/>
      <dgm:spPr/>
      <dgm:t>
        <a:bodyPr/>
        <a:lstStyle/>
        <a:p>
          <a:endParaRPr lang="zh-CN" altLang="en-US"/>
        </a:p>
      </dgm:t>
    </dgm:pt>
    <dgm:pt modelId="{16961FE8-8394-4710-A359-69C8D5756DAF}" type="sibTrans" cxnId="{9B3C906F-9B61-4076-BEE4-A2E9563F901E}">
      <dgm:prSet/>
      <dgm:spPr/>
      <dgm:t>
        <a:bodyPr/>
        <a:lstStyle/>
        <a:p>
          <a:endParaRPr lang="zh-CN" altLang="en-US"/>
        </a:p>
      </dgm:t>
    </dgm:pt>
    <dgm:pt modelId="{D2DCFB6B-D8F1-476D-8CC3-8E44921F3274}">
      <dgm:prSet phldrT="[文本]"/>
      <dgm:spPr/>
      <dgm:t>
        <a:bodyPr/>
        <a:lstStyle/>
        <a:p>
          <a:pPr algn="ctr"/>
          <a:r>
            <a:rPr lang="en-US" altLang="zh-CN" dirty="0" smtClean="0"/>
            <a:t>ADMA</a:t>
          </a:r>
          <a:r>
            <a:rPr lang="zh-CN" altLang="en-US" dirty="0" smtClean="0"/>
            <a:t>的安装</a:t>
          </a:r>
          <a:endParaRPr lang="zh-CN" altLang="en-US" dirty="0"/>
        </a:p>
      </dgm:t>
    </dgm:pt>
    <dgm:pt modelId="{3D8B89E5-296E-4077-9C41-E133E9351339}" type="parTrans" cxnId="{E447FA04-681B-4941-8464-FF618A2BAF2E}">
      <dgm:prSet/>
      <dgm:spPr/>
      <dgm:t>
        <a:bodyPr/>
        <a:lstStyle/>
        <a:p>
          <a:endParaRPr lang="zh-CN" altLang="en-US"/>
        </a:p>
      </dgm:t>
    </dgm:pt>
    <dgm:pt modelId="{AA6D1D21-181C-4533-AAE1-3CAD22B82CD6}" type="sibTrans" cxnId="{E447FA04-681B-4941-8464-FF618A2BAF2E}">
      <dgm:prSet/>
      <dgm:spPr/>
      <dgm:t>
        <a:bodyPr/>
        <a:lstStyle/>
        <a:p>
          <a:endParaRPr lang="zh-CN" altLang="en-US"/>
        </a:p>
      </dgm:t>
    </dgm:pt>
    <dgm:pt modelId="{40337223-742A-4106-976A-59717C6E1F9E}">
      <dgm:prSet phldrT="[文本]"/>
      <dgm:spPr/>
      <dgm:t>
        <a:bodyPr/>
        <a:lstStyle/>
        <a:p>
          <a:pPr algn="ctr"/>
          <a:r>
            <a:rPr lang="zh-CN" altLang="en-US" dirty="0" smtClean="0"/>
            <a:t>前端建模安装</a:t>
          </a:r>
          <a:endParaRPr lang="zh-CN" altLang="en-US" dirty="0"/>
        </a:p>
      </dgm:t>
    </dgm:pt>
    <dgm:pt modelId="{C54DA7FA-5C18-4886-BB2E-FAC45B0A24B5}" type="parTrans" cxnId="{A5744514-3E29-4E3F-97B2-B9FEA02498A9}">
      <dgm:prSet/>
      <dgm:spPr/>
      <dgm:t>
        <a:bodyPr/>
        <a:lstStyle/>
        <a:p>
          <a:endParaRPr lang="zh-CN" altLang="en-US"/>
        </a:p>
      </dgm:t>
    </dgm:pt>
    <dgm:pt modelId="{980C9019-7CEC-40B5-BE87-EBAC50ED11BE}" type="sibTrans" cxnId="{A5744514-3E29-4E3F-97B2-B9FEA02498A9}">
      <dgm:prSet/>
      <dgm:spPr/>
      <dgm:t>
        <a:bodyPr/>
        <a:lstStyle/>
        <a:p>
          <a:endParaRPr lang="zh-CN" altLang="en-US"/>
        </a:p>
      </dgm:t>
    </dgm:pt>
    <dgm:pt modelId="{94BA933E-F9AD-4E0B-99CB-393859872C29}">
      <dgm:prSet phldrT="[文本]"/>
      <dgm:spPr/>
      <dgm:t>
        <a:bodyPr/>
        <a:lstStyle/>
        <a:p>
          <a:pPr algn="ctr"/>
          <a:r>
            <a:rPr lang="zh-CN" altLang="en-US" dirty="0" smtClean="0"/>
            <a:t>数据到达检查</a:t>
          </a:r>
          <a:endParaRPr lang="zh-CN" altLang="en-US" dirty="0"/>
        </a:p>
      </dgm:t>
    </dgm:pt>
    <dgm:pt modelId="{645BDA94-267B-4FC4-AB63-A792C8952621}" type="parTrans" cxnId="{62D1BCD9-B09D-4A4A-AF84-FDC148F45EDB}">
      <dgm:prSet/>
      <dgm:spPr/>
      <dgm:t>
        <a:bodyPr/>
        <a:lstStyle/>
        <a:p>
          <a:endParaRPr lang="zh-CN" altLang="en-US"/>
        </a:p>
      </dgm:t>
    </dgm:pt>
    <dgm:pt modelId="{D56F1553-3ED7-415C-B011-1D3F66B80BA9}" type="sibTrans" cxnId="{62D1BCD9-B09D-4A4A-AF84-FDC148F45EDB}">
      <dgm:prSet/>
      <dgm:spPr/>
      <dgm:t>
        <a:bodyPr/>
        <a:lstStyle/>
        <a:p>
          <a:endParaRPr lang="zh-CN" altLang="en-US"/>
        </a:p>
      </dgm:t>
    </dgm:pt>
    <dgm:pt modelId="{B75B2431-21FA-496B-92AE-01D3015B3216}">
      <dgm:prSet phldrT="[文本]"/>
      <dgm:spPr/>
      <dgm:t>
        <a:bodyPr/>
        <a:lstStyle/>
        <a:p>
          <a:pPr algn="ctr"/>
          <a:r>
            <a:rPr lang="zh-CN" altLang="en-US" dirty="0" smtClean="0"/>
            <a:t>任务资源配置</a:t>
          </a:r>
          <a:endParaRPr lang="zh-CN" altLang="en-US" dirty="0"/>
        </a:p>
      </dgm:t>
    </dgm:pt>
    <dgm:pt modelId="{63434D6C-FA56-476A-8854-2689FCF53969}" type="parTrans" cxnId="{A3219383-F5FA-44E9-92B9-4DB35A1D8021}">
      <dgm:prSet/>
      <dgm:spPr/>
      <dgm:t>
        <a:bodyPr/>
        <a:lstStyle/>
        <a:p>
          <a:endParaRPr lang="zh-CN" altLang="en-US"/>
        </a:p>
      </dgm:t>
    </dgm:pt>
    <dgm:pt modelId="{70574C61-86C1-4AE0-82D6-46C3E5F33C3B}" type="sibTrans" cxnId="{A3219383-F5FA-44E9-92B9-4DB35A1D8021}">
      <dgm:prSet/>
      <dgm:spPr/>
      <dgm:t>
        <a:bodyPr/>
        <a:lstStyle/>
        <a:p>
          <a:endParaRPr lang="zh-CN" altLang="en-US"/>
        </a:p>
      </dgm:t>
    </dgm:pt>
    <dgm:pt modelId="{800B1CE8-5614-4429-882A-44A5892FF372}">
      <dgm:prSet phldrT="[文本]"/>
      <dgm:spPr/>
      <dgm:t>
        <a:bodyPr/>
        <a:lstStyle/>
        <a:p>
          <a:pPr algn="ctr"/>
          <a:r>
            <a:rPr lang="zh-CN" altLang="en-US" dirty="0" smtClean="0"/>
            <a:t>任务优先级</a:t>
          </a:r>
          <a:endParaRPr lang="zh-CN" altLang="en-US" dirty="0"/>
        </a:p>
      </dgm:t>
    </dgm:pt>
    <dgm:pt modelId="{2DC84E96-9585-42F7-9012-84F8557CCC4F}" type="parTrans" cxnId="{5CB48A67-62AE-4883-9770-2E6F6C83FDE7}">
      <dgm:prSet/>
      <dgm:spPr/>
      <dgm:t>
        <a:bodyPr/>
        <a:lstStyle/>
        <a:p>
          <a:endParaRPr lang="zh-CN" altLang="en-US"/>
        </a:p>
      </dgm:t>
    </dgm:pt>
    <dgm:pt modelId="{4CE42CE4-E6AC-4501-80CD-BA2B4DE8DCA0}" type="sibTrans" cxnId="{5CB48A67-62AE-4883-9770-2E6F6C83FDE7}">
      <dgm:prSet/>
      <dgm:spPr/>
      <dgm:t>
        <a:bodyPr/>
        <a:lstStyle/>
        <a:p>
          <a:endParaRPr lang="zh-CN" altLang="en-US"/>
        </a:p>
      </dgm:t>
    </dgm:pt>
    <dgm:pt modelId="{94DCF337-0248-4441-A51A-82B3FAB603A7}" type="pres">
      <dgm:prSet presAssocID="{E36D26E4-7E6B-4ACD-AD15-8EA58303FCE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B11605A-26CD-4812-848B-EC42445DC95B}" type="pres">
      <dgm:prSet presAssocID="{61378E11-89E1-49AF-B890-60949E9CB992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B5FF43-2F3F-4D4A-B4B4-BB231FB95A0C}" type="pres">
      <dgm:prSet presAssocID="{16961FE8-8394-4710-A359-69C8D5756DAF}" presName="spacer" presStyleCnt="0"/>
      <dgm:spPr/>
    </dgm:pt>
    <dgm:pt modelId="{ED82CF96-0DDB-4E11-8689-35B547393C76}" type="pres">
      <dgm:prSet presAssocID="{D2DCFB6B-D8F1-476D-8CC3-8E44921F3274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AC6B4B-1B18-451C-851C-D08010F41841}" type="pres">
      <dgm:prSet presAssocID="{AA6D1D21-181C-4533-AAE1-3CAD22B82CD6}" presName="spacer" presStyleCnt="0"/>
      <dgm:spPr/>
    </dgm:pt>
    <dgm:pt modelId="{E498F3EB-6101-49C2-BC82-1C3FFD1410E7}" type="pres">
      <dgm:prSet presAssocID="{40337223-742A-4106-976A-59717C6E1F9E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A8B3A7-45DF-4D7A-914D-B3A77D83762A}" type="pres">
      <dgm:prSet presAssocID="{980C9019-7CEC-40B5-BE87-EBAC50ED11BE}" presName="spacer" presStyleCnt="0"/>
      <dgm:spPr/>
    </dgm:pt>
    <dgm:pt modelId="{759472F2-3C8E-49F9-9D34-7BD593ED1624}" type="pres">
      <dgm:prSet presAssocID="{94BA933E-F9AD-4E0B-99CB-393859872C2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EB891-C5AB-4C24-B00B-25766EFAF272}" type="pres">
      <dgm:prSet presAssocID="{D56F1553-3ED7-415C-B011-1D3F66B80BA9}" presName="spacer" presStyleCnt="0"/>
      <dgm:spPr/>
    </dgm:pt>
    <dgm:pt modelId="{067B9208-38A9-40E7-A721-BDFF0946434C}" type="pres">
      <dgm:prSet presAssocID="{B75B2431-21FA-496B-92AE-01D3015B3216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E68066-346A-4071-8E29-340D4BF679C4}" type="pres">
      <dgm:prSet presAssocID="{70574C61-86C1-4AE0-82D6-46C3E5F33C3B}" presName="spacer" presStyleCnt="0"/>
      <dgm:spPr/>
    </dgm:pt>
    <dgm:pt modelId="{D0244045-7C2B-4BFD-A16B-E9D532674F89}" type="pres">
      <dgm:prSet presAssocID="{800B1CE8-5614-4429-882A-44A5892FF372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B3C906F-9B61-4076-BEE4-A2E9563F901E}" srcId="{E36D26E4-7E6B-4ACD-AD15-8EA58303FCEF}" destId="{61378E11-89E1-49AF-B890-60949E9CB992}" srcOrd="0" destOrd="0" parTransId="{5797BDA4-4FAF-490B-907D-B232C0977F1B}" sibTransId="{16961FE8-8394-4710-A359-69C8D5756DAF}"/>
    <dgm:cxn modelId="{1DD2B75C-F11B-4228-B44D-6377F21A5E8B}" type="presOf" srcId="{40337223-742A-4106-976A-59717C6E1F9E}" destId="{E498F3EB-6101-49C2-BC82-1C3FFD1410E7}" srcOrd="0" destOrd="0" presId="urn:microsoft.com/office/officeart/2005/8/layout/vList2"/>
    <dgm:cxn modelId="{45CEA3BD-9485-4169-B796-B285DB574527}" type="presOf" srcId="{800B1CE8-5614-4429-882A-44A5892FF372}" destId="{D0244045-7C2B-4BFD-A16B-E9D532674F89}" srcOrd="0" destOrd="0" presId="urn:microsoft.com/office/officeart/2005/8/layout/vList2"/>
    <dgm:cxn modelId="{A3219383-F5FA-44E9-92B9-4DB35A1D8021}" srcId="{E36D26E4-7E6B-4ACD-AD15-8EA58303FCEF}" destId="{B75B2431-21FA-496B-92AE-01D3015B3216}" srcOrd="4" destOrd="0" parTransId="{63434D6C-FA56-476A-8854-2689FCF53969}" sibTransId="{70574C61-86C1-4AE0-82D6-46C3E5F33C3B}"/>
    <dgm:cxn modelId="{E447FA04-681B-4941-8464-FF618A2BAF2E}" srcId="{E36D26E4-7E6B-4ACD-AD15-8EA58303FCEF}" destId="{D2DCFB6B-D8F1-476D-8CC3-8E44921F3274}" srcOrd="1" destOrd="0" parTransId="{3D8B89E5-296E-4077-9C41-E133E9351339}" sibTransId="{AA6D1D21-181C-4533-AAE1-3CAD22B82CD6}"/>
    <dgm:cxn modelId="{6849C41E-2B93-49AF-A737-FFE672B0A507}" type="presOf" srcId="{D2DCFB6B-D8F1-476D-8CC3-8E44921F3274}" destId="{ED82CF96-0DDB-4E11-8689-35B547393C76}" srcOrd="0" destOrd="0" presId="urn:microsoft.com/office/officeart/2005/8/layout/vList2"/>
    <dgm:cxn modelId="{92544C4D-2B66-45DF-B1BE-B4A3DEE20480}" type="presOf" srcId="{E36D26E4-7E6B-4ACD-AD15-8EA58303FCEF}" destId="{94DCF337-0248-4441-A51A-82B3FAB603A7}" srcOrd="0" destOrd="0" presId="urn:microsoft.com/office/officeart/2005/8/layout/vList2"/>
    <dgm:cxn modelId="{3C1260C7-1EF6-49C8-AA6B-4CE07946968A}" type="presOf" srcId="{B75B2431-21FA-496B-92AE-01D3015B3216}" destId="{067B9208-38A9-40E7-A721-BDFF0946434C}" srcOrd="0" destOrd="0" presId="urn:microsoft.com/office/officeart/2005/8/layout/vList2"/>
    <dgm:cxn modelId="{62D1BCD9-B09D-4A4A-AF84-FDC148F45EDB}" srcId="{E36D26E4-7E6B-4ACD-AD15-8EA58303FCEF}" destId="{94BA933E-F9AD-4E0B-99CB-393859872C29}" srcOrd="3" destOrd="0" parTransId="{645BDA94-267B-4FC4-AB63-A792C8952621}" sibTransId="{D56F1553-3ED7-415C-B011-1D3F66B80BA9}"/>
    <dgm:cxn modelId="{E7B71745-A185-45CB-8460-F6540278571D}" type="presOf" srcId="{94BA933E-F9AD-4E0B-99CB-393859872C29}" destId="{759472F2-3C8E-49F9-9D34-7BD593ED1624}" srcOrd="0" destOrd="0" presId="urn:microsoft.com/office/officeart/2005/8/layout/vList2"/>
    <dgm:cxn modelId="{5CB48A67-62AE-4883-9770-2E6F6C83FDE7}" srcId="{E36D26E4-7E6B-4ACD-AD15-8EA58303FCEF}" destId="{800B1CE8-5614-4429-882A-44A5892FF372}" srcOrd="5" destOrd="0" parTransId="{2DC84E96-9585-42F7-9012-84F8557CCC4F}" sibTransId="{4CE42CE4-E6AC-4501-80CD-BA2B4DE8DCA0}"/>
    <dgm:cxn modelId="{A5744514-3E29-4E3F-97B2-B9FEA02498A9}" srcId="{E36D26E4-7E6B-4ACD-AD15-8EA58303FCEF}" destId="{40337223-742A-4106-976A-59717C6E1F9E}" srcOrd="2" destOrd="0" parTransId="{C54DA7FA-5C18-4886-BB2E-FAC45B0A24B5}" sibTransId="{980C9019-7CEC-40B5-BE87-EBAC50ED11BE}"/>
    <dgm:cxn modelId="{8981C80D-48B5-40FC-B224-D59454F446A2}" type="presOf" srcId="{61378E11-89E1-49AF-B890-60949E9CB992}" destId="{8B11605A-26CD-4812-848B-EC42445DC95B}" srcOrd="0" destOrd="0" presId="urn:microsoft.com/office/officeart/2005/8/layout/vList2"/>
    <dgm:cxn modelId="{507558A8-74DA-4689-93A9-17CA27088602}" type="presParOf" srcId="{94DCF337-0248-4441-A51A-82B3FAB603A7}" destId="{8B11605A-26CD-4812-848B-EC42445DC95B}" srcOrd="0" destOrd="0" presId="urn:microsoft.com/office/officeart/2005/8/layout/vList2"/>
    <dgm:cxn modelId="{A479A302-98F4-4060-867A-1A4BAFB5D13E}" type="presParOf" srcId="{94DCF337-0248-4441-A51A-82B3FAB603A7}" destId="{36B5FF43-2F3F-4D4A-B4B4-BB231FB95A0C}" srcOrd="1" destOrd="0" presId="urn:microsoft.com/office/officeart/2005/8/layout/vList2"/>
    <dgm:cxn modelId="{3CA9CEF4-7059-4539-916A-71F95648FEE3}" type="presParOf" srcId="{94DCF337-0248-4441-A51A-82B3FAB603A7}" destId="{ED82CF96-0DDB-4E11-8689-35B547393C76}" srcOrd="2" destOrd="0" presId="urn:microsoft.com/office/officeart/2005/8/layout/vList2"/>
    <dgm:cxn modelId="{ABC5788C-D087-48CD-8B16-946688B0BC91}" type="presParOf" srcId="{94DCF337-0248-4441-A51A-82B3FAB603A7}" destId="{A8AC6B4B-1B18-451C-851C-D08010F41841}" srcOrd="3" destOrd="0" presId="urn:microsoft.com/office/officeart/2005/8/layout/vList2"/>
    <dgm:cxn modelId="{33F41A18-38B6-4D9B-9FD8-1B302308BBDE}" type="presParOf" srcId="{94DCF337-0248-4441-A51A-82B3FAB603A7}" destId="{E498F3EB-6101-49C2-BC82-1C3FFD1410E7}" srcOrd="4" destOrd="0" presId="urn:microsoft.com/office/officeart/2005/8/layout/vList2"/>
    <dgm:cxn modelId="{BCB55316-6AFC-4069-AB15-303E5F4A229C}" type="presParOf" srcId="{94DCF337-0248-4441-A51A-82B3FAB603A7}" destId="{5FA8B3A7-45DF-4D7A-914D-B3A77D83762A}" srcOrd="5" destOrd="0" presId="urn:microsoft.com/office/officeart/2005/8/layout/vList2"/>
    <dgm:cxn modelId="{BA5863DE-972A-40E1-9208-8836E2E0865C}" type="presParOf" srcId="{94DCF337-0248-4441-A51A-82B3FAB603A7}" destId="{759472F2-3C8E-49F9-9D34-7BD593ED1624}" srcOrd="6" destOrd="0" presId="urn:microsoft.com/office/officeart/2005/8/layout/vList2"/>
    <dgm:cxn modelId="{B6CCCB44-215D-461C-91E6-3A09A125E894}" type="presParOf" srcId="{94DCF337-0248-4441-A51A-82B3FAB603A7}" destId="{142EB891-C5AB-4C24-B00B-25766EFAF272}" srcOrd="7" destOrd="0" presId="urn:microsoft.com/office/officeart/2005/8/layout/vList2"/>
    <dgm:cxn modelId="{CB59F9A7-1A02-442E-9B59-C56701758349}" type="presParOf" srcId="{94DCF337-0248-4441-A51A-82B3FAB603A7}" destId="{067B9208-38A9-40E7-A721-BDFF0946434C}" srcOrd="8" destOrd="0" presId="urn:microsoft.com/office/officeart/2005/8/layout/vList2"/>
    <dgm:cxn modelId="{CB8B4444-6294-40A8-90A0-941623C79454}" type="presParOf" srcId="{94DCF337-0248-4441-A51A-82B3FAB603A7}" destId="{8BE68066-346A-4071-8E29-340D4BF679C4}" srcOrd="9" destOrd="0" presId="urn:microsoft.com/office/officeart/2005/8/layout/vList2"/>
    <dgm:cxn modelId="{2A963A2A-74DE-448B-92F7-84A77E1DAFB6}" type="presParOf" srcId="{94DCF337-0248-4441-A51A-82B3FAB603A7}" destId="{D0244045-7C2B-4BFD-A16B-E9D532674F8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36D26E4-7E6B-4ACD-AD15-8EA58303FCEF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61378E11-89E1-49AF-B890-60949E9CB992}">
      <dgm:prSet phldrT="[文本]"/>
      <dgm:spPr/>
      <dgm:t>
        <a:bodyPr/>
        <a:lstStyle/>
        <a:p>
          <a:pPr algn="ctr"/>
          <a:r>
            <a:rPr lang="zh-CN" altLang="en-US" dirty="0" smtClean="0"/>
            <a:t>组件及环境准备</a:t>
          </a:r>
          <a:endParaRPr lang="zh-CN" altLang="en-US" dirty="0"/>
        </a:p>
      </dgm:t>
    </dgm:pt>
    <dgm:pt modelId="{5797BDA4-4FAF-490B-907D-B232C0977F1B}" type="parTrans" cxnId="{9B3C906F-9B61-4076-BEE4-A2E9563F901E}">
      <dgm:prSet/>
      <dgm:spPr/>
      <dgm:t>
        <a:bodyPr/>
        <a:lstStyle/>
        <a:p>
          <a:endParaRPr lang="zh-CN" altLang="en-US"/>
        </a:p>
      </dgm:t>
    </dgm:pt>
    <dgm:pt modelId="{16961FE8-8394-4710-A359-69C8D5756DAF}" type="sibTrans" cxnId="{9B3C906F-9B61-4076-BEE4-A2E9563F901E}">
      <dgm:prSet/>
      <dgm:spPr/>
      <dgm:t>
        <a:bodyPr/>
        <a:lstStyle/>
        <a:p>
          <a:endParaRPr lang="zh-CN" altLang="en-US"/>
        </a:p>
      </dgm:t>
    </dgm:pt>
    <dgm:pt modelId="{D2DCFB6B-D8F1-476D-8CC3-8E44921F3274}">
      <dgm:prSet phldrT="[文本]"/>
      <dgm:spPr/>
      <dgm:t>
        <a:bodyPr/>
        <a:lstStyle/>
        <a:p>
          <a:pPr algn="ctr"/>
          <a:r>
            <a:rPr lang="en-US" altLang="zh-CN" dirty="0" smtClean="0"/>
            <a:t>ADMA</a:t>
          </a:r>
          <a:r>
            <a:rPr lang="zh-CN" altLang="en-US" dirty="0" smtClean="0"/>
            <a:t>的安装</a:t>
          </a:r>
          <a:endParaRPr lang="zh-CN" altLang="en-US" dirty="0"/>
        </a:p>
      </dgm:t>
    </dgm:pt>
    <dgm:pt modelId="{3D8B89E5-296E-4077-9C41-E133E9351339}" type="parTrans" cxnId="{E447FA04-681B-4941-8464-FF618A2BAF2E}">
      <dgm:prSet/>
      <dgm:spPr/>
      <dgm:t>
        <a:bodyPr/>
        <a:lstStyle/>
        <a:p>
          <a:endParaRPr lang="zh-CN" altLang="en-US"/>
        </a:p>
      </dgm:t>
    </dgm:pt>
    <dgm:pt modelId="{AA6D1D21-181C-4533-AAE1-3CAD22B82CD6}" type="sibTrans" cxnId="{E447FA04-681B-4941-8464-FF618A2BAF2E}">
      <dgm:prSet/>
      <dgm:spPr/>
      <dgm:t>
        <a:bodyPr/>
        <a:lstStyle/>
        <a:p>
          <a:endParaRPr lang="zh-CN" altLang="en-US"/>
        </a:p>
      </dgm:t>
    </dgm:pt>
    <dgm:pt modelId="{40337223-742A-4106-976A-59717C6E1F9E}">
      <dgm:prSet phldrT="[文本]"/>
      <dgm:spPr/>
      <dgm:t>
        <a:bodyPr/>
        <a:lstStyle/>
        <a:p>
          <a:pPr algn="ctr"/>
          <a:r>
            <a:rPr lang="zh-CN" altLang="en-US" dirty="0" smtClean="0"/>
            <a:t>前端建模安装</a:t>
          </a:r>
          <a:endParaRPr lang="zh-CN" altLang="en-US" dirty="0"/>
        </a:p>
      </dgm:t>
    </dgm:pt>
    <dgm:pt modelId="{C54DA7FA-5C18-4886-BB2E-FAC45B0A24B5}" type="parTrans" cxnId="{A5744514-3E29-4E3F-97B2-B9FEA02498A9}">
      <dgm:prSet/>
      <dgm:spPr/>
      <dgm:t>
        <a:bodyPr/>
        <a:lstStyle/>
        <a:p>
          <a:endParaRPr lang="zh-CN" altLang="en-US"/>
        </a:p>
      </dgm:t>
    </dgm:pt>
    <dgm:pt modelId="{980C9019-7CEC-40B5-BE87-EBAC50ED11BE}" type="sibTrans" cxnId="{A5744514-3E29-4E3F-97B2-B9FEA02498A9}">
      <dgm:prSet/>
      <dgm:spPr/>
      <dgm:t>
        <a:bodyPr/>
        <a:lstStyle/>
        <a:p>
          <a:endParaRPr lang="zh-CN" altLang="en-US"/>
        </a:p>
      </dgm:t>
    </dgm:pt>
    <dgm:pt modelId="{94BA933E-F9AD-4E0B-99CB-393859872C29}">
      <dgm:prSet phldrT="[文本]"/>
      <dgm:spPr/>
      <dgm:t>
        <a:bodyPr/>
        <a:lstStyle/>
        <a:p>
          <a:pPr algn="ctr"/>
          <a:r>
            <a:rPr lang="zh-CN" altLang="en-US" dirty="0" smtClean="0"/>
            <a:t>数据到达检查</a:t>
          </a:r>
          <a:endParaRPr lang="zh-CN" altLang="en-US" dirty="0"/>
        </a:p>
      </dgm:t>
    </dgm:pt>
    <dgm:pt modelId="{645BDA94-267B-4FC4-AB63-A792C8952621}" type="parTrans" cxnId="{62D1BCD9-B09D-4A4A-AF84-FDC148F45EDB}">
      <dgm:prSet/>
      <dgm:spPr/>
      <dgm:t>
        <a:bodyPr/>
        <a:lstStyle/>
        <a:p>
          <a:endParaRPr lang="zh-CN" altLang="en-US"/>
        </a:p>
      </dgm:t>
    </dgm:pt>
    <dgm:pt modelId="{D56F1553-3ED7-415C-B011-1D3F66B80BA9}" type="sibTrans" cxnId="{62D1BCD9-B09D-4A4A-AF84-FDC148F45EDB}">
      <dgm:prSet/>
      <dgm:spPr/>
      <dgm:t>
        <a:bodyPr/>
        <a:lstStyle/>
        <a:p>
          <a:endParaRPr lang="zh-CN" altLang="en-US"/>
        </a:p>
      </dgm:t>
    </dgm:pt>
    <dgm:pt modelId="{B75B2431-21FA-496B-92AE-01D3015B3216}">
      <dgm:prSet phldrT="[文本]"/>
      <dgm:spPr/>
      <dgm:t>
        <a:bodyPr/>
        <a:lstStyle/>
        <a:p>
          <a:pPr algn="ctr"/>
          <a:r>
            <a:rPr lang="zh-CN" altLang="en-US" dirty="0" smtClean="0"/>
            <a:t>任务资源配置</a:t>
          </a:r>
          <a:endParaRPr lang="zh-CN" altLang="en-US" dirty="0"/>
        </a:p>
      </dgm:t>
    </dgm:pt>
    <dgm:pt modelId="{63434D6C-FA56-476A-8854-2689FCF53969}" type="parTrans" cxnId="{A3219383-F5FA-44E9-92B9-4DB35A1D8021}">
      <dgm:prSet/>
      <dgm:spPr/>
      <dgm:t>
        <a:bodyPr/>
        <a:lstStyle/>
        <a:p>
          <a:endParaRPr lang="zh-CN" altLang="en-US"/>
        </a:p>
      </dgm:t>
    </dgm:pt>
    <dgm:pt modelId="{70574C61-86C1-4AE0-82D6-46C3E5F33C3B}" type="sibTrans" cxnId="{A3219383-F5FA-44E9-92B9-4DB35A1D8021}">
      <dgm:prSet/>
      <dgm:spPr/>
      <dgm:t>
        <a:bodyPr/>
        <a:lstStyle/>
        <a:p>
          <a:endParaRPr lang="zh-CN" altLang="en-US"/>
        </a:p>
      </dgm:t>
    </dgm:pt>
    <dgm:pt modelId="{800B1CE8-5614-4429-882A-44A5892FF372}">
      <dgm:prSet phldrT="[文本]"/>
      <dgm:spPr/>
      <dgm:t>
        <a:bodyPr/>
        <a:lstStyle/>
        <a:p>
          <a:pPr algn="ctr"/>
          <a:r>
            <a:rPr lang="zh-CN" altLang="en-US" dirty="0" smtClean="0"/>
            <a:t>任务优先级</a:t>
          </a:r>
          <a:endParaRPr lang="zh-CN" altLang="en-US" dirty="0"/>
        </a:p>
      </dgm:t>
    </dgm:pt>
    <dgm:pt modelId="{2DC84E96-9585-42F7-9012-84F8557CCC4F}" type="parTrans" cxnId="{5CB48A67-62AE-4883-9770-2E6F6C83FDE7}">
      <dgm:prSet/>
      <dgm:spPr/>
      <dgm:t>
        <a:bodyPr/>
        <a:lstStyle/>
        <a:p>
          <a:endParaRPr lang="zh-CN" altLang="en-US"/>
        </a:p>
      </dgm:t>
    </dgm:pt>
    <dgm:pt modelId="{4CE42CE4-E6AC-4501-80CD-BA2B4DE8DCA0}" type="sibTrans" cxnId="{5CB48A67-62AE-4883-9770-2E6F6C83FDE7}">
      <dgm:prSet/>
      <dgm:spPr/>
      <dgm:t>
        <a:bodyPr/>
        <a:lstStyle/>
        <a:p>
          <a:endParaRPr lang="zh-CN" altLang="en-US"/>
        </a:p>
      </dgm:t>
    </dgm:pt>
    <dgm:pt modelId="{94DCF337-0248-4441-A51A-82B3FAB603A7}" type="pres">
      <dgm:prSet presAssocID="{E36D26E4-7E6B-4ACD-AD15-8EA58303FCE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B11605A-26CD-4812-848B-EC42445DC95B}" type="pres">
      <dgm:prSet presAssocID="{61378E11-89E1-49AF-B890-60949E9CB992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B5FF43-2F3F-4D4A-B4B4-BB231FB95A0C}" type="pres">
      <dgm:prSet presAssocID="{16961FE8-8394-4710-A359-69C8D5756DAF}" presName="spacer" presStyleCnt="0"/>
      <dgm:spPr/>
    </dgm:pt>
    <dgm:pt modelId="{ED82CF96-0DDB-4E11-8689-35B547393C76}" type="pres">
      <dgm:prSet presAssocID="{D2DCFB6B-D8F1-476D-8CC3-8E44921F3274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AC6B4B-1B18-451C-851C-D08010F41841}" type="pres">
      <dgm:prSet presAssocID="{AA6D1D21-181C-4533-AAE1-3CAD22B82CD6}" presName="spacer" presStyleCnt="0"/>
      <dgm:spPr/>
    </dgm:pt>
    <dgm:pt modelId="{E498F3EB-6101-49C2-BC82-1C3FFD1410E7}" type="pres">
      <dgm:prSet presAssocID="{40337223-742A-4106-976A-59717C6E1F9E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A8B3A7-45DF-4D7A-914D-B3A77D83762A}" type="pres">
      <dgm:prSet presAssocID="{980C9019-7CEC-40B5-BE87-EBAC50ED11BE}" presName="spacer" presStyleCnt="0"/>
      <dgm:spPr/>
    </dgm:pt>
    <dgm:pt modelId="{759472F2-3C8E-49F9-9D34-7BD593ED1624}" type="pres">
      <dgm:prSet presAssocID="{94BA933E-F9AD-4E0B-99CB-393859872C2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EB891-C5AB-4C24-B00B-25766EFAF272}" type="pres">
      <dgm:prSet presAssocID="{D56F1553-3ED7-415C-B011-1D3F66B80BA9}" presName="spacer" presStyleCnt="0"/>
      <dgm:spPr/>
    </dgm:pt>
    <dgm:pt modelId="{067B9208-38A9-40E7-A721-BDFF0946434C}" type="pres">
      <dgm:prSet presAssocID="{B75B2431-21FA-496B-92AE-01D3015B3216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E68066-346A-4071-8E29-340D4BF679C4}" type="pres">
      <dgm:prSet presAssocID="{70574C61-86C1-4AE0-82D6-46C3E5F33C3B}" presName="spacer" presStyleCnt="0"/>
      <dgm:spPr/>
    </dgm:pt>
    <dgm:pt modelId="{D0244045-7C2B-4BFD-A16B-E9D532674F89}" type="pres">
      <dgm:prSet presAssocID="{800B1CE8-5614-4429-882A-44A5892FF372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03728D7-C69C-42F5-B69F-6CE3FC4497B0}" type="presOf" srcId="{61378E11-89E1-49AF-B890-60949E9CB992}" destId="{8B11605A-26CD-4812-848B-EC42445DC95B}" srcOrd="0" destOrd="0" presId="urn:microsoft.com/office/officeart/2005/8/layout/vList2"/>
    <dgm:cxn modelId="{B055CFD3-E128-4DED-9E9B-9144658ED4EF}" type="presOf" srcId="{800B1CE8-5614-4429-882A-44A5892FF372}" destId="{D0244045-7C2B-4BFD-A16B-E9D532674F89}" srcOrd="0" destOrd="0" presId="urn:microsoft.com/office/officeart/2005/8/layout/vList2"/>
    <dgm:cxn modelId="{9B3C906F-9B61-4076-BEE4-A2E9563F901E}" srcId="{E36D26E4-7E6B-4ACD-AD15-8EA58303FCEF}" destId="{61378E11-89E1-49AF-B890-60949E9CB992}" srcOrd="0" destOrd="0" parTransId="{5797BDA4-4FAF-490B-907D-B232C0977F1B}" sibTransId="{16961FE8-8394-4710-A359-69C8D5756DAF}"/>
    <dgm:cxn modelId="{CDE9606D-BE24-439F-835A-D8BC62EA006B}" type="presOf" srcId="{B75B2431-21FA-496B-92AE-01D3015B3216}" destId="{067B9208-38A9-40E7-A721-BDFF0946434C}" srcOrd="0" destOrd="0" presId="urn:microsoft.com/office/officeart/2005/8/layout/vList2"/>
    <dgm:cxn modelId="{A3219383-F5FA-44E9-92B9-4DB35A1D8021}" srcId="{E36D26E4-7E6B-4ACD-AD15-8EA58303FCEF}" destId="{B75B2431-21FA-496B-92AE-01D3015B3216}" srcOrd="4" destOrd="0" parTransId="{63434D6C-FA56-476A-8854-2689FCF53969}" sibTransId="{70574C61-86C1-4AE0-82D6-46C3E5F33C3B}"/>
    <dgm:cxn modelId="{E447FA04-681B-4941-8464-FF618A2BAF2E}" srcId="{E36D26E4-7E6B-4ACD-AD15-8EA58303FCEF}" destId="{D2DCFB6B-D8F1-476D-8CC3-8E44921F3274}" srcOrd="1" destOrd="0" parTransId="{3D8B89E5-296E-4077-9C41-E133E9351339}" sibTransId="{AA6D1D21-181C-4533-AAE1-3CAD22B82CD6}"/>
    <dgm:cxn modelId="{10AAC19C-6F14-4DB7-AC26-2C5B7FE9B483}" type="presOf" srcId="{D2DCFB6B-D8F1-476D-8CC3-8E44921F3274}" destId="{ED82CF96-0DDB-4E11-8689-35B547393C76}" srcOrd="0" destOrd="0" presId="urn:microsoft.com/office/officeart/2005/8/layout/vList2"/>
    <dgm:cxn modelId="{7DB375A7-3AFF-4564-9856-4F40B3EC8169}" type="presOf" srcId="{E36D26E4-7E6B-4ACD-AD15-8EA58303FCEF}" destId="{94DCF337-0248-4441-A51A-82B3FAB603A7}" srcOrd="0" destOrd="0" presId="urn:microsoft.com/office/officeart/2005/8/layout/vList2"/>
    <dgm:cxn modelId="{81966D1D-2514-4AEC-B339-50C940C67940}" type="presOf" srcId="{40337223-742A-4106-976A-59717C6E1F9E}" destId="{E498F3EB-6101-49C2-BC82-1C3FFD1410E7}" srcOrd="0" destOrd="0" presId="urn:microsoft.com/office/officeart/2005/8/layout/vList2"/>
    <dgm:cxn modelId="{EEE45939-5EA8-4E0B-AC9C-C99EFAA84C21}" type="presOf" srcId="{94BA933E-F9AD-4E0B-99CB-393859872C29}" destId="{759472F2-3C8E-49F9-9D34-7BD593ED1624}" srcOrd="0" destOrd="0" presId="urn:microsoft.com/office/officeart/2005/8/layout/vList2"/>
    <dgm:cxn modelId="{62D1BCD9-B09D-4A4A-AF84-FDC148F45EDB}" srcId="{E36D26E4-7E6B-4ACD-AD15-8EA58303FCEF}" destId="{94BA933E-F9AD-4E0B-99CB-393859872C29}" srcOrd="3" destOrd="0" parTransId="{645BDA94-267B-4FC4-AB63-A792C8952621}" sibTransId="{D56F1553-3ED7-415C-B011-1D3F66B80BA9}"/>
    <dgm:cxn modelId="{5CB48A67-62AE-4883-9770-2E6F6C83FDE7}" srcId="{E36D26E4-7E6B-4ACD-AD15-8EA58303FCEF}" destId="{800B1CE8-5614-4429-882A-44A5892FF372}" srcOrd="5" destOrd="0" parTransId="{2DC84E96-9585-42F7-9012-84F8557CCC4F}" sibTransId="{4CE42CE4-E6AC-4501-80CD-BA2B4DE8DCA0}"/>
    <dgm:cxn modelId="{A5744514-3E29-4E3F-97B2-B9FEA02498A9}" srcId="{E36D26E4-7E6B-4ACD-AD15-8EA58303FCEF}" destId="{40337223-742A-4106-976A-59717C6E1F9E}" srcOrd="2" destOrd="0" parTransId="{C54DA7FA-5C18-4886-BB2E-FAC45B0A24B5}" sibTransId="{980C9019-7CEC-40B5-BE87-EBAC50ED11BE}"/>
    <dgm:cxn modelId="{1EB946B7-FD87-4669-BDF2-5EAE5BC7FD4B}" type="presParOf" srcId="{94DCF337-0248-4441-A51A-82B3FAB603A7}" destId="{8B11605A-26CD-4812-848B-EC42445DC95B}" srcOrd="0" destOrd="0" presId="urn:microsoft.com/office/officeart/2005/8/layout/vList2"/>
    <dgm:cxn modelId="{CB4C3520-D6B2-44F8-82D6-AD61EA69BEC2}" type="presParOf" srcId="{94DCF337-0248-4441-A51A-82B3FAB603A7}" destId="{36B5FF43-2F3F-4D4A-B4B4-BB231FB95A0C}" srcOrd="1" destOrd="0" presId="urn:microsoft.com/office/officeart/2005/8/layout/vList2"/>
    <dgm:cxn modelId="{AC6F4EBF-780A-44D8-B184-66DDF37E308B}" type="presParOf" srcId="{94DCF337-0248-4441-A51A-82B3FAB603A7}" destId="{ED82CF96-0DDB-4E11-8689-35B547393C76}" srcOrd="2" destOrd="0" presId="urn:microsoft.com/office/officeart/2005/8/layout/vList2"/>
    <dgm:cxn modelId="{1801E80D-F8AD-419F-9AF2-056C9CAC61F1}" type="presParOf" srcId="{94DCF337-0248-4441-A51A-82B3FAB603A7}" destId="{A8AC6B4B-1B18-451C-851C-D08010F41841}" srcOrd="3" destOrd="0" presId="urn:microsoft.com/office/officeart/2005/8/layout/vList2"/>
    <dgm:cxn modelId="{8ABEF6DE-2C9D-4794-BE33-2162D6FBF577}" type="presParOf" srcId="{94DCF337-0248-4441-A51A-82B3FAB603A7}" destId="{E498F3EB-6101-49C2-BC82-1C3FFD1410E7}" srcOrd="4" destOrd="0" presId="urn:microsoft.com/office/officeart/2005/8/layout/vList2"/>
    <dgm:cxn modelId="{D645B640-9579-4A10-8F5A-AFE9290F61DA}" type="presParOf" srcId="{94DCF337-0248-4441-A51A-82B3FAB603A7}" destId="{5FA8B3A7-45DF-4D7A-914D-B3A77D83762A}" srcOrd="5" destOrd="0" presId="urn:microsoft.com/office/officeart/2005/8/layout/vList2"/>
    <dgm:cxn modelId="{D9DD9586-6421-4A2F-86CA-010298AFAED6}" type="presParOf" srcId="{94DCF337-0248-4441-A51A-82B3FAB603A7}" destId="{759472F2-3C8E-49F9-9D34-7BD593ED1624}" srcOrd="6" destOrd="0" presId="urn:microsoft.com/office/officeart/2005/8/layout/vList2"/>
    <dgm:cxn modelId="{4E29CF08-1805-43E4-A3F0-B80EAE577211}" type="presParOf" srcId="{94DCF337-0248-4441-A51A-82B3FAB603A7}" destId="{142EB891-C5AB-4C24-B00B-25766EFAF272}" srcOrd="7" destOrd="0" presId="urn:microsoft.com/office/officeart/2005/8/layout/vList2"/>
    <dgm:cxn modelId="{1AB95A80-3BEE-4DD7-B1F2-1B77C5162BF5}" type="presParOf" srcId="{94DCF337-0248-4441-A51A-82B3FAB603A7}" destId="{067B9208-38A9-40E7-A721-BDFF0946434C}" srcOrd="8" destOrd="0" presId="urn:microsoft.com/office/officeart/2005/8/layout/vList2"/>
    <dgm:cxn modelId="{2B59020E-0F22-4A60-B850-6276B0D6F69B}" type="presParOf" srcId="{94DCF337-0248-4441-A51A-82B3FAB603A7}" destId="{8BE68066-346A-4071-8E29-340D4BF679C4}" srcOrd="9" destOrd="0" presId="urn:microsoft.com/office/officeart/2005/8/layout/vList2"/>
    <dgm:cxn modelId="{8C246561-F763-4A68-9098-46C53FF63DA0}" type="presParOf" srcId="{94DCF337-0248-4441-A51A-82B3FAB603A7}" destId="{D0244045-7C2B-4BFD-A16B-E9D532674F8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36D26E4-7E6B-4ACD-AD15-8EA58303FCEF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61378E11-89E1-49AF-B890-60949E9CB992}">
      <dgm:prSet phldrT="[文本]"/>
      <dgm:spPr/>
      <dgm:t>
        <a:bodyPr/>
        <a:lstStyle/>
        <a:p>
          <a:pPr algn="ctr"/>
          <a:r>
            <a:rPr lang="zh-CN" altLang="en-US" dirty="0" smtClean="0"/>
            <a:t>组件及环境准备</a:t>
          </a:r>
          <a:endParaRPr lang="zh-CN" altLang="en-US" dirty="0"/>
        </a:p>
      </dgm:t>
    </dgm:pt>
    <dgm:pt modelId="{5797BDA4-4FAF-490B-907D-B232C0977F1B}" type="parTrans" cxnId="{9B3C906F-9B61-4076-BEE4-A2E9563F901E}">
      <dgm:prSet/>
      <dgm:spPr/>
      <dgm:t>
        <a:bodyPr/>
        <a:lstStyle/>
        <a:p>
          <a:endParaRPr lang="zh-CN" altLang="en-US"/>
        </a:p>
      </dgm:t>
    </dgm:pt>
    <dgm:pt modelId="{16961FE8-8394-4710-A359-69C8D5756DAF}" type="sibTrans" cxnId="{9B3C906F-9B61-4076-BEE4-A2E9563F901E}">
      <dgm:prSet/>
      <dgm:spPr/>
      <dgm:t>
        <a:bodyPr/>
        <a:lstStyle/>
        <a:p>
          <a:endParaRPr lang="zh-CN" altLang="en-US"/>
        </a:p>
      </dgm:t>
    </dgm:pt>
    <dgm:pt modelId="{D2DCFB6B-D8F1-476D-8CC3-8E44921F3274}">
      <dgm:prSet phldrT="[文本]"/>
      <dgm:spPr/>
      <dgm:t>
        <a:bodyPr/>
        <a:lstStyle/>
        <a:p>
          <a:pPr algn="ctr"/>
          <a:r>
            <a:rPr lang="en-US" altLang="zh-CN" dirty="0" smtClean="0"/>
            <a:t>ADMA</a:t>
          </a:r>
          <a:r>
            <a:rPr lang="zh-CN" altLang="en-US" dirty="0" smtClean="0"/>
            <a:t>的安装</a:t>
          </a:r>
          <a:endParaRPr lang="zh-CN" altLang="en-US" dirty="0"/>
        </a:p>
      </dgm:t>
    </dgm:pt>
    <dgm:pt modelId="{3D8B89E5-296E-4077-9C41-E133E9351339}" type="parTrans" cxnId="{E447FA04-681B-4941-8464-FF618A2BAF2E}">
      <dgm:prSet/>
      <dgm:spPr/>
      <dgm:t>
        <a:bodyPr/>
        <a:lstStyle/>
        <a:p>
          <a:endParaRPr lang="zh-CN" altLang="en-US"/>
        </a:p>
      </dgm:t>
    </dgm:pt>
    <dgm:pt modelId="{AA6D1D21-181C-4533-AAE1-3CAD22B82CD6}" type="sibTrans" cxnId="{E447FA04-681B-4941-8464-FF618A2BAF2E}">
      <dgm:prSet/>
      <dgm:spPr/>
      <dgm:t>
        <a:bodyPr/>
        <a:lstStyle/>
        <a:p>
          <a:endParaRPr lang="zh-CN" altLang="en-US"/>
        </a:p>
      </dgm:t>
    </dgm:pt>
    <dgm:pt modelId="{40337223-742A-4106-976A-59717C6E1F9E}">
      <dgm:prSet phldrT="[文本]"/>
      <dgm:spPr/>
      <dgm:t>
        <a:bodyPr/>
        <a:lstStyle/>
        <a:p>
          <a:pPr algn="ctr"/>
          <a:r>
            <a:rPr lang="zh-CN" altLang="en-US" dirty="0" smtClean="0"/>
            <a:t>前端建模安装</a:t>
          </a:r>
          <a:endParaRPr lang="zh-CN" altLang="en-US" dirty="0"/>
        </a:p>
      </dgm:t>
    </dgm:pt>
    <dgm:pt modelId="{C54DA7FA-5C18-4886-BB2E-FAC45B0A24B5}" type="parTrans" cxnId="{A5744514-3E29-4E3F-97B2-B9FEA02498A9}">
      <dgm:prSet/>
      <dgm:spPr/>
      <dgm:t>
        <a:bodyPr/>
        <a:lstStyle/>
        <a:p>
          <a:endParaRPr lang="zh-CN" altLang="en-US"/>
        </a:p>
      </dgm:t>
    </dgm:pt>
    <dgm:pt modelId="{980C9019-7CEC-40B5-BE87-EBAC50ED11BE}" type="sibTrans" cxnId="{A5744514-3E29-4E3F-97B2-B9FEA02498A9}">
      <dgm:prSet/>
      <dgm:spPr/>
      <dgm:t>
        <a:bodyPr/>
        <a:lstStyle/>
        <a:p>
          <a:endParaRPr lang="zh-CN" altLang="en-US"/>
        </a:p>
      </dgm:t>
    </dgm:pt>
    <dgm:pt modelId="{94BA933E-F9AD-4E0B-99CB-393859872C29}">
      <dgm:prSet phldrT="[文本]"/>
      <dgm:spPr/>
      <dgm:t>
        <a:bodyPr/>
        <a:lstStyle/>
        <a:p>
          <a:pPr algn="ctr"/>
          <a:r>
            <a:rPr lang="zh-CN" altLang="en-US" dirty="0" smtClean="0"/>
            <a:t>数据到达检查</a:t>
          </a:r>
          <a:endParaRPr lang="zh-CN" altLang="en-US" dirty="0"/>
        </a:p>
      </dgm:t>
    </dgm:pt>
    <dgm:pt modelId="{645BDA94-267B-4FC4-AB63-A792C8952621}" type="parTrans" cxnId="{62D1BCD9-B09D-4A4A-AF84-FDC148F45EDB}">
      <dgm:prSet/>
      <dgm:spPr/>
      <dgm:t>
        <a:bodyPr/>
        <a:lstStyle/>
        <a:p>
          <a:endParaRPr lang="zh-CN" altLang="en-US"/>
        </a:p>
      </dgm:t>
    </dgm:pt>
    <dgm:pt modelId="{D56F1553-3ED7-415C-B011-1D3F66B80BA9}" type="sibTrans" cxnId="{62D1BCD9-B09D-4A4A-AF84-FDC148F45EDB}">
      <dgm:prSet/>
      <dgm:spPr/>
      <dgm:t>
        <a:bodyPr/>
        <a:lstStyle/>
        <a:p>
          <a:endParaRPr lang="zh-CN" altLang="en-US"/>
        </a:p>
      </dgm:t>
    </dgm:pt>
    <dgm:pt modelId="{B75B2431-21FA-496B-92AE-01D3015B3216}">
      <dgm:prSet phldrT="[文本]"/>
      <dgm:spPr/>
      <dgm:t>
        <a:bodyPr/>
        <a:lstStyle/>
        <a:p>
          <a:pPr algn="ctr"/>
          <a:r>
            <a:rPr lang="zh-CN" altLang="en-US" dirty="0" smtClean="0"/>
            <a:t>任务资源配置</a:t>
          </a:r>
          <a:endParaRPr lang="zh-CN" altLang="en-US" dirty="0"/>
        </a:p>
      </dgm:t>
    </dgm:pt>
    <dgm:pt modelId="{63434D6C-FA56-476A-8854-2689FCF53969}" type="parTrans" cxnId="{A3219383-F5FA-44E9-92B9-4DB35A1D8021}">
      <dgm:prSet/>
      <dgm:spPr/>
      <dgm:t>
        <a:bodyPr/>
        <a:lstStyle/>
        <a:p>
          <a:endParaRPr lang="zh-CN" altLang="en-US"/>
        </a:p>
      </dgm:t>
    </dgm:pt>
    <dgm:pt modelId="{70574C61-86C1-4AE0-82D6-46C3E5F33C3B}" type="sibTrans" cxnId="{A3219383-F5FA-44E9-92B9-4DB35A1D8021}">
      <dgm:prSet/>
      <dgm:spPr/>
      <dgm:t>
        <a:bodyPr/>
        <a:lstStyle/>
        <a:p>
          <a:endParaRPr lang="zh-CN" altLang="en-US"/>
        </a:p>
      </dgm:t>
    </dgm:pt>
    <dgm:pt modelId="{800B1CE8-5614-4429-882A-44A5892FF372}">
      <dgm:prSet phldrT="[文本]"/>
      <dgm:spPr/>
      <dgm:t>
        <a:bodyPr/>
        <a:lstStyle/>
        <a:p>
          <a:pPr algn="ctr"/>
          <a:r>
            <a:rPr lang="zh-CN" altLang="en-US" dirty="0" smtClean="0"/>
            <a:t>任务优先级</a:t>
          </a:r>
          <a:endParaRPr lang="zh-CN" altLang="en-US" dirty="0"/>
        </a:p>
      </dgm:t>
    </dgm:pt>
    <dgm:pt modelId="{2DC84E96-9585-42F7-9012-84F8557CCC4F}" type="parTrans" cxnId="{5CB48A67-62AE-4883-9770-2E6F6C83FDE7}">
      <dgm:prSet/>
      <dgm:spPr/>
      <dgm:t>
        <a:bodyPr/>
        <a:lstStyle/>
        <a:p>
          <a:endParaRPr lang="zh-CN" altLang="en-US"/>
        </a:p>
      </dgm:t>
    </dgm:pt>
    <dgm:pt modelId="{4CE42CE4-E6AC-4501-80CD-BA2B4DE8DCA0}" type="sibTrans" cxnId="{5CB48A67-62AE-4883-9770-2E6F6C83FDE7}">
      <dgm:prSet/>
      <dgm:spPr/>
      <dgm:t>
        <a:bodyPr/>
        <a:lstStyle/>
        <a:p>
          <a:endParaRPr lang="zh-CN" altLang="en-US"/>
        </a:p>
      </dgm:t>
    </dgm:pt>
    <dgm:pt modelId="{94DCF337-0248-4441-A51A-82B3FAB603A7}" type="pres">
      <dgm:prSet presAssocID="{E36D26E4-7E6B-4ACD-AD15-8EA58303FCE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B11605A-26CD-4812-848B-EC42445DC95B}" type="pres">
      <dgm:prSet presAssocID="{61378E11-89E1-49AF-B890-60949E9CB992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B5FF43-2F3F-4D4A-B4B4-BB231FB95A0C}" type="pres">
      <dgm:prSet presAssocID="{16961FE8-8394-4710-A359-69C8D5756DAF}" presName="spacer" presStyleCnt="0"/>
      <dgm:spPr/>
    </dgm:pt>
    <dgm:pt modelId="{ED82CF96-0DDB-4E11-8689-35B547393C76}" type="pres">
      <dgm:prSet presAssocID="{D2DCFB6B-D8F1-476D-8CC3-8E44921F3274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AC6B4B-1B18-451C-851C-D08010F41841}" type="pres">
      <dgm:prSet presAssocID="{AA6D1D21-181C-4533-AAE1-3CAD22B82CD6}" presName="spacer" presStyleCnt="0"/>
      <dgm:spPr/>
    </dgm:pt>
    <dgm:pt modelId="{E498F3EB-6101-49C2-BC82-1C3FFD1410E7}" type="pres">
      <dgm:prSet presAssocID="{40337223-742A-4106-976A-59717C6E1F9E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A8B3A7-45DF-4D7A-914D-B3A77D83762A}" type="pres">
      <dgm:prSet presAssocID="{980C9019-7CEC-40B5-BE87-EBAC50ED11BE}" presName="spacer" presStyleCnt="0"/>
      <dgm:spPr/>
    </dgm:pt>
    <dgm:pt modelId="{759472F2-3C8E-49F9-9D34-7BD593ED1624}" type="pres">
      <dgm:prSet presAssocID="{94BA933E-F9AD-4E0B-99CB-393859872C2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EB891-C5AB-4C24-B00B-25766EFAF272}" type="pres">
      <dgm:prSet presAssocID="{D56F1553-3ED7-415C-B011-1D3F66B80BA9}" presName="spacer" presStyleCnt="0"/>
      <dgm:spPr/>
    </dgm:pt>
    <dgm:pt modelId="{067B9208-38A9-40E7-A721-BDFF0946434C}" type="pres">
      <dgm:prSet presAssocID="{B75B2431-21FA-496B-92AE-01D3015B3216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E68066-346A-4071-8E29-340D4BF679C4}" type="pres">
      <dgm:prSet presAssocID="{70574C61-86C1-4AE0-82D6-46C3E5F33C3B}" presName="spacer" presStyleCnt="0"/>
      <dgm:spPr/>
    </dgm:pt>
    <dgm:pt modelId="{D0244045-7C2B-4BFD-A16B-E9D532674F89}" type="pres">
      <dgm:prSet presAssocID="{800B1CE8-5614-4429-882A-44A5892FF372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B3C906F-9B61-4076-BEE4-A2E9563F901E}" srcId="{E36D26E4-7E6B-4ACD-AD15-8EA58303FCEF}" destId="{61378E11-89E1-49AF-B890-60949E9CB992}" srcOrd="0" destOrd="0" parTransId="{5797BDA4-4FAF-490B-907D-B232C0977F1B}" sibTransId="{16961FE8-8394-4710-A359-69C8D5756DAF}"/>
    <dgm:cxn modelId="{E3B0A6A2-F702-456D-B61C-B56B1960C09E}" type="presOf" srcId="{E36D26E4-7E6B-4ACD-AD15-8EA58303FCEF}" destId="{94DCF337-0248-4441-A51A-82B3FAB603A7}" srcOrd="0" destOrd="0" presId="urn:microsoft.com/office/officeart/2005/8/layout/vList2"/>
    <dgm:cxn modelId="{A3219383-F5FA-44E9-92B9-4DB35A1D8021}" srcId="{E36D26E4-7E6B-4ACD-AD15-8EA58303FCEF}" destId="{B75B2431-21FA-496B-92AE-01D3015B3216}" srcOrd="4" destOrd="0" parTransId="{63434D6C-FA56-476A-8854-2689FCF53969}" sibTransId="{70574C61-86C1-4AE0-82D6-46C3E5F33C3B}"/>
    <dgm:cxn modelId="{E447FA04-681B-4941-8464-FF618A2BAF2E}" srcId="{E36D26E4-7E6B-4ACD-AD15-8EA58303FCEF}" destId="{D2DCFB6B-D8F1-476D-8CC3-8E44921F3274}" srcOrd="1" destOrd="0" parTransId="{3D8B89E5-296E-4077-9C41-E133E9351339}" sibTransId="{AA6D1D21-181C-4533-AAE1-3CAD22B82CD6}"/>
    <dgm:cxn modelId="{645E3E73-BFF1-415B-A97B-813EBC189881}" type="presOf" srcId="{D2DCFB6B-D8F1-476D-8CC3-8E44921F3274}" destId="{ED82CF96-0DDB-4E11-8689-35B547393C76}" srcOrd="0" destOrd="0" presId="urn:microsoft.com/office/officeart/2005/8/layout/vList2"/>
    <dgm:cxn modelId="{8DD6586B-7403-487C-918C-C469B7A5045A}" type="presOf" srcId="{61378E11-89E1-49AF-B890-60949E9CB992}" destId="{8B11605A-26CD-4812-848B-EC42445DC95B}" srcOrd="0" destOrd="0" presId="urn:microsoft.com/office/officeart/2005/8/layout/vList2"/>
    <dgm:cxn modelId="{E5123796-3179-440C-A1D1-18EE6E2CB4DE}" type="presOf" srcId="{B75B2431-21FA-496B-92AE-01D3015B3216}" destId="{067B9208-38A9-40E7-A721-BDFF0946434C}" srcOrd="0" destOrd="0" presId="urn:microsoft.com/office/officeart/2005/8/layout/vList2"/>
    <dgm:cxn modelId="{FB8D0715-5C00-4028-B10B-43AF99F0E612}" type="presOf" srcId="{94BA933E-F9AD-4E0B-99CB-393859872C29}" destId="{759472F2-3C8E-49F9-9D34-7BD593ED1624}" srcOrd="0" destOrd="0" presId="urn:microsoft.com/office/officeart/2005/8/layout/vList2"/>
    <dgm:cxn modelId="{62D1BCD9-B09D-4A4A-AF84-FDC148F45EDB}" srcId="{E36D26E4-7E6B-4ACD-AD15-8EA58303FCEF}" destId="{94BA933E-F9AD-4E0B-99CB-393859872C29}" srcOrd="3" destOrd="0" parTransId="{645BDA94-267B-4FC4-AB63-A792C8952621}" sibTransId="{D56F1553-3ED7-415C-B011-1D3F66B80BA9}"/>
    <dgm:cxn modelId="{22BFC497-C2BB-4D55-9DC9-0B8272D1C4D8}" type="presOf" srcId="{800B1CE8-5614-4429-882A-44A5892FF372}" destId="{D0244045-7C2B-4BFD-A16B-E9D532674F89}" srcOrd="0" destOrd="0" presId="urn:microsoft.com/office/officeart/2005/8/layout/vList2"/>
    <dgm:cxn modelId="{5CCA376B-25EC-472F-96FA-530D8EF9D944}" type="presOf" srcId="{40337223-742A-4106-976A-59717C6E1F9E}" destId="{E498F3EB-6101-49C2-BC82-1C3FFD1410E7}" srcOrd="0" destOrd="0" presId="urn:microsoft.com/office/officeart/2005/8/layout/vList2"/>
    <dgm:cxn modelId="{5CB48A67-62AE-4883-9770-2E6F6C83FDE7}" srcId="{E36D26E4-7E6B-4ACD-AD15-8EA58303FCEF}" destId="{800B1CE8-5614-4429-882A-44A5892FF372}" srcOrd="5" destOrd="0" parTransId="{2DC84E96-9585-42F7-9012-84F8557CCC4F}" sibTransId="{4CE42CE4-E6AC-4501-80CD-BA2B4DE8DCA0}"/>
    <dgm:cxn modelId="{A5744514-3E29-4E3F-97B2-B9FEA02498A9}" srcId="{E36D26E4-7E6B-4ACD-AD15-8EA58303FCEF}" destId="{40337223-742A-4106-976A-59717C6E1F9E}" srcOrd="2" destOrd="0" parTransId="{C54DA7FA-5C18-4886-BB2E-FAC45B0A24B5}" sibTransId="{980C9019-7CEC-40B5-BE87-EBAC50ED11BE}"/>
    <dgm:cxn modelId="{77C7E8A9-626B-4510-847A-BA974BCC2F76}" type="presParOf" srcId="{94DCF337-0248-4441-A51A-82B3FAB603A7}" destId="{8B11605A-26CD-4812-848B-EC42445DC95B}" srcOrd="0" destOrd="0" presId="urn:microsoft.com/office/officeart/2005/8/layout/vList2"/>
    <dgm:cxn modelId="{3917851C-132C-491C-90BD-A41F9AC0ED69}" type="presParOf" srcId="{94DCF337-0248-4441-A51A-82B3FAB603A7}" destId="{36B5FF43-2F3F-4D4A-B4B4-BB231FB95A0C}" srcOrd="1" destOrd="0" presId="urn:microsoft.com/office/officeart/2005/8/layout/vList2"/>
    <dgm:cxn modelId="{2907FCD7-1029-4325-B83F-F8F8350C7E13}" type="presParOf" srcId="{94DCF337-0248-4441-A51A-82B3FAB603A7}" destId="{ED82CF96-0DDB-4E11-8689-35B547393C76}" srcOrd="2" destOrd="0" presId="urn:microsoft.com/office/officeart/2005/8/layout/vList2"/>
    <dgm:cxn modelId="{D66C0C50-202D-4D2B-A21E-677D2E7DB374}" type="presParOf" srcId="{94DCF337-0248-4441-A51A-82B3FAB603A7}" destId="{A8AC6B4B-1B18-451C-851C-D08010F41841}" srcOrd="3" destOrd="0" presId="urn:microsoft.com/office/officeart/2005/8/layout/vList2"/>
    <dgm:cxn modelId="{9F9EFC95-92AE-4259-BBA9-98A2E8747154}" type="presParOf" srcId="{94DCF337-0248-4441-A51A-82B3FAB603A7}" destId="{E498F3EB-6101-49C2-BC82-1C3FFD1410E7}" srcOrd="4" destOrd="0" presId="urn:microsoft.com/office/officeart/2005/8/layout/vList2"/>
    <dgm:cxn modelId="{A4BA6DD0-D761-4735-B25A-3935EC29B45E}" type="presParOf" srcId="{94DCF337-0248-4441-A51A-82B3FAB603A7}" destId="{5FA8B3A7-45DF-4D7A-914D-B3A77D83762A}" srcOrd="5" destOrd="0" presId="urn:microsoft.com/office/officeart/2005/8/layout/vList2"/>
    <dgm:cxn modelId="{7DFC361C-3675-4EFC-A314-AAA9D5642291}" type="presParOf" srcId="{94DCF337-0248-4441-A51A-82B3FAB603A7}" destId="{759472F2-3C8E-49F9-9D34-7BD593ED1624}" srcOrd="6" destOrd="0" presId="urn:microsoft.com/office/officeart/2005/8/layout/vList2"/>
    <dgm:cxn modelId="{DA0C4B18-55BF-4BAF-9F88-3AD915E46B8E}" type="presParOf" srcId="{94DCF337-0248-4441-A51A-82B3FAB603A7}" destId="{142EB891-C5AB-4C24-B00B-25766EFAF272}" srcOrd="7" destOrd="0" presId="urn:microsoft.com/office/officeart/2005/8/layout/vList2"/>
    <dgm:cxn modelId="{59F73A69-6932-4793-B8BE-C69E6233D257}" type="presParOf" srcId="{94DCF337-0248-4441-A51A-82B3FAB603A7}" destId="{067B9208-38A9-40E7-A721-BDFF0946434C}" srcOrd="8" destOrd="0" presId="urn:microsoft.com/office/officeart/2005/8/layout/vList2"/>
    <dgm:cxn modelId="{BF0B2E6F-D3E6-46FC-98A7-9B39DE4DD411}" type="presParOf" srcId="{94DCF337-0248-4441-A51A-82B3FAB603A7}" destId="{8BE68066-346A-4071-8E29-340D4BF679C4}" srcOrd="9" destOrd="0" presId="urn:microsoft.com/office/officeart/2005/8/layout/vList2"/>
    <dgm:cxn modelId="{692298DB-07A6-4DD7-840F-D217BBD477E7}" type="presParOf" srcId="{94DCF337-0248-4441-A51A-82B3FAB603A7}" destId="{D0244045-7C2B-4BFD-A16B-E9D532674F8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36D26E4-7E6B-4ACD-AD15-8EA58303FCEF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61378E11-89E1-49AF-B890-60949E9CB992}">
      <dgm:prSet phldrT="[文本]"/>
      <dgm:spPr/>
      <dgm:t>
        <a:bodyPr/>
        <a:lstStyle/>
        <a:p>
          <a:pPr algn="ctr"/>
          <a:r>
            <a:rPr lang="zh-CN" altLang="en-US" dirty="0" smtClean="0"/>
            <a:t>组件及环境准备</a:t>
          </a:r>
          <a:endParaRPr lang="zh-CN" altLang="en-US" dirty="0"/>
        </a:p>
      </dgm:t>
    </dgm:pt>
    <dgm:pt modelId="{5797BDA4-4FAF-490B-907D-B232C0977F1B}" type="parTrans" cxnId="{9B3C906F-9B61-4076-BEE4-A2E9563F901E}">
      <dgm:prSet/>
      <dgm:spPr/>
      <dgm:t>
        <a:bodyPr/>
        <a:lstStyle/>
        <a:p>
          <a:endParaRPr lang="zh-CN" altLang="en-US"/>
        </a:p>
      </dgm:t>
    </dgm:pt>
    <dgm:pt modelId="{16961FE8-8394-4710-A359-69C8D5756DAF}" type="sibTrans" cxnId="{9B3C906F-9B61-4076-BEE4-A2E9563F901E}">
      <dgm:prSet/>
      <dgm:spPr/>
      <dgm:t>
        <a:bodyPr/>
        <a:lstStyle/>
        <a:p>
          <a:endParaRPr lang="zh-CN" altLang="en-US"/>
        </a:p>
      </dgm:t>
    </dgm:pt>
    <dgm:pt modelId="{D2DCFB6B-D8F1-476D-8CC3-8E44921F3274}">
      <dgm:prSet phldrT="[文本]"/>
      <dgm:spPr/>
      <dgm:t>
        <a:bodyPr/>
        <a:lstStyle/>
        <a:p>
          <a:pPr algn="ctr"/>
          <a:r>
            <a:rPr lang="en-US" altLang="zh-CN" dirty="0" smtClean="0"/>
            <a:t>ADMA</a:t>
          </a:r>
          <a:r>
            <a:rPr lang="zh-CN" altLang="en-US" dirty="0" smtClean="0"/>
            <a:t>的安装</a:t>
          </a:r>
          <a:endParaRPr lang="zh-CN" altLang="en-US" dirty="0"/>
        </a:p>
      </dgm:t>
    </dgm:pt>
    <dgm:pt modelId="{3D8B89E5-296E-4077-9C41-E133E9351339}" type="parTrans" cxnId="{E447FA04-681B-4941-8464-FF618A2BAF2E}">
      <dgm:prSet/>
      <dgm:spPr/>
      <dgm:t>
        <a:bodyPr/>
        <a:lstStyle/>
        <a:p>
          <a:endParaRPr lang="zh-CN" altLang="en-US"/>
        </a:p>
      </dgm:t>
    </dgm:pt>
    <dgm:pt modelId="{AA6D1D21-181C-4533-AAE1-3CAD22B82CD6}" type="sibTrans" cxnId="{E447FA04-681B-4941-8464-FF618A2BAF2E}">
      <dgm:prSet/>
      <dgm:spPr/>
      <dgm:t>
        <a:bodyPr/>
        <a:lstStyle/>
        <a:p>
          <a:endParaRPr lang="zh-CN" altLang="en-US"/>
        </a:p>
      </dgm:t>
    </dgm:pt>
    <dgm:pt modelId="{40337223-742A-4106-976A-59717C6E1F9E}">
      <dgm:prSet phldrT="[文本]"/>
      <dgm:spPr/>
      <dgm:t>
        <a:bodyPr/>
        <a:lstStyle/>
        <a:p>
          <a:pPr algn="ctr"/>
          <a:r>
            <a:rPr lang="zh-CN" altLang="en-US" dirty="0" smtClean="0"/>
            <a:t>前端建模安装</a:t>
          </a:r>
          <a:endParaRPr lang="zh-CN" altLang="en-US" dirty="0"/>
        </a:p>
      </dgm:t>
    </dgm:pt>
    <dgm:pt modelId="{C54DA7FA-5C18-4886-BB2E-FAC45B0A24B5}" type="parTrans" cxnId="{A5744514-3E29-4E3F-97B2-B9FEA02498A9}">
      <dgm:prSet/>
      <dgm:spPr/>
      <dgm:t>
        <a:bodyPr/>
        <a:lstStyle/>
        <a:p>
          <a:endParaRPr lang="zh-CN" altLang="en-US"/>
        </a:p>
      </dgm:t>
    </dgm:pt>
    <dgm:pt modelId="{980C9019-7CEC-40B5-BE87-EBAC50ED11BE}" type="sibTrans" cxnId="{A5744514-3E29-4E3F-97B2-B9FEA02498A9}">
      <dgm:prSet/>
      <dgm:spPr/>
      <dgm:t>
        <a:bodyPr/>
        <a:lstStyle/>
        <a:p>
          <a:endParaRPr lang="zh-CN" altLang="en-US"/>
        </a:p>
      </dgm:t>
    </dgm:pt>
    <dgm:pt modelId="{94BA933E-F9AD-4E0B-99CB-393859872C29}">
      <dgm:prSet phldrT="[文本]"/>
      <dgm:spPr/>
      <dgm:t>
        <a:bodyPr/>
        <a:lstStyle/>
        <a:p>
          <a:pPr algn="ctr"/>
          <a:r>
            <a:rPr lang="zh-CN" altLang="en-US" dirty="0" smtClean="0"/>
            <a:t>数据到达检查</a:t>
          </a:r>
          <a:endParaRPr lang="zh-CN" altLang="en-US" dirty="0"/>
        </a:p>
      </dgm:t>
    </dgm:pt>
    <dgm:pt modelId="{645BDA94-267B-4FC4-AB63-A792C8952621}" type="parTrans" cxnId="{62D1BCD9-B09D-4A4A-AF84-FDC148F45EDB}">
      <dgm:prSet/>
      <dgm:spPr/>
      <dgm:t>
        <a:bodyPr/>
        <a:lstStyle/>
        <a:p>
          <a:endParaRPr lang="zh-CN" altLang="en-US"/>
        </a:p>
      </dgm:t>
    </dgm:pt>
    <dgm:pt modelId="{D56F1553-3ED7-415C-B011-1D3F66B80BA9}" type="sibTrans" cxnId="{62D1BCD9-B09D-4A4A-AF84-FDC148F45EDB}">
      <dgm:prSet/>
      <dgm:spPr/>
      <dgm:t>
        <a:bodyPr/>
        <a:lstStyle/>
        <a:p>
          <a:endParaRPr lang="zh-CN" altLang="en-US"/>
        </a:p>
      </dgm:t>
    </dgm:pt>
    <dgm:pt modelId="{B75B2431-21FA-496B-92AE-01D3015B3216}">
      <dgm:prSet phldrT="[文本]"/>
      <dgm:spPr/>
      <dgm:t>
        <a:bodyPr/>
        <a:lstStyle/>
        <a:p>
          <a:pPr algn="ctr"/>
          <a:r>
            <a:rPr lang="zh-CN" altLang="en-US" dirty="0" smtClean="0"/>
            <a:t>任务资源配置</a:t>
          </a:r>
          <a:endParaRPr lang="zh-CN" altLang="en-US" dirty="0"/>
        </a:p>
      </dgm:t>
    </dgm:pt>
    <dgm:pt modelId="{63434D6C-FA56-476A-8854-2689FCF53969}" type="parTrans" cxnId="{A3219383-F5FA-44E9-92B9-4DB35A1D8021}">
      <dgm:prSet/>
      <dgm:spPr/>
      <dgm:t>
        <a:bodyPr/>
        <a:lstStyle/>
        <a:p>
          <a:endParaRPr lang="zh-CN" altLang="en-US"/>
        </a:p>
      </dgm:t>
    </dgm:pt>
    <dgm:pt modelId="{70574C61-86C1-4AE0-82D6-46C3E5F33C3B}" type="sibTrans" cxnId="{A3219383-F5FA-44E9-92B9-4DB35A1D8021}">
      <dgm:prSet/>
      <dgm:spPr/>
      <dgm:t>
        <a:bodyPr/>
        <a:lstStyle/>
        <a:p>
          <a:endParaRPr lang="zh-CN" altLang="en-US"/>
        </a:p>
      </dgm:t>
    </dgm:pt>
    <dgm:pt modelId="{800B1CE8-5614-4429-882A-44A5892FF372}">
      <dgm:prSet phldrT="[文本]"/>
      <dgm:spPr/>
      <dgm:t>
        <a:bodyPr/>
        <a:lstStyle/>
        <a:p>
          <a:pPr algn="ctr"/>
          <a:r>
            <a:rPr lang="zh-CN" altLang="en-US" dirty="0" smtClean="0"/>
            <a:t>任务优先级</a:t>
          </a:r>
          <a:endParaRPr lang="zh-CN" altLang="en-US" dirty="0"/>
        </a:p>
      </dgm:t>
    </dgm:pt>
    <dgm:pt modelId="{2DC84E96-9585-42F7-9012-84F8557CCC4F}" type="parTrans" cxnId="{5CB48A67-62AE-4883-9770-2E6F6C83FDE7}">
      <dgm:prSet/>
      <dgm:spPr/>
      <dgm:t>
        <a:bodyPr/>
        <a:lstStyle/>
        <a:p>
          <a:endParaRPr lang="zh-CN" altLang="en-US"/>
        </a:p>
      </dgm:t>
    </dgm:pt>
    <dgm:pt modelId="{4CE42CE4-E6AC-4501-80CD-BA2B4DE8DCA0}" type="sibTrans" cxnId="{5CB48A67-62AE-4883-9770-2E6F6C83FDE7}">
      <dgm:prSet/>
      <dgm:spPr/>
      <dgm:t>
        <a:bodyPr/>
        <a:lstStyle/>
        <a:p>
          <a:endParaRPr lang="zh-CN" altLang="en-US"/>
        </a:p>
      </dgm:t>
    </dgm:pt>
    <dgm:pt modelId="{94DCF337-0248-4441-A51A-82B3FAB603A7}" type="pres">
      <dgm:prSet presAssocID="{E36D26E4-7E6B-4ACD-AD15-8EA58303FCE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B11605A-26CD-4812-848B-EC42445DC95B}" type="pres">
      <dgm:prSet presAssocID="{61378E11-89E1-49AF-B890-60949E9CB992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B5FF43-2F3F-4D4A-B4B4-BB231FB95A0C}" type="pres">
      <dgm:prSet presAssocID="{16961FE8-8394-4710-A359-69C8D5756DAF}" presName="spacer" presStyleCnt="0"/>
      <dgm:spPr/>
    </dgm:pt>
    <dgm:pt modelId="{ED82CF96-0DDB-4E11-8689-35B547393C76}" type="pres">
      <dgm:prSet presAssocID="{D2DCFB6B-D8F1-476D-8CC3-8E44921F3274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AC6B4B-1B18-451C-851C-D08010F41841}" type="pres">
      <dgm:prSet presAssocID="{AA6D1D21-181C-4533-AAE1-3CAD22B82CD6}" presName="spacer" presStyleCnt="0"/>
      <dgm:spPr/>
    </dgm:pt>
    <dgm:pt modelId="{E498F3EB-6101-49C2-BC82-1C3FFD1410E7}" type="pres">
      <dgm:prSet presAssocID="{40337223-742A-4106-976A-59717C6E1F9E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A8B3A7-45DF-4D7A-914D-B3A77D83762A}" type="pres">
      <dgm:prSet presAssocID="{980C9019-7CEC-40B5-BE87-EBAC50ED11BE}" presName="spacer" presStyleCnt="0"/>
      <dgm:spPr/>
    </dgm:pt>
    <dgm:pt modelId="{759472F2-3C8E-49F9-9D34-7BD593ED1624}" type="pres">
      <dgm:prSet presAssocID="{94BA933E-F9AD-4E0B-99CB-393859872C2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EB891-C5AB-4C24-B00B-25766EFAF272}" type="pres">
      <dgm:prSet presAssocID="{D56F1553-3ED7-415C-B011-1D3F66B80BA9}" presName="spacer" presStyleCnt="0"/>
      <dgm:spPr/>
    </dgm:pt>
    <dgm:pt modelId="{067B9208-38A9-40E7-A721-BDFF0946434C}" type="pres">
      <dgm:prSet presAssocID="{B75B2431-21FA-496B-92AE-01D3015B3216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E68066-346A-4071-8E29-340D4BF679C4}" type="pres">
      <dgm:prSet presAssocID="{70574C61-86C1-4AE0-82D6-46C3E5F33C3B}" presName="spacer" presStyleCnt="0"/>
      <dgm:spPr/>
    </dgm:pt>
    <dgm:pt modelId="{D0244045-7C2B-4BFD-A16B-E9D532674F89}" type="pres">
      <dgm:prSet presAssocID="{800B1CE8-5614-4429-882A-44A5892FF372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5759095-3B24-4930-8E15-8CA9778246C0}" type="presOf" srcId="{94BA933E-F9AD-4E0B-99CB-393859872C29}" destId="{759472F2-3C8E-49F9-9D34-7BD593ED1624}" srcOrd="0" destOrd="0" presId="urn:microsoft.com/office/officeart/2005/8/layout/vList2"/>
    <dgm:cxn modelId="{5CB48A67-62AE-4883-9770-2E6F6C83FDE7}" srcId="{E36D26E4-7E6B-4ACD-AD15-8EA58303FCEF}" destId="{800B1CE8-5614-4429-882A-44A5892FF372}" srcOrd="5" destOrd="0" parTransId="{2DC84E96-9585-42F7-9012-84F8557CCC4F}" sibTransId="{4CE42CE4-E6AC-4501-80CD-BA2B4DE8DCA0}"/>
    <dgm:cxn modelId="{A3219383-F5FA-44E9-92B9-4DB35A1D8021}" srcId="{E36D26E4-7E6B-4ACD-AD15-8EA58303FCEF}" destId="{B75B2431-21FA-496B-92AE-01D3015B3216}" srcOrd="4" destOrd="0" parTransId="{63434D6C-FA56-476A-8854-2689FCF53969}" sibTransId="{70574C61-86C1-4AE0-82D6-46C3E5F33C3B}"/>
    <dgm:cxn modelId="{62D1BCD9-B09D-4A4A-AF84-FDC148F45EDB}" srcId="{E36D26E4-7E6B-4ACD-AD15-8EA58303FCEF}" destId="{94BA933E-F9AD-4E0B-99CB-393859872C29}" srcOrd="3" destOrd="0" parTransId="{645BDA94-267B-4FC4-AB63-A792C8952621}" sibTransId="{D56F1553-3ED7-415C-B011-1D3F66B80BA9}"/>
    <dgm:cxn modelId="{293CC7B0-1ACA-42C0-AF44-D4063115F60C}" type="presOf" srcId="{800B1CE8-5614-4429-882A-44A5892FF372}" destId="{D0244045-7C2B-4BFD-A16B-E9D532674F89}" srcOrd="0" destOrd="0" presId="urn:microsoft.com/office/officeart/2005/8/layout/vList2"/>
    <dgm:cxn modelId="{80C9BCA9-5118-48E4-AC58-89AF0C19EC14}" type="presOf" srcId="{61378E11-89E1-49AF-B890-60949E9CB992}" destId="{8B11605A-26CD-4812-848B-EC42445DC95B}" srcOrd="0" destOrd="0" presId="urn:microsoft.com/office/officeart/2005/8/layout/vList2"/>
    <dgm:cxn modelId="{E447FA04-681B-4941-8464-FF618A2BAF2E}" srcId="{E36D26E4-7E6B-4ACD-AD15-8EA58303FCEF}" destId="{D2DCFB6B-D8F1-476D-8CC3-8E44921F3274}" srcOrd="1" destOrd="0" parTransId="{3D8B89E5-296E-4077-9C41-E133E9351339}" sibTransId="{AA6D1D21-181C-4533-AAE1-3CAD22B82CD6}"/>
    <dgm:cxn modelId="{8DD4029D-0FEB-466F-9F75-3F29B029D70E}" type="presOf" srcId="{D2DCFB6B-D8F1-476D-8CC3-8E44921F3274}" destId="{ED82CF96-0DDB-4E11-8689-35B547393C76}" srcOrd="0" destOrd="0" presId="urn:microsoft.com/office/officeart/2005/8/layout/vList2"/>
    <dgm:cxn modelId="{A5744514-3E29-4E3F-97B2-B9FEA02498A9}" srcId="{E36D26E4-7E6B-4ACD-AD15-8EA58303FCEF}" destId="{40337223-742A-4106-976A-59717C6E1F9E}" srcOrd="2" destOrd="0" parTransId="{C54DA7FA-5C18-4886-BB2E-FAC45B0A24B5}" sibTransId="{980C9019-7CEC-40B5-BE87-EBAC50ED11BE}"/>
    <dgm:cxn modelId="{9B3C906F-9B61-4076-BEE4-A2E9563F901E}" srcId="{E36D26E4-7E6B-4ACD-AD15-8EA58303FCEF}" destId="{61378E11-89E1-49AF-B890-60949E9CB992}" srcOrd="0" destOrd="0" parTransId="{5797BDA4-4FAF-490B-907D-B232C0977F1B}" sibTransId="{16961FE8-8394-4710-A359-69C8D5756DAF}"/>
    <dgm:cxn modelId="{A2762852-FDE6-44D7-BB6D-2839D5641783}" type="presOf" srcId="{40337223-742A-4106-976A-59717C6E1F9E}" destId="{E498F3EB-6101-49C2-BC82-1C3FFD1410E7}" srcOrd="0" destOrd="0" presId="urn:microsoft.com/office/officeart/2005/8/layout/vList2"/>
    <dgm:cxn modelId="{8079CC7B-64CF-488C-90AD-0D687CB7C442}" type="presOf" srcId="{E36D26E4-7E6B-4ACD-AD15-8EA58303FCEF}" destId="{94DCF337-0248-4441-A51A-82B3FAB603A7}" srcOrd="0" destOrd="0" presId="urn:microsoft.com/office/officeart/2005/8/layout/vList2"/>
    <dgm:cxn modelId="{B70DC75A-B403-46E0-84B5-BD58B1A66CDB}" type="presOf" srcId="{B75B2431-21FA-496B-92AE-01D3015B3216}" destId="{067B9208-38A9-40E7-A721-BDFF0946434C}" srcOrd="0" destOrd="0" presId="urn:microsoft.com/office/officeart/2005/8/layout/vList2"/>
    <dgm:cxn modelId="{7FF54083-CE1B-41CB-907A-74AC6282A3FF}" type="presParOf" srcId="{94DCF337-0248-4441-A51A-82B3FAB603A7}" destId="{8B11605A-26CD-4812-848B-EC42445DC95B}" srcOrd="0" destOrd="0" presId="urn:microsoft.com/office/officeart/2005/8/layout/vList2"/>
    <dgm:cxn modelId="{92427A4D-2AE4-4F6E-BDC5-3EB3823B743E}" type="presParOf" srcId="{94DCF337-0248-4441-A51A-82B3FAB603A7}" destId="{36B5FF43-2F3F-4D4A-B4B4-BB231FB95A0C}" srcOrd="1" destOrd="0" presId="urn:microsoft.com/office/officeart/2005/8/layout/vList2"/>
    <dgm:cxn modelId="{50F5910E-DD8F-4C72-B844-A33A3ABB0374}" type="presParOf" srcId="{94DCF337-0248-4441-A51A-82B3FAB603A7}" destId="{ED82CF96-0DDB-4E11-8689-35B547393C76}" srcOrd="2" destOrd="0" presId="urn:microsoft.com/office/officeart/2005/8/layout/vList2"/>
    <dgm:cxn modelId="{3D9E73C7-B4DA-485F-A181-B759B4A1F97A}" type="presParOf" srcId="{94DCF337-0248-4441-A51A-82B3FAB603A7}" destId="{A8AC6B4B-1B18-451C-851C-D08010F41841}" srcOrd="3" destOrd="0" presId="urn:microsoft.com/office/officeart/2005/8/layout/vList2"/>
    <dgm:cxn modelId="{457F57ED-2715-4B54-85F0-6C64E11A5B4A}" type="presParOf" srcId="{94DCF337-0248-4441-A51A-82B3FAB603A7}" destId="{E498F3EB-6101-49C2-BC82-1C3FFD1410E7}" srcOrd="4" destOrd="0" presId="urn:microsoft.com/office/officeart/2005/8/layout/vList2"/>
    <dgm:cxn modelId="{7376E9D6-23E1-4C50-8E6C-8B535CB656A7}" type="presParOf" srcId="{94DCF337-0248-4441-A51A-82B3FAB603A7}" destId="{5FA8B3A7-45DF-4D7A-914D-B3A77D83762A}" srcOrd="5" destOrd="0" presId="urn:microsoft.com/office/officeart/2005/8/layout/vList2"/>
    <dgm:cxn modelId="{82E85271-EEE5-423E-82AF-44FC88A371FD}" type="presParOf" srcId="{94DCF337-0248-4441-A51A-82B3FAB603A7}" destId="{759472F2-3C8E-49F9-9D34-7BD593ED1624}" srcOrd="6" destOrd="0" presId="urn:microsoft.com/office/officeart/2005/8/layout/vList2"/>
    <dgm:cxn modelId="{D4FD3E1D-CF15-4A94-AE4A-119FC8EA46D4}" type="presParOf" srcId="{94DCF337-0248-4441-A51A-82B3FAB603A7}" destId="{142EB891-C5AB-4C24-B00B-25766EFAF272}" srcOrd="7" destOrd="0" presId="urn:microsoft.com/office/officeart/2005/8/layout/vList2"/>
    <dgm:cxn modelId="{18495D25-2DD3-47FC-9E0B-ECBDF351F9DB}" type="presParOf" srcId="{94DCF337-0248-4441-A51A-82B3FAB603A7}" destId="{067B9208-38A9-40E7-A721-BDFF0946434C}" srcOrd="8" destOrd="0" presId="urn:microsoft.com/office/officeart/2005/8/layout/vList2"/>
    <dgm:cxn modelId="{7EBA9AD1-37E1-4E3A-B62C-0CC8AA8CEA72}" type="presParOf" srcId="{94DCF337-0248-4441-A51A-82B3FAB603A7}" destId="{8BE68066-346A-4071-8E29-340D4BF679C4}" srcOrd="9" destOrd="0" presId="urn:microsoft.com/office/officeart/2005/8/layout/vList2"/>
    <dgm:cxn modelId="{C6CEC39D-E908-4237-B7CA-8E03893850C0}" type="presParOf" srcId="{94DCF337-0248-4441-A51A-82B3FAB603A7}" destId="{D0244045-7C2B-4BFD-A16B-E9D532674F8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6D26E4-7E6B-4ACD-AD15-8EA58303FCEF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61378E11-89E1-49AF-B890-60949E9CB992}">
      <dgm:prSet phldrT="[文本]"/>
      <dgm:spPr/>
      <dgm:t>
        <a:bodyPr/>
        <a:lstStyle/>
        <a:p>
          <a:pPr algn="ctr"/>
          <a:r>
            <a:rPr lang="zh-CN" altLang="en-US" dirty="0" smtClean="0"/>
            <a:t>数据到达检查</a:t>
          </a:r>
          <a:endParaRPr lang="zh-CN" altLang="en-US" dirty="0"/>
        </a:p>
      </dgm:t>
    </dgm:pt>
    <dgm:pt modelId="{5797BDA4-4FAF-490B-907D-B232C0977F1B}" type="parTrans" cxnId="{9B3C906F-9B61-4076-BEE4-A2E9563F901E}">
      <dgm:prSet/>
      <dgm:spPr/>
      <dgm:t>
        <a:bodyPr/>
        <a:lstStyle/>
        <a:p>
          <a:endParaRPr lang="zh-CN" altLang="en-US"/>
        </a:p>
      </dgm:t>
    </dgm:pt>
    <dgm:pt modelId="{16961FE8-8394-4710-A359-69C8D5756DAF}" type="sibTrans" cxnId="{9B3C906F-9B61-4076-BEE4-A2E9563F901E}">
      <dgm:prSet/>
      <dgm:spPr/>
      <dgm:t>
        <a:bodyPr/>
        <a:lstStyle/>
        <a:p>
          <a:endParaRPr lang="zh-CN" altLang="en-US"/>
        </a:p>
      </dgm:t>
    </dgm:pt>
    <dgm:pt modelId="{D2DCFB6B-D8F1-476D-8CC3-8E44921F3274}">
      <dgm:prSet phldrT="[文本]"/>
      <dgm:spPr/>
      <dgm:t>
        <a:bodyPr/>
        <a:lstStyle/>
        <a:p>
          <a:pPr algn="ctr"/>
          <a:r>
            <a:rPr lang="zh-CN" altLang="en-US" dirty="0" smtClean="0"/>
            <a:t>任务资源配置</a:t>
          </a:r>
          <a:endParaRPr lang="zh-CN" altLang="en-US" dirty="0"/>
        </a:p>
      </dgm:t>
    </dgm:pt>
    <dgm:pt modelId="{3D8B89E5-296E-4077-9C41-E133E9351339}" type="parTrans" cxnId="{E447FA04-681B-4941-8464-FF618A2BAF2E}">
      <dgm:prSet/>
      <dgm:spPr/>
      <dgm:t>
        <a:bodyPr/>
        <a:lstStyle/>
        <a:p>
          <a:endParaRPr lang="zh-CN" altLang="en-US"/>
        </a:p>
      </dgm:t>
    </dgm:pt>
    <dgm:pt modelId="{AA6D1D21-181C-4533-AAE1-3CAD22B82CD6}" type="sibTrans" cxnId="{E447FA04-681B-4941-8464-FF618A2BAF2E}">
      <dgm:prSet/>
      <dgm:spPr/>
      <dgm:t>
        <a:bodyPr/>
        <a:lstStyle/>
        <a:p>
          <a:endParaRPr lang="zh-CN" altLang="en-US"/>
        </a:p>
      </dgm:t>
    </dgm:pt>
    <dgm:pt modelId="{40337223-742A-4106-976A-59717C6E1F9E}">
      <dgm:prSet phldrT="[文本]"/>
      <dgm:spPr/>
      <dgm:t>
        <a:bodyPr/>
        <a:lstStyle/>
        <a:p>
          <a:pPr algn="ctr"/>
          <a:r>
            <a:rPr lang="zh-CN" altLang="en-US" dirty="0" smtClean="0"/>
            <a:t>任务优先级</a:t>
          </a:r>
          <a:endParaRPr lang="zh-CN" altLang="en-US" dirty="0"/>
        </a:p>
      </dgm:t>
    </dgm:pt>
    <dgm:pt modelId="{C54DA7FA-5C18-4886-BB2E-FAC45B0A24B5}" type="parTrans" cxnId="{A5744514-3E29-4E3F-97B2-B9FEA02498A9}">
      <dgm:prSet/>
      <dgm:spPr/>
      <dgm:t>
        <a:bodyPr/>
        <a:lstStyle/>
        <a:p>
          <a:endParaRPr lang="zh-CN" altLang="en-US"/>
        </a:p>
      </dgm:t>
    </dgm:pt>
    <dgm:pt modelId="{980C9019-7CEC-40B5-BE87-EBAC50ED11BE}" type="sibTrans" cxnId="{A5744514-3E29-4E3F-97B2-B9FEA02498A9}">
      <dgm:prSet/>
      <dgm:spPr/>
      <dgm:t>
        <a:bodyPr/>
        <a:lstStyle/>
        <a:p>
          <a:endParaRPr lang="zh-CN" altLang="en-US"/>
        </a:p>
      </dgm:t>
    </dgm:pt>
    <dgm:pt modelId="{94DCF337-0248-4441-A51A-82B3FAB603A7}" type="pres">
      <dgm:prSet presAssocID="{E36D26E4-7E6B-4ACD-AD15-8EA58303FCE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B11605A-26CD-4812-848B-EC42445DC95B}" type="pres">
      <dgm:prSet presAssocID="{61378E11-89E1-49AF-B890-60949E9CB99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B5FF43-2F3F-4D4A-B4B4-BB231FB95A0C}" type="pres">
      <dgm:prSet presAssocID="{16961FE8-8394-4710-A359-69C8D5756DAF}" presName="spacer" presStyleCnt="0"/>
      <dgm:spPr/>
      <dgm:t>
        <a:bodyPr/>
        <a:lstStyle/>
        <a:p>
          <a:endParaRPr lang="zh-CN" altLang="en-US"/>
        </a:p>
      </dgm:t>
    </dgm:pt>
    <dgm:pt modelId="{ED82CF96-0DDB-4E11-8689-35B547393C76}" type="pres">
      <dgm:prSet presAssocID="{D2DCFB6B-D8F1-476D-8CC3-8E44921F327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AC6B4B-1B18-451C-851C-D08010F41841}" type="pres">
      <dgm:prSet presAssocID="{AA6D1D21-181C-4533-AAE1-3CAD22B82CD6}" presName="spacer" presStyleCnt="0"/>
      <dgm:spPr/>
      <dgm:t>
        <a:bodyPr/>
        <a:lstStyle/>
        <a:p>
          <a:endParaRPr lang="zh-CN" altLang="en-US"/>
        </a:p>
      </dgm:t>
    </dgm:pt>
    <dgm:pt modelId="{E498F3EB-6101-49C2-BC82-1C3FFD1410E7}" type="pres">
      <dgm:prSet presAssocID="{40337223-742A-4106-976A-59717C6E1F9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B3C906F-9B61-4076-BEE4-A2E9563F901E}" srcId="{E36D26E4-7E6B-4ACD-AD15-8EA58303FCEF}" destId="{61378E11-89E1-49AF-B890-60949E9CB992}" srcOrd="0" destOrd="0" parTransId="{5797BDA4-4FAF-490B-907D-B232C0977F1B}" sibTransId="{16961FE8-8394-4710-A359-69C8D5756DAF}"/>
    <dgm:cxn modelId="{F4390C14-2331-4E11-8DA9-AE5661C6FB42}" type="presOf" srcId="{61378E11-89E1-49AF-B890-60949E9CB992}" destId="{8B11605A-26CD-4812-848B-EC42445DC95B}" srcOrd="0" destOrd="0" presId="urn:microsoft.com/office/officeart/2005/8/layout/vList2"/>
    <dgm:cxn modelId="{E447FA04-681B-4941-8464-FF618A2BAF2E}" srcId="{E36D26E4-7E6B-4ACD-AD15-8EA58303FCEF}" destId="{D2DCFB6B-D8F1-476D-8CC3-8E44921F3274}" srcOrd="1" destOrd="0" parTransId="{3D8B89E5-296E-4077-9C41-E133E9351339}" sibTransId="{AA6D1D21-181C-4533-AAE1-3CAD22B82CD6}"/>
    <dgm:cxn modelId="{2A9155DA-C084-4399-8174-F7E142DC8054}" type="presOf" srcId="{E36D26E4-7E6B-4ACD-AD15-8EA58303FCEF}" destId="{94DCF337-0248-4441-A51A-82B3FAB603A7}" srcOrd="0" destOrd="0" presId="urn:microsoft.com/office/officeart/2005/8/layout/vList2"/>
    <dgm:cxn modelId="{656EB88F-A7EF-4058-BA3F-DD3279030416}" type="presOf" srcId="{40337223-742A-4106-976A-59717C6E1F9E}" destId="{E498F3EB-6101-49C2-BC82-1C3FFD1410E7}" srcOrd="0" destOrd="0" presId="urn:microsoft.com/office/officeart/2005/8/layout/vList2"/>
    <dgm:cxn modelId="{57A0748A-39D8-435D-858B-093435ABBDDC}" type="presOf" srcId="{D2DCFB6B-D8F1-476D-8CC3-8E44921F3274}" destId="{ED82CF96-0DDB-4E11-8689-35B547393C76}" srcOrd="0" destOrd="0" presId="urn:microsoft.com/office/officeart/2005/8/layout/vList2"/>
    <dgm:cxn modelId="{A5744514-3E29-4E3F-97B2-B9FEA02498A9}" srcId="{E36D26E4-7E6B-4ACD-AD15-8EA58303FCEF}" destId="{40337223-742A-4106-976A-59717C6E1F9E}" srcOrd="2" destOrd="0" parTransId="{C54DA7FA-5C18-4886-BB2E-FAC45B0A24B5}" sibTransId="{980C9019-7CEC-40B5-BE87-EBAC50ED11BE}"/>
    <dgm:cxn modelId="{D18E6F70-1993-402A-91E4-8A8C1117CD92}" type="presParOf" srcId="{94DCF337-0248-4441-A51A-82B3FAB603A7}" destId="{8B11605A-26CD-4812-848B-EC42445DC95B}" srcOrd="0" destOrd="0" presId="urn:microsoft.com/office/officeart/2005/8/layout/vList2"/>
    <dgm:cxn modelId="{15FA181D-3DEE-4D37-93F0-CC995D38981B}" type="presParOf" srcId="{94DCF337-0248-4441-A51A-82B3FAB603A7}" destId="{36B5FF43-2F3F-4D4A-B4B4-BB231FB95A0C}" srcOrd="1" destOrd="0" presId="urn:microsoft.com/office/officeart/2005/8/layout/vList2"/>
    <dgm:cxn modelId="{6241A98A-F532-4FDB-97D7-359A887DD927}" type="presParOf" srcId="{94DCF337-0248-4441-A51A-82B3FAB603A7}" destId="{ED82CF96-0DDB-4E11-8689-35B547393C76}" srcOrd="2" destOrd="0" presId="urn:microsoft.com/office/officeart/2005/8/layout/vList2"/>
    <dgm:cxn modelId="{32EBDDB5-E33E-4D74-A1E2-2F72A0D1B948}" type="presParOf" srcId="{94DCF337-0248-4441-A51A-82B3FAB603A7}" destId="{A8AC6B4B-1B18-451C-851C-D08010F41841}" srcOrd="3" destOrd="0" presId="urn:microsoft.com/office/officeart/2005/8/layout/vList2"/>
    <dgm:cxn modelId="{C9F919D6-9E97-4E48-9CB9-0B432B7751F9}" type="presParOf" srcId="{94DCF337-0248-4441-A51A-82B3FAB603A7}" destId="{E498F3EB-6101-49C2-BC82-1C3FFD1410E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6D26E4-7E6B-4ACD-AD15-8EA58303FCEF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61378E11-89E1-49AF-B890-60949E9CB992}">
      <dgm:prSet phldrT="[文本]"/>
      <dgm:spPr/>
      <dgm:t>
        <a:bodyPr/>
        <a:lstStyle/>
        <a:p>
          <a:pPr algn="ctr"/>
          <a:r>
            <a:rPr lang="zh-CN" altLang="en-US" dirty="0" smtClean="0"/>
            <a:t>组件及环境准备</a:t>
          </a:r>
          <a:endParaRPr lang="zh-CN" altLang="en-US" dirty="0"/>
        </a:p>
      </dgm:t>
    </dgm:pt>
    <dgm:pt modelId="{5797BDA4-4FAF-490B-907D-B232C0977F1B}" type="parTrans" cxnId="{9B3C906F-9B61-4076-BEE4-A2E9563F901E}">
      <dgm:prSet/>
      <dgm:spPr/>
      <dgm:t>
        <a:bodyPr/>
        <a:lstStyle/>
        <a:p>
          <a:endParaRPr lang="zh-CN" altLang="en-US"/>
        </a:p>
      </dgm:t>
    </dgm:pt>
    <dgm:pt modelId="{16961FE8-8394-4710-A359-69C8D5756DAF}" type="sibTrans" cxnId="{9B3C906F-9B61-4076-BEE4-A2E9563F901E}">
      <dgm:prSet/>
      <dgm:spPr/>
      <dgm:t>
        <a:bodyPr/>
        <a:lstStyle/>
        <a:p>
          <a:endParaRPr lang="zh-CN" altLang="en-US"/>
        </a:p>
      </dgm:t>
    </dgm:pt>
    <dgm:pt modelId="{D2DCFB6B-D8F1-476D-8CC3-8E44921F3274}">
      <dgm:prSet phldrT="[文本]"/>
      <dgm:spPr/>
      <dgm:t>
        <a:bodyPr/>
        <a:lstStyle/>
        <a:p>
          <a:pPr algn="ctr"/>
          <a:r>
            <a:rPr lang="en-US" altLang="zh-CN" dirty="0" smtClean="0"/>
            <a:t>ADMA</a:t>
          </a:r>
          <a:r>
            <a:rPr lang="zh-CN" altLang="en-US" dirty="0" smtClean="0"/>
            <a:t>的安装</a:t>
          </a:r>
          <a:endParaRPr lang="zh-CN" altLang="en-US" dirty="0"/>
        </a:p>
      </dgm:t>
    </dgm:pt>
    <dgm:pt modelId="{3D8B89E5-296E-4077-9C41-E133E9351339}" type="parTrans" cxnId="{E447FA04-681B-4941-8464-FF618A2BAF2E}">
      <dgm:prSet/>
      <dgm:spPr/>
      <dgm:t>
        <a:bodyPr/>
        <a:lstStyle/>
        <a:p>
          <a:endParaRPr lang="zh-CN" altLang="en-US"/>
        </a:p>
      </dgm:t>
    </dgm:pt>
    <dgm:pt modelId="{AA6D1D21-181C-4533-AAE1-3CAD22B82CD6}" type="sibTrans" cxnId="{E447FA04-681B-4941-8464-FF618A2BAF2E}">
      <dgm:prSet/>
      <dgm:spPr/>
      <dgm:t>
        <a:bodyPr/>
        <a:lstStyle/>
        <a:p>
          <a:endParaRPr lang="zh-CN" altLang="en-US"/>
        </a:p>
      </dgm:t>
    </dgm:pt>
    <dgm:pt modelId="{40337223-742A-4106-976A-59717C6E1F9E}">
      <dgm:prSet phldrT="[文本]"/>
      <dgm:spPr/>
      <dgm:t>
        <a:bodyPr/>
        <a:lstStyle/>
        <a:p>
          <a:pPr algn="ctr"/>
          <a:r>
            <a:rPr lang="zh-CN" altLang="en-US" dirty="0" smtClean="0"/>
            <a:t>前端建模安装</a:t>
          </a:r>
          <a:endParaRPr lang="zh-CN" altLang="en-US" dirty="0"/>
        </a:p>
      </dgm:t>
    </dgm:pt>
    <dgm:pt modelId="{C54DA7FA-5C18-4886-BB2E-FAC45B0A24B5}" type="parTrans" cxnId="{A5744514-3E29-4E3F-97B2-B9FEA02498A9}">
      <dgm:prSet/>
      <dgm:spPr/>
      <dgm:t>
        <a:bodyPr/>
        <a:lstStyle/>
        <a:p>
          <a:endParaRPr lang="zh-CN" altLang="en-US"/>
        </a:p>
      </dgm:t>
    </dgm:pt>
    <dgm:pt modelId="{980C9019-7CEC-40B5-BE87-EBAC50ED11BE}" type="sibTrans" cxnId="{A5744514-3E29-4E3F-97B2-B9FEA02498A9}">
      <dgm:prSet/>
      <dgm:spPr/>
      <dgm:t>
        <a:bodyPr/>
        <a:lstStyle/>
        <a:p>
          <a:endParaRPr lang="zh-CN" altLang="en-US"/>
        </a:p>
      </dgm:t>
    </dgm:pt>
    <dgm:pt modelId="{94BA933E-F9AD-4E0B-99CB-393859872C29}">
      <dgm:prSet phldrT="[文本]"/>
      <dgm:spPr/>
      <dgm:t>
        <a:bodyPr/>
        <a:lstStyle/>
        <a:p>
          <a:pPr algn="ctr"/>
          <a:r>
            <a:rPr lang="zh-CN" altLang="en-US" dirty="0" smtClean="0"/>
            <a:t>数据到达检查</a:t>
          </a:r>
          <a:endParaRPr lang="zh-CN" altLang="en-US" dirty="0"/>
        </a:p>
      </dgm:t>
    </dgm:pt>
    <dgm:pt modelId="{645BDA94-267B-4FC4-AB63-A792C8952621}" type="parTrans" cxnId="{62D1BCD9-B09D-4A4A-AF84-FDC148F45EDB}">
      <dgm:prSet/>
      <dgm:spPr/>
      <dgm:t>
        <a:bodyPr/>
        <a:lstStyle/>
        <a:p>
          <a:endParaRPr lang="zh-CN" altLang="en-US"/>
        </a:p>
      </dgm:t>
    </dgm:pt>
    <dgm:pt modelId="{D56F1553-3ED7-415C-B011-1D3F66B80BA9}" type="sibTrans" cxnId="{62D1BCD9-B09D-4A4A-AF84-FDC148F45EDB}">
      <dgm:prSet/>
      <dgm:spPr/>
      <dgm:t>
        <a:bodyPr/>
        <a:lstStyle/>
        <a:p>
          <a:endParaRPr lang="zh-CN" altLang="en-US"/>
        </a:p>
      </dgm:t>
    </dgm:pt>
    <dgm:pt modelId="{B75B2431-21FA-496B-92AE-01D3015B3216}">
      <dgm:prSet phldrT="[文本]"/>
      <dgm:spPr/>
      <dgm:t>
        <a:bodyPr/>
        <a:lstStyle/>
        <a:p>
          <a:pPr algn="ctr"/>
          <a:r>
            <a:rPr lang="zh-CN" altLang="en-US" dirty="0" smtClean="0"/>
            <a:t>任务资源配置</a:t>
          </a:r>
          <a:endParaRPr lang="zh-CN" altLang="en-US" dirty="0"/>
        </a:p>
      </dgm:t>
    </dgm:pt>
    <dgm:pt modelId="{63434D6C-FA56-476A-8854-2689FCF53969}" type="parTrans" cxnId="{A3219383-F5FA-44E9-92B9-4DB35A1D8021}">
      <dgm:prSet/>
      <dgm:spPr/>
      <dgm:t>
        <a:bodyPr/>
        <a:lstStyle/>
        <a:p>
          <a:endParaRPr lang="zh-CN" altLang="en-US"/>
        </a:p>
      </dgm:t>
    </dgm:pt>
    <dgm:pt modelId="{70574C61-86C1-4AE0-82D6-46C3E5F33C3B}" type="sibTrans" cxnId="{A3219383-F5FA-44E9-92B9-4DB35A1D8021}">
      <dgm:prSet/>
      <dgm:spPr/>
      <dgm:t>
        <a:bodyPr/>
        <a:lstStyle/>
        <a:p>
          <a:endParaRPr lang="zh-CN" altLang="en-US"/>
        </a:p>
      </dgm:t>
    </dgm:pt>
    <dgm:pt modelId="{800B1CE8-5614-4429-882A-44A5892FF372}">
      <dgm:prSet phldrT="[文本]"/>
      <dgm:spPr/>
      <dgm:t>
        <a:bodyPr/>
        <a:lstStyle/>
        <a:p>
          <a:pPr algn="ctr"/>
          <a:r>
            <a:rPr lang="zh-CN" altLang="en-US" dirty="0" smtClean="0"/>
            <a:t>任务优先级</a:t>
          </a:r>
          <a:endParaRPr lang="zh-CN" altLang="en-US" dirty="0"/>
        </a:p>
      </dgm:t>
    </dgm:pt>
    <dgm:pt modelId="{2DC84E96-9585-42F7-9012-84F8557CCC4F}" type="parTrans" cxnId="{5CB48A67-62AE-4883-9770-2E6F6C83FDE7}">
      <dgm:prSet/>
      <dgm:spPr/>
      <dgm:t>
        <a:bodyPr/>
        <a:lstStyle/>
        <a:p>
          <a:endParaRPr lang="zh-CN" altLang="en-US"/>
        </a:p>
      </dgm:t>
    </dgm:pt>
    <dgm:pt modelId="{4CE42CE4-E6AC-4501-80CD-BA2B4DE8DCA0}" type="sibTrans" cxnId="{5CB48A67-62AE-4883-9770-2E6F6C83FDE7}">
      <dgm:prSet/>
      <dgm:spPr/>
      <dgm:t>
        <a:bodyPr/>
        <a:lstStyle/>
        <a:p>
          <a:endParaRPr lang="zh-CN" altLang="en-US"/>
        </a:p>
      </dgm:t>
    </dgm:pt>
    <dgm:pt modelId="{94DCF337-0248-4441-A51A-82B3FAB603A7}" type="pres">
      <dgm:prSet presAssocID="{E36D26E4-7E6B-4ACD-AD15-8EA58303FCE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B11605A-26CD-4812-848B-EC42445DC95B}" type="pres">
      <dgm:prSet presAssocID="{61378E11-89E1-49AF-B890-60949E9CB992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B5FF43-2F3F-4D4A-B4B4-BB231FB95A0C}" type="pres">
      <dgm:prSet presAssocID="{16961FE8-8394-4710-A359-69C8D5756DAF}" presName="spacer" presStyleCnt="0"/>
      <dgm:spPr/>
    </dgm:pt>
    <dgm:pt modelId="{ED82CF96-0DDB-4E11-8689-35B547393C76}" type="pres">
      <dgm:prSet presAssocID="{D2DCFB6B-D8F1-476D-8CC3-8E44921F3274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AC6B4B-1B18-451C-851C-D08010F41841}" type="pres">
      <dgm:prSet presAssocID="{AA6D1D21-181C-4533-AAE1-3CAD22B82CD6}" presName="spacer" presStyleCnt="0"/>
      <dgm:spPr/>
    </dgm:pt>
    <dgm:pt modelId="{E498F3EB-6101-49C2-BC82-1C3FFD1410E7}" type="pres">
      <dgm:prSet presAssocID="{40337223-742A-4106-976A-59717C6E1F9E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A8B3A7-45DF-4D7A-914D-B3A77D83762A}" type="pres">
      <dgm:prSet presAssocID="{980C9019-7CEC-40B5-BE87-EBAC50ED11BE}" presName="spacer" presStyleCnt="0"/>
      <dgm:spPr/>
    </dgm:pt>
    <dgm:pt modelId="{759472F2-3C8E-49F9-9D34-7BD593ED1624}" type="pres">
      <dgm:prSet presAssocID="{94BA933E-F9AD-4E0B-99CB-393859872C2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EB891-C5AB-4C24-B00B-25766EFAF272}" type="pres">
      <dgm:prSet presAssocID="{D56F1553-3ED7-415C-B011-1D3F66B80BA9}" presName="spacer" presStyleCnt="0"/>
      <dgm:spPr/>
    </dgm:pt>
    <dgm:pt modelId="{067B9208-38A9-40E7-A721-BDFF0946434C}" type="pres">
      <dgm:prSet presAssocID="{B75B2431-21FA-496B-92AE-01D3015B3216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E68066-346A-4071-8E29-340D4BF679C4}" type="pres">
      <dgm:prSet presAssocID="{70574C61-86C1-4AE0-82D6-46C3E5F33C3B}" presName="spacer" presStyleCnt="0"/>
      <dgm:spPr/>
    </dgm:pt>
    <dgm:pt modelId="{D0244045-7C2B-4BFD-A16B-E9D532674F89}" type="pres">
      <dgm:prSet presAssocID="{800B1CE8-5614-4429-882A-44A5892FF372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B3C906F-9B61-4076-BEE4-A2E9563F901E}" srcId="{E36D26E4-7E6B-4ACD-AD15-8EA58303FCEF}" destId="{61378E11-89E1-49AF-B890-60949E9CB992}" srcOrd="0" destOrd="0" parTransId="{5797BDA4-4FAF-490B-907D-B232C0977F1B}" sibTransId="{16961FE8-8394-4710-A359-69C8D5756DAF}"/>
    <dgm:cxn modelId="{A3219383-F5FA-44E9-92B9-4DB35A1D8021}" srcId="{E36D26E4-7E6B-4ACD-AD15-8EA58303FCEF}" destId="{B75B2431-21FA-496B-92AE-01D3015B3216}" srcOrd="4" destOrd="0" parTransId="{63434D6C-FA56-476A-8854-2689FCF53969}" sibTransId="{70574C61-86C1-4AE0-82D6-46C3E5F33C3B}"/>
    <dgm:cxn modelId="{E447FA04-681B-4941-8464-FF618A2BAF2E}" srcId="{E36D26E4-7E6B-4ACD-AD15-8EA58303FCEF}" destId="{D2DCFB6B-D8F1-476D-8CC3-8E44921F3274}" srcOrd="1" destOrd="0" parTransId="{3D8B89E5-296E-4077-9C41-E133E9351339}" sibTransId="{AA6D1D21-181C-4533-AAE1-3CAD22B82CD6}"/>
    <dgm:cxn modelId="{F12FC7BB-F6C2-4026-8EC0-592C33485CAB}" type="presOf" srcId="{E36D26E4-7E6B-4ACD-AD15-8EA58303FCEF}" destId="{94DCF337-0248-4441-A51A-82B3FAB603A7}" srcOrd="0" destOrd="0" presId="urn:microsoft.com/office/officeart/2005/8/layout/vList2"/>
    <dgm:cxn modelId="{EAB91148-71E5-43BF-8F0E-F4F3EDEB474F}" type="presOf" srcId="{D2DCFB6B-D8F1-476D-8CC3-8E44921F3274}" destId="{ED82CF96-0DDB-4E11-8689-35B547393C76}" srcOrd="0" destOrd="0" presId="urn:microsoft.com/office/officeart/2005/8/layout/vList2"/>
    <dgm:cxn modelId="{639EABD6-CE35-4406-AC14-E8A2EFC4500E}" type="presOf" srcId="{40337223-742A-4106-976A-59717C6E1F9E}" destId="{E498F3EB-6101-49C2-BC82-1C3FFD1410E7}" srcOrd="0" destOrd="0" presId="urn:microsoft.com/office/officeart/2005/8/layout/vList2"/>
    <dgm:cxn modelId="{62D1BCD9-B09D-4A4A-AF84-FDC148F45EDB}" srcId="{E36D26E4-7E6B-4ACD-AD15-8EA58303FCEF}" destId="{94BA933E-F9AD-4E0B-99CB-393859872C29}" srcOrd="3" destOrd="0" parTransId="{645BDA94-267B-4FC4-AB63-A792C8952621}" sibTransId="{D56F1553-3ED7-415C-B011-1D3F66B80BA9}"/>
    <dgm:cxn modelId="{82E3D7EE-82A2-47D1-8DD8-79C5ADD93459}" type="presOf" srcId="{61378E11-89E1-49AF-B890-60949E9CB992}" destId="{8B11605A-26CD-4812-848B-EC42445DC95B}" srcOrd="0" destOrd="0" presId="urn:microsoft.com/office/officeart/2005/8/layout/vList2"/>
    <dgm:cxn modelId="{DFCE8644-5819-4EE7-B4BD-546C9EDFE587}" type="presOf" srcId="{B75B2431-21FA-496B-92AE-01D3015B3216}" destId="{067B9208-38A9-40E7-A721-BDFF0946434C}" srcOrd="0" destOrd="0" presId="urn:microsoft.com/office/officeart/2005/8/layout/vList2"/>
    <dgm:cxn modelId="{5CB48A67-62AE-4883-9770-2E6F6C83FDE7}" srcId="{E36D26E4-7E6B-4ACD-AD15-8EA58303FCEF}" destId="{800B1CE8-5614-4429-882A-44A5892FF372}" srcOrd="5" destOrd="0" parTransId="{2DC84E96-9585-42F7-9012-84F8557CCC4F}" sibTransId="{4CE42CE4-E6AC-4501-80CD-BA2B4DE8DCA0}"/>
    <dgm:cxn modelId="{6EFC8AA5-678D-44E8-800B-72F1579581DC}" type="presOf" srcId="{800B1CE8-5614-4429-882A-44A5892FF372}" destId="{D0244045-7C2B-4BFD-A16B-E9D532674F89}" srcOrd="0" destOrd="0" presId="urn:microsoft.com/office/officeart/2005/8/layout/vList2"/>
    <dgm:cxn modelId="{3732A16E-F456-42EE-8C38-45B0BA120FD3}" type="presOf" srcId="{94BA933E-F9AD-4E0B-99CB-393859872C29}" destId="{759472F2-3C8E-49F9-9D34-7BD593ED1624}" srcOrd="0" destOrd="0" presId="urn:microsoft.com/office/officeart/2005/8/layout/vList2"/>
    <dgm:cxn modelId="{A5744514-3E29-4E3F-97B2-B9FEA02498A9}" srcId="{E36D26E4-7E6B-4ACD-AD15-8EA58303FCEF}" destId="{40337223-742A-4106-976A-59717C6E1F9E}" srcOrd="2" destOrd="0" parTransId="{C54DA7FA-5C18-4886-BB2E-FAC45B0A24B5}" sibTransId="{980C9019-7CEC-40B5-BE87-EBAC50ED11BE}"/>
    <dgm:cxn modelId="{F1BB44A2-AD64-4CCA-8273-3DD216D7C00C}" type="presParOf" srcId="{94DCF337-0248-4441-A51A-82B3FAB603A7}" destId="{8B11605A-26CD-4812-848B-EC42445DC95B}" srcOrd="0" destOrd="0" presId="urn:microsoft.com/office/officeart/2005/8/layout/vList2"/>
    <dgm:cxn modelId="{4396F25A-1AE8-42BC-AA9A-91FEC6CA45DC}" type="presParOf" srcId="{94DCF337-0248-4441-A51A-82B3FAB603A7}" destId="{36B5FF43-2F3F-4D4A-B4B4-BB231FB95A0C}" srcOrd="1" destOrd="0" presId="urn:microsoft.com/office/officeart/2005/8/layout/vList2"/>
    <dgm:cxn modelId="{381AD04C-E34C-4A1F-A9AD-46B68BF35499}" type="presParOf" srcId="{94DCF337-0248-4441-A51A-82B3FAB603A7}" destId="{ED82CF96-0DDB-4E11-8689-35B547393C76}" srcOrd="2" destOrd="0" presId="urn:microsoft.com/office/officeart/2005/8/layout/vList2"/>
    <dgm:cxn modelId="{7AB6D313-7112-4F43-ACF8-9F6E7593A576}" type="presParOf" srcId="{94DCF337-0248-4441-A51A-82B3FAB603A7}" destId="{A8AC6B4B-1B18-451C-851C-D08010F41841}" srcOrd="3" destOrd="0" presId="urn:microsoft.com/office/officeart/2005/8/layout/vList2"/>
    <dgm:cxn modelId="{581B060D-48EE-4F2C-BD5B-599427A3DF14}" type="presParOf" srcId="{94DCF337-0248-4441-A51A-82B3FAB603A7}" destId="{E498F3EB-6101-49C2-BC82-1C3FFD1410E7}" srcOrd="4" destOrd="0" presId="urn:microsoft.com/office/officeart/2005/8/layout/vList2"/>
    <dgm:cxn modelId="{C3C20464-2C38-484A-8A44-1F60CC35F0C8}" type="presParOf" srcId="{94DCF337-0248-4441-A51A-82B3FAB603A7}" destId="{5FA8B3A7-45DF-4D7A-914D-B3A77D83762A}" srcOrd="5" destOrd="0" presId="urn:microsoft.com/office/officeart/2005/8/layout/vList2"/>
    <dgm:cxn modelId="{F7063905-3876-498B-AF89-46AC42A5F06F}" type="presParOf" srcId="{94DCF337-0248-4441-A51A-82B3FAB603A7}" destId="{759472F2-3C8E-49F9-9D34-7BD593ED1624}" srcOrd="6" destOrd="0" presId="urn:microsoft.com/office/officeart/2005/8/layout/vList2"/>
    <dgm:cxn modelId="{697A314D-8A77-4FDA-BE62-65524B01ED5E}" type="presParOf" srcId="{94DCF337-0248-4441-A51A-82B3FAB603A7}" destId="{142EB891-C5AB-4C24-B00B-25766EFAF272}" srcOrd="7" destOrd="0" presId="urn:microsoft.com/office/officeart/2005/8/layout/vList2"/>
    <dgm:cxn modelId="{C304C0BC-C78E-4DF0-A587-70D22071D972}" type="presParOf" srcId="{94DCF337-0248-4441-A51A-82B3FAB603A7}" destId="{067B9208-38A9-40E7-A721-BDFF0946434C}" srcOrd="8" destOrd="0" presId="urn:microsoft.com/office/officeart/2005/8/layout/vList2"/>
    <dgm:cxn modelId="{7235CEF9-2C42-422D-8070-C1F25AF7BC5C}" type="presParOf" srcId="{94DCF337-0248-4441-A51A-82B3FAB603A7}" destId="{8BE68066-346A-4071-8E29-340D4BF679C4}" srcOrd="9" destOrd="0" presId="urn:microsoft.com/office/officeart/2005/8/layout/vList2"/>
    <dgm:cxn modelId="{A76492CF-CCBF-4874-8148-86E9C640833A}" type="presParOf" srcId="{94DCF337-0248-4441-A51A-82B3FAB603A7}" destId="{D0244045-7C2B-4BFD-A16B-E9D532674F8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6D26E4-7E6B-4ACD-AD15-8EA58303FCEF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61378E11-89E1-49AF-B890-60949E9CB992}">
      <dgm:prSet phldrT="[文本]"/>
      <dgm:spPr/>
      <dgm:t>
        <a:bodyPr/>
        <a:lstStyle/>
        <a:p>
          <a:pPr algn="ctr"/>
          <a:r>
            <a:rPr lang="zh-CN" altLang="en-US" dirty="0" smtClean="0"/>
            <a:t>组件及环境准备</a:t>
          </a:r>
          <a:endParaRPr lang="zh-CN" altLang="en-US" dirty="0"/>
        </a:p>
      </dgm:t>
    </dgm:pt>
    <dgm:pt modelId="{5797BDA4-4FAF-490B-907D-B232C0977F1B}" type="parTrans" cxnId="{9B3C906F-9B61-4076-BEE4-A2E9563F901E}">
      <dgm:prSet/>
      <dgm:spPr/>
      <dgm:t>
        <a:bodyPr/>
        <a:lstStyle/>
        <a:p>
          <a:endParaRPr lang="zh-CN" altLang="en-US"/>
        </a:p>
      </dgm:t>
    </dgm:pt>
    <dgm:pt modelId="{16961FE8-8394-4710-A359-69C8D5756DAF}" type="sibTrans" cxnId="{9B3C906F-9B61-4076-BEE4-A2E9563F901E}">
      <dgm:prSet/>
      <dgm:spPr/>
      <dgm:t>
        <a:bodyPr/>
        <a:lstStyle/>
        <a:p>
          <a:endParaRPr lang="zh-CN" altLang="en-US"/>
        </a:p>
      </dgm:t>
    </dgm:pt>
    <dgm:pt modelId="{D2DCFB6B-D8F1-476D-8CC3-8E44921F3274}">
      <dgm:prSet phldrT="[文本]"/>
      <dgm:spPr/>
      <dgm:t>
        <a:bodyPr/>
        <a:lstStyle/>
        <a:p>
          <a:pPr algn="ctr"/>
          <a:r>
            <a:rPr lang="en-US" altLang="zh-CN" dirty="0" smtClean="0"/>
            <a:t>ADMA</a:t>
          </a:r>
          <a:r>
            <a:rPr lang="zh-CN" altLang="en-US" dirty="0" smtClean="0"/>
            <a:t>的安装</a:t>
          </a:r>
          <a:endParaRPr lang="zh-CN" altLang="en-US" dirty="0"/>
        </a:p>
      </dgm:t>
    </dgm:pt>
    <dgm:pt modelId="{3D8B89E5-296E-4077-9C41-E133E9351339}" type="parTrans" cxnId="{E447FA04-681B-4941-8464-FF618A2BAF2E}">
      <dgm:prSet/>
      <dgm:spPr/>
      <dgm:t>
        <a:bodyPr/>
        <a:lstStyle/>
        <a:p>
          <a:endParaRPr lang="zh-CN" altLang="en-US"/>
        </a:p>
      </dgm:t>
    </dgm:pt>
    <dgm:pt modelId="{AA6D1D21-181C-4533-AAE1-3CAD22B82CD6}" type="sibTrans" cxnId="{E447FA04-681B-4941-8464-FF618A2BAF2E}">
      <dgm:prSet/>
      <dgm:spPr/>
      <dgm:t>
        <a:bodyPr/>
        <a:lstStyle/>
        <a:p>
          <a:endParaRPr lang="zh-CN" altLang="en-US"/>
        </a:p>
      </dgm:t>
    </dgm:pt>
    <dgm:pt modelId="{40337223-742A-4106-976A-59717C6E1F9E}">
      <dgm:prSet phldrT="[文本]"/>
      <dgm:spPr/>
      <dgm:t>
        <a:bodyPr/>
        <a:lstStyle/>
        <a:p>
          <a:pPr algn="ctr"/>
          <a:r>
            <a:rPr lang="zh-CN" altLang="en-US" dirty="0" smtClean="0"/>
            <a:t>前端建模安装</a:t>
          </a:r>
          <a:endParaRPr lang="zh-CN" altLang="en-US" dirty="0"/>
        </a:p>
      </dgm:t>
    </dgm:pt>
    <dgm:pt modelId="{C54DA7FA-5C18-4886-BB2E-FAC45B0A24B5}" type="parTrans" cxnId="{A5744514-3E29-4E3F-97B2-B9FEA02498A9}">
      <dgm:prSet/>
      <dgm:spPr/>
      <dgm:t>
        <a:bodyPr/>
        <a:lstStyle/>
        <a:p>
          <a:endParaRPr lang="zh-CN" altLang="en-US"/>
        </a:p>
      </dgm:t>
    </dgm:pt>
    <dgm:pt modelId="{980C9019-7CEC-40B5-BE87-EBAC50ED11BE}" type="sibTrans" cxnId="{A5744514-3E29-4E3F-97B2-B9FEA02498A9}">
      <dgm:prSet/>
      <dgm:spPr/>
      <dgm:t>
        <a:bodyPr/>
        <a:lstStyle/>
        <a:p>
          <a:endParaRPr lang="zh-CN" altLang="en-US"/>
        </a:p>
      </dgm:t>
    </dgm:pt>
    <dgm:pt modelId="{94BA933E-F9AD-4E0B-99CB-393859872C29}">
      <dgm:prSet phldrT="[文本]"/>
      <dgm:spPr/>
      <dgm:t>
        <a:bodyPr/>
        <a:lstStyle/>
        <a:p>
          <a:pPr algn="ctr"/>
          <a:r>
            <a:rPr lang="zh-CN" altLang="en-US" dirty="0" smtClean="0"/>
            <a:t>数据到达检查</a:t>
          </a:r>
          <a:endParaRPr lang="zh-CN" altLang="en-US" dirty="0"/>
        </a:p>
      </dgm:t>
    </dgm:pt>
    <dgm:pt modelId="{645BDA94-267B-4FC4-AB63-A792C8952621}" type="parTrans" cxnId="{62D1BCD9-B09D-4A4A-AF84-FDC148F45EDB}">
      <dgm:prSet/>
      <dgm:spPr/>
      <dgm:t>
        <a:bodyPr/>
        <a:lstStyle/>
        <a:p>
          <a:endParaRPr lang="zh-CN" altLang="en-US"/>
        </a:p>
      </dgm:t>
    </dgm:pt>
    <dgm:pt modelId="{D56F1553-3ED7-415C-B011-1D3F66B80BA9}" type="sibTrans" cxnId="{62D1BCD9-B09D-4A4A-AF84-FDC148F45EDB}">
      <dgm:prSet/>
      <dgm:spPr/>
      <dgm:t>
        <a:bodyPr/>
        <a:lstStyle/>
        <a:p>
          <a:endParaRPr lang="zh-CN" altLang="en-US"/>
        </a:p>
      </dgm:t>
    </dgm:pt>
    <dgm:pt modelId="{B75B2431-21FA-496B-92AE-01D3015B3216}">
      <dgm:prSet phldrT="[文本]"/>
      <dgm:spPr/>
      <dgm:t>
        <a:bodyPr/>
        <a:lstStyle/>
        <a:p>
          <a:pPr algn="ctr"/>
          <a:r>
            <a:rPr lang="zh-CN" altLang="en-US" dirty="0" smtClean="0"/>
            <a:t>任务资源配置</a:t>
          </a:r>
          <a:endParaRPr lang="zh-CN" altLang="en-US" dirty="0"/>
        </a:p>
      </dgm:t>
    </dgm:pt>
    <dgm:pt modelId="{63434D6C-FA56-476A-8854-2689FCF53969}" type="parTrans" cxnId="{A3219383-F5FA-44E9-92B9-4DB35A1D8021}">
      <dgm:prSet/>
      <dgm:spPr/>
      <dgm:t>
        <a:bodyPr/>
        <a:lstStyle/>
        <a:p>
          <a:endParaRPr lang="zh-CN" altLang="en-US"/>
        </a:p>
      </dgm:t>
    </dgm:pt>
    <dgm:pt modelId="{70574C61-86C1-4AE0-82D6-46C3E5F33C3B}" type="sibTrans" cxnId="{A3219383-F5FA-44E9-92B9-4DB35A1D8021}">
      <dgm:prSet/>
      <dgm:spPr/>
      <dgm:t>
        <a:bodyPr/>
        <a:lstStyle/>
        <a:p>
          <a:endParaRPr lang="zh-CN" altLang="en-US"/>
        </a:p>
      </dgm:t>
    </dgm:pt>
    <dgm:pt modelId="{800B1CE8-5614-4429-882A-44A5892FF372}">
      <dgm:prSet phldrT="[文本]"/>
      <dgm:spPr/>
      <dgm:t>
        <a:bodyPr/>
        <a:lstStyle/>
        <a:p>
          <a:pPr algn="ctr"/>
          <a:r>
            <a:rPr lang="zh-CN" altLang="en-US" dirty="0" smtClean="0"/>
            <a:t>任务优先级</a:t>
          </a:r>
          <a:endParaRPr lang="zh-CN" altLang="en-US" dirty="0"/>
        </a:p>
      </dgm:t>
    </dgm:pt>
    <dgm:pt modelId="{2DC84E96-9585-42F7-9012-84F8557CCC4F}" type="parTrans" cxnId="{5CB48A67-62AE-4883-9770-2E6F6C83FDE7}">
      <dgm:prSet/>
      <dgm:spPr/>
      <dgm:t>
        <a:bodyPr/>
        <a:lstStyle/>
        <a:p>
          <a:endParaRPr lang="zh-CN" altLang="en-US"/>
        </a:p>
      </dgm:t>
    </dgm:pt>
    <dgm:pt modelId="{4CE42CE4-E6AC-4501-80CD-BA2B4DE8DCA0}" type="sibTrans" cxnId="{5CB48A67-62AE-4883-9770-2E6F6C83FDE7}">
      <dgm:prSet/>
      <dgm:spPr/>
      <dgm:t>
        <a:bodyPr/>
        <a:lstStyle/>
        <a:p>
          <a:endParaRPr lang="zh-CN" altLang="en-US"/>
        </a:p>
      </dgm:t>
    </dgm:pt>
    <dgm:pt modelId="{94DCF337-0248-4441-A51A-82B3FAB603A7}" type="pres">
      <dgm:prSet presAssocID="{E36D26E4-7E6B-4ACD-AD15-8EA58303FCE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B11605A-26CD-4812-848B-EC42445DC95B}" type="pres">
      <dgm:prSet presAssocID="{61378E11-89E1-49AF-B890-60949E9CB992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B5FF43-2F3F-4D4A-B4B4-BB231FB95A0C}" type="pres">
      <dgm:prSet presAssocID="{16961FE8-8394-4710-A359-69C8D5756DAF}" presName="spacer" presStyleCnt="0"/>
      <dgm:spPr/>
    </dgm:pt>
    <dgm:pt modelId="{ED82CF96-0DDB-4E11-8689-35B547393C76}" type="pres">
      <dgm:prSet presAssocID="{D2DCFB6B-D8F1-476D-8CC3-8E44921F3274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AC6B4B-1B18-451C-851C-D08010F41841}" type="pres">
      <dgm:prSet presAssocID="{AA6D1D21-181C-4533-AAE1-3CAD22B82CD6}" presName="spacer" presStyleCnt="0"/>
      <dgm:spPr/>
    </dgm:pt>
    <dgm:pt modelId="{E498F3EB-6101-49C2-BC82-1C3FFD1410E7}" type="pres">
      <dgm:prSet presAssocID="{40337223-742A-4106-976A-59717C6E1F9E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A8B3A7-45DF-4D7A-914D-B3A77D83762A}" type="pres">
      <dgm:prSet presAssocID="{980C9019-7CEC-40B5-BE87-EBAC50ED11BE}" presName="spacer" presStyleCnt="0"/>
      <dgm:spPr/>
    </dgm:pt>
    <dgm:pt modelId="{759472F2-3C8E-49F9-9D34-7BD593ED1624}" type="pres">
      <dgm:prSet presAssocID="{94BA933E-F9AD-4E0B-99CB-393859872C2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EB891-C5AB-4C24-B00B-25766EFAF272}" type="pres">
      <dgm:prSet presAssocID="{D56F1553-3ED7-415C-B011-1D3F66B80BA9}" presName="spacer" presStyleCnt="0"/>
      <dgm:spPr/>
    </dgm:pt>
    <dgm:pt modelId="{067B9208-38A9-40E7-A721-BDFF0946434C}" type="pres">
      <dgm:prSet presAssocID="{B75B2431-21FA-496B-92AE-01D3015B3216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E68066-346A-4071-8E29-340D4BF679C4}" type="pres">
      <dgm:prSet presAssocID="{70574C61-86C1-4AE0-82D6-46C3E5F33C3B}" presName="spacer" presStyleCnt="0"/>
      <dgm:spPr/>
    </dgm:pt>
    <dgm:pt modelId="{D0244045-7C2B-4BFD-A16B-E9D532674F89}" type="pres">
      <dgm:prSet presAssocID="{800B1CE8-5614-4429-882A-44A5892FF372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B3C906F-9B61-4076-BEE4-A2E9563F901E}" srcId="{E36D26E4-7E6B-4ACD-AD15-8EA58303FCEF}" destId="{61378E11-89E1-49AF-B890-60949E9CB992}" srcOrd="0" destOrd="0" parTransId="{5797BDA4-4FAF-490B-907D-B232C0977F1B}" sibTransId="{16961FE8-8394-4710-A359-69C8D5756DAF}"/>
    <dgm:cxn modelId="{73A0F5AD-188F-41D6-8E40-2315FC819325}" type="presOf" srcId="{61378E11-89E1-49AF-B890-60949E9CB992}" destId="{8B11605A-26CD-4812-848B-EC42445DC95B}" srcOrd="0" destOrd="0" presId="urn:microsoft.com/office/officeart/2005/8/layout/vList2"/>
    <dgm:cxn modelId="{A3219383-F5FA-44E9-92B9-4DB35A1D8021}" srcId="{E36D26E4-7E6B-4ACD-AD15-8EA58303FCEF}" destId="{B75B2431-21FA-496B-92AE-01D3015B3216}" srcOrd="4" destOrd="0" parTransId="{63434D6C-FA56-476A-8854-2689FCF53969}" sibTransId="{70574C61-86C1-4AE0-82D6-46C3E5F33C3B}"/>
    <dgm:cxn modelId="{E447FA04-681B-4941-8464-FF618A2BAF2E}" srcId="{E36D26E4-7E6B-4ACD-AD15-8EA58303FCEF}" destId="{D2DCFB6B-D8F1-476D-8CC3-8E44921F3274}" srcOrd="1" destOrd="0" parTransId="{3D8B89E5-296E-4077-9C41-E133E9351339}" sibTransId="{AA6D1D21-181C-4533-AAE1-3CAD22B82CD6}"/>
    <dgm:cxn modelId="{9F3DC967-F34F-4DA6-8FEC-F5EC4921BAFE}" type="presOf" srcId="{94BA933E-F9AD-4E0B-99CB-393859872C29}" destId="{759472F2-3C8E-49F9-9D34-7BD593ED1624}" srcOrd="0" destOrd="0" presId="urn:microsoft.com/office/officeart/2005/8/layout/vList2"/>
    <dgm:cxn modelId="{1B3B097A-E54B-46D4-8C95-EDF85BAB5EAA}" type="presOf" srcId="{E36D26E4-7E6B-4ACD-AD15-8EA58303FCEF}" destId="{94DCF337-0248-4441-A51A-82B3FAB603A7}" srcOrd="0" destOrd="0" presId="urn:microsoft.com/office/officeart/2005/8/layout/vList2"/>
    <dgm:cxn modelId="{2EA35D3B-CFD0-45CC-B723-B962C9496AA6}" type="presOf" srcId="{800B1CE8-5614-4429-882A-44A5892FF372}" destId="{D0244045-7C2B-4BFD-A16B-E9D532674F89}" srcOrd="0" destOrd="0" presId="urn:microsoft.com/office/officeart/2005/8/layout/vList2"/>
    <dgm:cxn modelId="{964EBB54-E6C6-44D0-909B-65260539872B}" type="presOf" srcId="{40337223-742A-4106-976A-59717C6E1F9E}" destId="{E498F3EB-6101-49C2-BC82-1C3FFD1410E7}" srcOrd="0" destOrd="0" presId="urn:microsoft.com/office/officeart/2005/8/layout/vList2"/>
    <dgm:cxn modelId="{62D1BCD9-B09D-4A4A-AF84-FDC148F45EDB}" srcId="{E36D26E4-7E6B-4ACD-AD15-8EA58303FCEF}" destId="{94BA933E-F9AD-4E0B-99CB-393859872C29}" srcOrd="3" destOrd="0" parTransId="{645BDA94-267B-4FC4-AB63-A792C8952621}" sibTransId="{D56F1553-3ED7-415C-B011-1D3F66B80BA9}"/>
    <dgm:cxn modelId="{48F2D374-3144-444B-9828-B42D012A9A02}" type="presOf" srcId="{D2DCFB6B-D8F1-476D-8CC3-8E44921F3274}" destId="{ED82CF96-0DDB-4E11-8689-35B547393C76}" srcOrd="0" destOrd="0" presId="urn:microsoft.com/office/officeart/2005/8/layout/vList2"/>
    <dgm:cxn modelId="{09F3F9F6-9677-4D18-B3EA-5472BA34832A}" type="presOf" srcId="{B75B2431-21FA-496B-92AE-01D3015B3216}" destId="{067B9208-38A9-40E7-A721-BDFF0946434C}" srcOrd="0" destOrd="0" presId="urn:microsoft.com/office/officeart/2005/8/layout/vList2"/>
    <dgm:cxn modelId="{5CB48A67-62AE-4883-9770-2E6F6C83FDE7}" srcId="{E36D26E4-7E6B-4ACD-AD15-8EA58303FCEF}" destId="{800B1CE8-5614-4429-882A-44A5892FF372}" srcOrd="5" destOrd="0" parTransId="{2DC84E96-9585-42F7-9012-84F8557CCC4F}" sibTransId="{4CE42CE4-E6AC-4501-80CD-BA2B4DE8DCA0}"/>
    <dgm:cxn modelId="{A5744514-3E29-4E3F-97B2-B9FEA02498A9}" srcId="{E36D26E4-7E6B-4ACD-AD15-8EA58303FCEF}" destId="{40337223-742A-4106-976A-59717C6E1F9E}" srcOrd="2" destOrd="0" parTransId="{C54DA7FA-5C18-4886-BB2E-FAC45B0A24B5}" sibTransId="{980C9019-7CEC-40B5-BE87-EBAC50ED11BE}"/>
    <dgm:cxn modelId="{923E1E7B-FF95-47FC-B81C-6AC7CAB7362D}" type="presParOf" srcId="{94DCF337-0248-4441-A51A-82B3FAB603A7}" destId="{8B11605A-26CD-4812-848B-EC42445DC95B}" srcOrd="0" destOrd="0" presId="urn:microsoft.com/office/officeart/2005/8/layout/vList2"/>
    <dgm:cxn modelId="{70F4C600-3AE1-4B5B-AD64-08EBB03A6977}" type="presParOf" srcId="{94DCF337-0248-4441-A51A-82B3FAB603A7}" destId="{36B5FF43-2F3F-4D4A-B4B4-BB231FB95A0C}" srcOrd="1" destOrd="0" presId="urn:microsoft.com/office/officeart/2005/8/layout/vList2"/>
    <dgm:cxn modelId="{8139573D-F1A3-4543-B49C-F7D720B888D3}" type="presParOf" srcId="{94DCF337-0248-4441-A51A-82B3FAB603A7}" destId="{ED82CF96-0DDB-4E11-8689-35B547393C76}" srcOrd="2" destOrd="0" presId="urn:microsoft.com/office/officeart/2005/8/layout/vList2"/>
    <dgm:cxn modelId="{0036FFA6-7640-4554-8EAE-8035C0E4868E}" type="presParOf" srcId="{94DCF337-0248-4441-A51A-82B3FAB603A7}" destId="{A8AC6B4B-1B18-451C-851C-D08010F41841}" srcOrd="3" destOrd="0" presId="urn:microsoft.com/office/officeart/2005/8/layout/vList2"/>
    <dgm:cxn modelId="{893E6B88-C026-4C89-AD58-B92BF5FE8A8E}" type="presParOf" srcId="{94DCF337-0248-4441-A51A-82B3FAB603A7}" destId="{E498F3EB-6101-49C2-BC82-1C3FFD1410E7}" srcOrd="4" destOrd="0" presId="urn:microsoft.com/office/officeart/2005/8/layout/vList2"/>
    <dgm:cxn modelId="{DFE168D7-D30D-4B9C-B07D-A944BAAE9078}" type="presParOf" srcId="{94DCF337-0248-4441-A51A-82B3FAB603A7}" destId="{5FA8B3A7-45DF-4D7A-914D-B3A77D83762A}" srcOrd="5" destOrd="0" presId="urn:microsoft.com/office/officeart/2005/8/layout/vList2"/>
    <dgm:cxn modelId="{A1E78809-E589-484A-92F1-EA2FA8338A3B}" type="presParOf" srcId="{94DCF337-0248-4441-A51A-82B3FAB603A7}" destId="{759472F2-3C8E-49F9-9D34-7BD593ED1624}" srcOrd="6" destOrd="0" presId="urn:microsoft.com/office/officeart/2005/8/layout/vList2"/>
    <dgm:cxn modelId="{0EC30AA7-9F0E-49F6-AAF3-8754BF6D1FC9}" type="presParOf" srcId="{94DCF337-0248-4441-A51A-82B3FAB603A7}" destId="{142EB891-C5AB-4C24-B00B-25766EFAF272}" srcOrd="7" destOrd="0" presId="urn:microsoft.com/office/officeart/2005/8/layout/vList2"/>
    <dgm:cxn modelId="{6677644F-ACD5-4BCD-9A7E-743A7F557FF2}" type="presParOf" srcId="{94DCF337-0248-4441-A51A-82B3FAB603A7}" destId="{067B9208-38A9-40E7-A721-BDFF0946434C}" srcOrd="8" destOrd="0" presId="urn:microsoft.com/office/officeart/2005/8/layout/vList2"/>
    <dgm:cxn modelId="{BC4C2FB7-8551-493C-AF3F-9D07D06C7F34}" type="presParOf" srcId="{94DCF337-0248-4441-A51A-82B3FAB603A7}" destId="{8BE68066-346A-4071-8E29-340D4BF679C4}" srcOrd="9" destOrd="0" presId="urn:microsoft.com/office/officeart/2005/8/layout/vList2"/>
    <dgm:cxn modelId="{EEEDF5D8-98A6-451C-9A9B-39F4B1E6DAC8}" type="presParOf" srcId="{94DCF337-0248-4441-A51A-82B3FAB603A7}" destId="{D0244045-7C2B-4BFD-A16B-E9D532674F8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6D26E4-7E6B-4ACD-AD15-8EA58303FCEF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61378E11-89E1-49AF-B890-60949E9CB992}">
      <dgm:prSet phldrT="[文本]"/>
      <dgm:spPr/>
      <dgm:t>
        <a:bodyPr/>
        <a:lstStyle/>
        <a:p>
          <a:pPr algn="ctr"/>
          <a:r>
            <a:rPr lang="zh-CN" altLang="en-US" dirty="0" smtClean="0"/>
            <a:t>组件及环境准备</a:t>
          </a:r>
          <a:endParaRPr lang="zh-CN" altLang="en-US" dirty="0"/>
        </a:p>
      </dgm:t>
    </dgm:pt>
    <dgm:pt modelId="{5797BDA4-4FAF-490B-907D-B232C0977F1B}" type="parTrans" cxnId="{9B3C906F-9B61-4076-BEE4-A2E9563F901E}">
      <dgm:prSet/>
      <dgm:spPr/>
      <dgm:t>
        <a:bodyPr/>
        <a:lstStyle/>
        <a:p>
          <a:endParaRPr lang="zh-CN" altLang="en-US"/>
        </a:p>
      </dgm:t>
    </dgm:pt>
    <dgm:pt modelId="{16961FE8-8394-4710-A359-69C8D5756DAF}" type="sibTrans" cxnId="{9B3C906F-9B61-4076-BEE4-A2E9563F901E}">
      <dgm:prSet/>
      <dgm:spPr/>
      <dgm:t>
        <a:bodyPr/>
        <a:lstStyle/>
        <a:p>
          <a:endParaRPr lang="zh-CN" altLang="en-US"/>
        </a:p>
      </dgm:t>
    </dgm:pt>
    <dgm:pt modelId="{D2DCFB6B-D8F1-476D-8CC3-8E44921F3274}">
      <dgm:prSet phldrT="[文本]"/>
      <dgm:spPr/>
      <dgm:t>
        <a:bodyPr/>
        <a:lstStyle/>
        <a:p>
          <a:pPr algn="ctr"/>
          <a:r>
            <a:rPr lang="en-US" altLang="zh-CN" dirty="0" smtClean="0"/>
            <a:t>ADMA</a:t>
          </a:r>
          <a:r>
            <a:rPr lang="zh-CN" altLang="en-US" dirty="0" smtClean="0"/>
            <a:t>的安装</a:t>
          </a:r>
          <a:endParaRPr lang="zh-CN" altLang="en-US" dirty="0"/>
        </a:p>
      </dgm:t>
    </dgm:pt>
    <dgm:pt modelId="{3D8B89E5-296E-4077-9C41-E133E9351339}" type="parTrans" cxnId="{E447FA04-681B-4941-8464-FF618A2BAF2E}">
      <dgm:prSet/>
      <dgm:spPr/>
      <dgm:t>
        <a:bodyPr/>
        <a:lstStyle/>
        <a:p>
          <a:endParaRPr lang="zh-CN" altLang="en-US"/>
        </a:p>
      </dgm:t>
    </dgm:pt>
    <dgm:pt modelId="{AA6D1D21-181C-4533-AAE1-3CAD22B82CD6}" type="sibTrans" cxnId="{E447FA04-681B-4941-8464-FF618A2BAF2E}">
      <dgm:prSet/>
      <dgm:spPr/>
      <dgm:t>
        <a:bodyPr/>
        <a:lstStyle/>
        <a:p>
          <a:endParaRPr lang="zh-CN" altLang="en-US"/>
        </a:p>
      </dgm:t>
    </dgm:pt>
    <dgm:pt modelId="{40337223-742A-4106-976A-59717C6E1F9E}">
      <dgm:prSet phldrT="[文本]"/>
      <dgm:spPr/>
      <dgm:t>
        <a:bodyPr/>
        <a:lstStyle/>
        <a:p>
          <a:pPr algn="ctr"/>
          <a:r>
            <a:rPr lang="zh-CN" altLang="en-US" dirty="0" smtClean="0"/>
            <a:t>前端建模安装</a:t>
          </a:r>
          <a:endParaRPr lang="zh-CN" altLang="en-US" dirty="0"/>
        </a:p>
      </dgm:t>
    </dgm:pt>
    <dgm:pt modelId="{C54DA7FA-5C18-4886-BB2E-FAC45B0A24B5}" type="parTrans" cxnId="{A5744514-3E29-4E3F-97B2-B9FEA02498A9}">
      <dgm:prSet/>
      <dgm:spPr/>
      <dgm:t>
        <a:bodyPr/>
        <a:lstStyle/>
        <a:p>
          <a:endParaRPr lang="zh-CN" altLang="en-US"/>
        </a:p>
      </dgm:t>
    </dgm:pt>
    <dgm:pt modelId="{980C9019-7CEC-40B5-BE87-EBAC50ED11BE}" type="sibTrans" cxnId="{A5744514-3E29-4E3F-97B2-B9FEA02498A9}">
      <dgm:prSet/>
      <dgm:spPr/>
      <dgm:t>
        <a:bodyPr/>
        <a:lstStyle/>
        <a:p>
          <a:endParaRPr lang="zh-CN" altLang="en-US"/>
        </a:p>
      </dgm:t>
    </dgm:pt>
    <dgm:pt modelId="{94BA933E-F9AD-4E0B-99CB-393859872C29}">
      <dgm:prSet phldrT="[文本]"/>
      <dgm:spPr/>
      <dgm:t>
        <a:bodyPr/>
        <a:lstStyle/>
        <a:p>
          <a:pPr algn="ctr"/>
          <a:r>
            <a:rPr lang="zh-CN" altLang="en-US" dirty="0" smtClean="0"/>
            <a:t>数据到达检查</a:t>
          </a:r>
          <a:endParaRPr lang="zh-CN" altLang="en-US" dirty="0"/>
        </a:p>
      </dgm:t>
    </dgm:pt>
    <dgm:pt modelId="{645BDA94-267B-4FC4-AB63-A792C8952621}" type="parTrans" cxnId="{62D1BCD9-B09D-4A4A-AF84-FDC148F45EDB}">
      <dgm:prSet/>
      <dgm:spPr/>
      <dgm:t>
        <a:bodyPr/>
        <a:lstStyle/>
        <a:p>
          <a:endParaRPr lang="zh-CN" altLang="en-US"/>
        </a:p>
      </dgm:t>
    </dgm:pt>
    <dgm:pt modelId="{D56F1553-3ED7-415C-B011-1D3F66B80BA9}" type="sibTrans" cxnId="{62D1BCD9-B09D-4A4A-AF84-FDC148F45EDB}">
      <dgm:prSet/>
      <dgm:spPr/>
      <dgm:t>
        <a:bodyPr/>
        <a:lstStyle/>
        <a:p>
          <a:endParaRPr lang="zh-CN" altLang="en-US"/>
        </a:p>
      </dgm:t>
    </dgm:pt>
    <dgm:pt modelId="{B75B2431-21FA-496B-92AE-01D3015B3216}">
      <dgm:prSet phldrT="[文本]"/>
      <dgm:spPr/>
      <dgm:t>
        <a:bodyPr/>
        <a:lstStyle/>
        <a:p>
          <a:pPr algn="ctr"/>
          <a:r>
            <a:rPr lang="zh-CN" altLang="en-US" dirty="0" smtClean="0"/>
            <a:t>任务资源配置</a:t>
          </a:r>
          <a:endParaRPr lang="zh-CN" altLang="en-US" dirty="0"/>
        </a:p>
      </dgm:t>
    </dgm:pt>
    <dgm:pt modelId="{63434D6C-FA56-476A-8854-2689FCF53969}" type="parTrans" cxnId="{A3219383-F5FA-44E9-92B9-4DB35A1D8021}">
      <dgm:prSet/>
      <dgm:spPr/>
      <dgm:t>
        <a:bodyPr/>
        <a:lstStyle/>
        <a:p>
          <a:endParaRPr lang="zh-CN" altLang="en-US"/>
        </a:p>
      </dgm:t>
    </dgm:pt>
    <dgm:pt modelId="{70574C61-86C1-4AE0-82D6-46C3E5F33C3B}" type="sibTrans" cxnId="{A3219383-F5FA-44E9-92B9-4DB35A1D8021}">
      <dgm:prSet/>
      <dgm:spPr/>
      <dgm:t>
        <a:bodyPr/>
        <a:lstStyle/>
        <a:p>
          <a:endParaRPr lang="zh-CN" altLang="en-US"/>
        </a:p>
      </dgm:t>
    </dgm:pt>
    <dgm:pt modelId="{800B1CE8-5614-4429-882A-44A5892FF372}">
      <dgm:prSet phldrT="[文本]"/>
      <dgm:spPr/>
      <dgm:t>
        <a:bodyPr/>
        <a:lstStyle/>
        <a:p>
          <a:pPr algn="ctr"/>
          <a:r>
            <a:rPr lang="zh-CN" altLang="en-US" dirty="0" smtClean="0"/>
            <a:t>任务优先级</a:t>
          </a:r>
          <a:endParaRPr lang="zh-CN" altLang="en-US" dirty="0"/>
        </a:p>
      </dgm:t>
    </dgm:pt>
    <dgm:pt modelId="{2DC84E96-9585-42F7-9012-84F8557CCC4F}" type="parTrans" cxnId="{5CB48A67-62AE-4883-9770-2E6F6C83FDE7}">
      <dgm:prSet/>
      <dgm:spPr/>
      <dgm:t>
        <a:bodyPr/>
        <a:lstStyle/>
        <a:p>
          <a:endParaRPr lang="zh-CN" altLang="en-US"/>
        </a:p>
      </dgm:t>
    </dgm:pt>
    <dgm:pt modelId="{4CE42CE4-E6AC-4501-80CD-BA2B4DE8DCA0}" type="sibTrans" cxnId="{5CB48A67-62AE-4883-9770-2E6F6C83FDE7}">
      <dgm:prSet/>
      <dgm:spPr/>
      <dgm:t>
        <a:bodyPr/>
        <a:lstStyle/>
        <a:p>
          <a:endParaRPr lang="zh-CN" altLang="en-US"/>
        </a:p>
      </dgm:t>
    </dgm:pt>
    <dgm:pt modelId="{94DCF337-0248-4441-A51A-82B3FAB603A7}" type="pres">
      <dgm:prSet presAssocID="{E36D26E4-7E6B-4ACD-AD15-8EA58303FCE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B11605A-26CD-4812-848B-EC42445DC95B}" type="pres">
      <dgm:prSet presAssocID="{61378E11-89E1-49AF-B890-60949E9CB992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B5FF43-2F3F-4D4A-B4B4-BB231FB95A0C}" type="pres">
      <dgm:prSet presAssocID="{16961FE8-8394-4710-A359-69C8D5756DAF}" presName="spacer" presStyleCnt="0"/>
      <dgm:spPr/>
    </dgm:pt>
    <dgm:pt modelId="{ED82CF96-0DDB-4E11-8689-35B547393C76}" type="pres">
      <dgm:prSet presAssocID="{D2DCFB6B-D8F1-476D-8CC3-8E44921F3274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AC6B4B-1B18-451C-851C-D08010F41841}" type="pres">
      <dgm:prSet presAssocID="{AA6D1D21-181C-4533-AAE1-3CAD22B82CD6}" presName="spacer" presStyleCnt="0"/>
      <dgm:spPr/>
    </dgm:pt>
    <dgm:pt modelId="{E498F3EB-6101-49C2-BC82-1C3FFD1410E7}" type="pres">
      <dgm:prSet presAssocID="{40337223-742A-4106-976A-59717C6E1F9E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A8B3A7-45DF-4D7A-914D-B3A77D83762A}" type="pres">
      <dgm:prSet presAssocID="{980C9019-7CEC-40B5-BE87-EBAC50ED11BE}" presName="spacer" presStyleCnt="0"/>
      <dgm:spPr/>
    </dgm:pt>
    <dgm:pt modelId="{759472F2-3C8E-49F9-9D34-7BD593ED1624}" type="pres">
      <dgm:prSet presAssocID="{94BA933E-F9AD-4E0B-99CB-393859872C2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EB891-C5AB-4C24-B00B-25766EFAF272}" type="pres">
      <dgm:prSet presAssocID="{D56F1553-3ED7-415C-B011-1D3F66B80BA9}" presName="spacer" presStyleCnt="0"/>
      <dgm:spPr/>
    </dgm:pt>
    <dgm:pt modelId="{067B9208-38A9-40E7-A721-BDFF0946434C}" type="pres">
      <dgm:prSet presAssocID="{B75B2431-21FA-496B-92AE-01D3015B3216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E68066-346A-4071-8E29-340D4BF679C4}" type="pres">
      <dgm:prSet presAssocID="{70574C61-86C1-4AE0-82D6-46C3E5F33C3B}" presName="spacer" presStyleCnt="0"/>
      <dgm:spPr/>
    </dgm:pt>
    <dgm:pt modelId="{D0244045-7C2B-4BFD-A16B-E9D532674F89}" type="pres">
      <dgm:prSet presAssocID="{800B1CE8-5614-4429-882A-44A5892FF372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B3C906F-9B61-4076-BEE4-A2E9563F901E}" srcId="{E36D26E4-7E6B-4ACD-AD15-8EA58303FCEF}" destId="{61378E11-89E1-49AF-B890-60949E9CB992}" srcOrd="0" destOrd="0" parTransId="{5797BDA4-4FAF-490B-907D-B232C0977F1B}" sibTransId="{16961FE8-8394-4710-A359-69C8D5756DAF}"/>
    <dgm:cxn modelId="{A3219383-F5FA-44E9-92B9-4DB35A1D8021}" srcId="{E36D26E4-7E6B-4ACD-AD15-8EA58303FCEF}" destId="{B75B2431-21FA-496B-92AE-01D3015B3216}" srcOrd="4" destOrd="0" parTransId="{63434D6C-FA56-476A-8854-2689FCF53969}" sibTransId="{70574C61-86C1-4AE0-82D6-46C3E5F33C3B}"/>
    <dgm:cxn modelId="{6B93FD45-16E1-4236-8F24-280BE3D75869}" type="presOf" srcId="{B75B2431-21FA-496B-92AE-01D3015B3216}" destId="{067B9208-38A9-40E7-A721-BDFF0946434C}" srcOrd="0" destOrd="0" presId="urn:microsoft.com/office/officeart/2005/8/layout/vList2"/>
    <dgm:cxn modelId="{E447FA04-681B-4941-8464-FF618A2BAF2E}" srcId="{E36D26E4-7E6B-4ACD-AD15-8EA58303FCEF}" destId="{D2DCFB6B-D8F1-476D-8CC3-8E44921F3274}" srcOrd="1" destOrd="0" parTransId="{3D8B89E5-296E-4077-9C41-E133E9351339}" sibTransId="{AA6D1D21-181C-4533-AAE1-3CAD22B82CD6}"/>
    <dgm:cxn modelId="{8E21ACA6-7A3C-4ECF-A2B8-51526075E1F8}" type="presOf" srcId="{40337223-742A-4106-976A-59717C6E1F9E}" destId="{E498F3EB-6101-49C2-BC82-1C3FFD1410E7}" srcOrd="0" destOrd="0" presId="urn:microsoft.com/office/officeart/2005/8/layout/vList2"/>
    <dgm:cxn modelId="{0E538FE0-4750-4F09-86B3-A8503ED8516B}" type="presOf" srcId="{E36D26E4-7E6B-4ACD-AD15-8EA58303FCEF}" destId="{94DCF337-0248-4441-A51A-82B3FAB603A7}" srcOrd="0" destOrd="0" presId="urn:microsoft.com/office/officeart/2005/8/layout/vList2"/>
    <dgm:cxn modelId="{ED0E12EC-C21E-401E-A7E7-D2A3C21DF4A8}" type="presOf" srcId="{61378E11-89E1-49AF-B890-60949E9CB992}" destId="{8B11605A-26CD-4812-848B-EC42445DC95B}" srcOrd="0" destOrd="0" presId="urn:microsoft.com/office/officeart/2005/8/layout/vList2"/>
    <dgm:cxn modelId="{C1A0FD80-8852-40F8-B353-FCCD9BAAA5CE}" type="presOf" srcId="{800B1CE8-5614-4429-882A-44A5892FF372}" destId="{D0244045-7C2B-4BFD-A16B-E9D532674F89}" srcOrd="0" destOrd="0" presId="urn:microsoft.com/office/officeart/2005/8/layout/vList2"/>
    <dgm:cxn modelId="{62D1BCD9-B09D-4A4A-AF84-FDC148F45EDB}" srcId="{E36D26E4-7E6B-4ACD-AD15-8EA58303FCEF}" destId="{94BA933E-F9AD-4E0B-99CB-393859872C29}" srcOrd="3" destOrd="0" parTransId="{645BDA94-267B-4FC4-AB63-A792C8952621}" sibTransId="{D56F1553-3ED7-415C-B011-1D3F66B80BA9}"/>
    <dgm:cxn modelId="{1B4D50AD-2B99-4CEC-B39B-4BD1501ECBC3}" type="presOf" srcId="{D2DCFB6B-D8F1-476D-8CC3-8E44921F3274}" destId="{ED82CF96-0DDB-4E11-8689-35B547393C76}" srcOrd="0" destOrd="0" presId="urn:microsoft.com/office/officeart/2005/8/layout/vList2"/>
    <dgm:cxn modelId="{5CB48A67-62AE-4883-9770-2E6F6C83FDE7}" srcId="{E36D26E4-7E6B-4ACD-AD15-8EA58303FCEF}" destId="{800B1CE8-5614-4429-882A-44A5892FF372}" srcOrd="5" destOrd="0" parTransId="{2DC84E96-9585-42F7-9012-84F8557CCC4F}" sibTransId="{4CE42CE4-E6AC-4501-80CD-BA2B4DE8DCA0}"/>
    <dgm:cxn modelId="{CAD87B78-C3AA-43BA-95F2-AB69E790BF95}" type="presOf" srcId="{94BA933E-F9AD-4E0B-99CB-393859872C29}" destId="{759472F2-3C8E-49F9-9D34-7BD593ED1624}" srcOrd="0" destOrd="0" presId="urn:microsoft.com/office/officeart/2005/8/layout/vList2"/>
    <dgm:cxn modelId="{A5744514-3E29-4E3F-97B2-B9FEA02498A9}" srcId="{E36D26E4-7E6B-4ACD-AD15-8EA58303FCEF}" destId="{40337223-742A-4106-976A-59717C6E1F9E}" srcOrd="2" destOrd="0" parTransId="{C54DA7FA-5C18-4886-BB2E-FAC45B0A24B5}" sibTransId="{980C9019-7CEC-40B5-BE87-EBAC50ED11BE}"/>
    <dgm:cxn modelId="{4861208E-205D-4B2B-8CE5-6B524B901D49}" type="presParOf" srcId="{94DCF337-0248-4441-A51A-82B3FAB603A7}" destId="{8B11605A-26CD-4812-848B-EC42445DC95B}" srcOrd="0" destOrd="0" presId="urn:microsoft.com/office/officeart/2005/8/layout/vList2"/>
    <dgm:cxn modelId="{C78469E6-58D1-4B0A-A9E6-FC786E3203AC}" type="presParOf" srcId="{94DCF337-0248-4441-A51A-82B3FAB603A7}" destId="{36B5FF43-2F3F-4D4A-B4B4-BB231FB95A0C}" srcOrd="1" destOrd="0" presId="urn:microsoft.com/office/officeart/2005/8/layout/vList2"/>
    <dgm:cxn modelId="{8B6D8A05-EECD-4C95-AFEF-F53DE4C3432A}" type="presParOf" srcId="{94DCF337-0248-4441-A51A-82B3FAB603A7}" destId="{ED82CF96-0DDB-4E11-8689-35B547393C76}" srcOrd="2" destOrd="0" presId="urn:microsoft.com/office/officeart/2005/8/layout/vList2"/>
    <dgm:cxn modelId="{1B9CBDDB-6981-4B59-AB0F-4C211107B870}" type="presParOf" srcId="{94DCF337-0248-4441-A51A-82B3FAB603A7}" destId="{A8AC6B4B-1B18-451C-851C-D08010F41841}" srcOrd="3" destOrd="0" presId="urn:microsoft.com/office/officeart/2005/8/layout/vList2"/>
    <dgm:cxn modelId="{A15A5EDC-9F65-4DED-8252-348D95768EA9}" type="presParOf" srcId="{94DCF337-0248-4441-A51A-82B3FAB603A7}" destId="{E498F3EB-6101-49C2-BC82-1C3FFD1410E7}" srcOrd="4" destOrd="0" presId="urn:microsoft.com/office/officeart/2005/8/layout/vList2"/>
    <dgm:cxn modelId="{AC1F3A80-6324-48D5-8B66-1E134500661E}" type="presParOf" srcId="{94DCF337-0248-4441-A51A-82B3FAB603A7}" destId="{5FA8B3A7-45DF-4D7A-914D-B3A77D83762A}" srcOrd="5" destOrd="0" presId="urn:microsoft.com/office/officeart/2005/8/layout/vList2"/>
    <dgm:cxn modelId="{716D51CB-4FDA-4E2F-A470-B3A2DC1B0F28}" type="presParOf" srcId="{94DCF337-0248-4441-A51A-82B3FAB603A7}" destId="{759472F2-3C8E-49F9-9D34-7BD593ED1624}" srcOrd="6" destOrd="0" presId="urn:microsoft.com/office/officeart/2005/8/layout/vList2"/>
    <dgm:cxn modelId="{BD63203F-CBDA-4A06-827D-5B7F2C4A39A5}" type="presParOf" srcId="{94DCF337-0248-4441-A51A-82B3FAB603A7}" destId="{142EB891-C5AB-4C24-B00B-25766EFAF272}" srcOrd="7" destOrd="0" presId="urn:microsoft.com/office/officeart/2005/8/layout/vList2"/>
    <dgm:cxn modelId="{1BCCCBA6-AA8B-4220-ACE2-5E616DFCD562}" type="presParOf" srcId="{94DCF337-0248-4441-A51A-82B3FAB603A7}" destId="{067B9208-38A9-40E7-A721-BDFF0946434C}" srcOrd="8" destOrd="0" presId="urn:microsoft.com/office/officeart/2005/8/layout/vList2"/>
    <dgm:cxn modelId="{6F8E4049-5F39-474D-9C0B-91E233EA9554}" type="presParOf" srcId="{94DCF337-0248-4441-A51A-82B3FAB603A7}" destId="{8BE68066-346A-4071-8E29-340D4BF679C4}" srcOrd="9" destOrd="0" presId="urn:microsoft.com/office/officeart/2005/8/layout/vList2"/>
    <dgm:cxn modelId="{5705E7D2-80B5-46A6-B1FE-373826F43418}" type="presParOf" srcId="{94DCF337-0248-4441-A51A-82B3FAB603A7}" destId="{D0244045-7C2B-4BFD-A16B-E9D532674F8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36D26E4-7E6B-4ACD-AD15-8EA58303FCEF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61378E11-89E1-49AF-B890-60949E9CB992}">
      <dgm:prSet phldrT="[文本]"/>
      <dgm:spPr/>
      <dgm:t>
        <a:bodyPr/>
        <a:lstStyle/>
        <a:p>
          <a:pPr algn="ctr"/>
          <a:r>
            <a:rPr lang="zh-CN" altLang="en-US" dirty="0" smtClean="0"/>
            <a:t>组件及环境准备</a:t>
          </a:r>
          <a:endParaRPr lang="zh-CN" altLang="en-US" dirty="0"/>
        </a:p>
      </dgm:t>
    </dgm:pt>
    <dgm:pt modelId="{5797BDA4-4FAF-490B-907D-B232C0977F1B}" type="parTrans" cxnId="{9B3C906F-9B61-4076-BEE4-A2E9563F901E}">
      <dgm:prSet/>
      <dgm:spPr/>
      <dgm:t>
        <a:bodyPr/>
        <a:lstStyle/>
        <a:p>
          <a:endParaRPr lang="zh-CN" altLang="en-US"/>
        </a:p>
      </dgm:t>
    </dgm:pt>
    <dgm:pt modelId="{16961FE8-8394-4710-A359-69C8D5756DAF}" type="sibTrans" cxnId="{9B3C906F-9B61-4076-BEE4-A2E9563F901E}">
      <dgm:prSet/>
      <dgm:spPr/>
      <dgm:t>
        <a:bodyPr/>
        <a:lstStyle/>
        <a:p>
          <a:endParaRPr lang="zh-CN" altLang="en-US"/>
        </a:p>
      </dgm:t>
    </dgm:pt>
    <dgm:pt modelId="{D2DCFB6B-D8F1-476D-8CC3-8E44921F3274}">
      <dgm:prSet phldrT="[文本]"/>
      <dgm:spPr/>
      <dgm:t>
        <a:bodyPr/>
        <a:lstStyle/>
        <a:p>
          <a:pPr algn="ctr"/>
          <a:r>
            <a:rPr lang="en-US" altLang="zh-CN" dirty="0" smtClean="0"/>
            <a:t>ADMA</a:t>
          </a:r>
          <a:r>
            <a:rPr lang="zh-CN" altLang="en-US" dirty="0" smtClean="0"/>
            <a:t>的安装</a:t>
          </a:r>
          <a:endParaRPr lang="zh-CN" altLang="en-US" dirty="0"/>
        </a:p>
      </dgm:t>
    </dgm:pt>
    <dgm:pt modelId="{3D8B89E5-296E-4077-9C41-E133E9351339}" type="parTrans" cxnId="{E447FA04-681B-4941-8464-FF618A2BAF2E}">
      <dgm:prSet/>
      <dgm:spPr/>
      <dgm:t>
        <a:bodyPr/>
        <a:lstStyle/>
        <a:p>
          <a:endParaRPr lang="zh-CN" altLang="en-US"/>
        </a:p>
      </dgm:t>
    </dgm:pt>
    <dgm:pt modelId="{AA6D1D21-181C-4533-AAE1-3CAD22B82CD6}" type="sibTrans" cxnId="{E447FA04-681B-4941-8464-FF618A2BAF2E}">
      <dgm:prSet/>
      <dgm:spPr/>
      <dgm:t>
        <a:bodyPr/>
        <a:lstStyle/>
        <a:p>
          <a:endParaRPr lang="zh-CN" altLang="en-US"/>
        </a:p>
      </dgm:t>
    </dgm:pt>
    <dgm:pt modelId="{40337223-742A-4106-976A-59717C6E1F9E}">
      <dgm:prSet phldrT="[文本]"/>
      <dgm:spPr/>
      <dgm:t>
        <a:bodyPr/>
        <a:lstStyle/>
        <a:p>
          <a:pPr algn="ctr"/>
          <a:r>
            <a:rPr lang="zh-CN" altLang="en-US" dirty="0" smtClean="0"/>
            <a:t>前端建模安装</a:t>
          </a:r>
          <a:endParaRPr lang="zh-CN" altLang="en-US" dirty="0"/>
        </a:p>
      </dgm:t>
    </dgm:pt>
    <dgm:pt modelId="{C54DA7FA-5C18-4886-BB2E-FAC45B0A24B5}" type="parTrans" cxnId="{A5744514-3E29-4E3F-97B2-B9FEA02498A9}">
      <dgm:prSet/>
      <dgm:spPr/>
      <dgm:t>
        <a:bodyPr/>
        <a:lstStyle/>
        <a:p>
          <a:endParaRPr lang="zh-CN" altLang="en-US"/>
        </a:p>
      </dgm:t>
    </dgm:pt>
    <dgm:pt modelId="{980C9019-7CEC-40B5-BE87-EBAC50ED11BE}" type="sibTrans" cxnId="{A5744514-3E29-4E3F-97B2-B9FEA02498A9}">
      <dgm:prSet/>
      <dgm:spPr/>
      <dgm:t>
        <a:bodyPr/>
        <a:lstStyle/>
        <a:p>
          <a:endParaRPr lang="zh-CN" altLang="en-US"/>
        </a:p>
      </dgm:t>
    </dgm:pt>
    <dgm:pt modelId="{94BA933E-F9AD-4E0B-99CB-393859872C29}">
      <dgm:prSet phldrT="[文本]"/>
      <dgm:spPr/>
      <dgm:t>
        <a:bodyPr/>
        <a:lstStyle/>
        <a:p>
          <a:pPr algn="ctr"/>
          <a:r>
            <a:rPr lang="zh-CN" altLang="en-US" dirty="0" smtClean="0"/>
            <a:t>数据到达检查</a:t>
          </a:r>
          <a:endParaRPr lang="zh-CN" altLang="en-US" dirty="0"/>
        </a:p>
      </dgm:t>
    </dgm:pt>
    <dgm:pt modelId="{645BDA94-267B-4FC4-AB63-A792C8952621}" type="parTrans" cxnId="{62D1BCD9-B09D-4A4A-AF84-FDC148F45EDB}">
      <dgm:prSet/>
      <dgm:spPr/>
      <dgm:t>
        <a:bodyPr/>
        <a:lstStyle/>
        <a:p>
          <a:endParaRPr lang="zh-CN" altLang="en-US"/>
        </a:p>
      </dgm:t>
    </dgm:pt>
    <dgm:pt modelId="{D56F1553-3ED7-415C-B011-1D3F66B80BA9}" type="sibTrans" cxnId="{62D1BCD9-B09D-4A4A-AF84-FDC148F45EDB}">
      <dgm:prSet/>
      <dgm:spPr/>
      <dgm:t>
        <a:bodyPr/>
        <a:lstStyle/>
        <a:p>
          <a:endParaRPr lang="zh-CN" altLang="en-US"/>
        </a:p>
      </dgm:t>
    </dgm:pt>
    <dgm:pt modelId="{B75B2431-21FA-496B-92AE-01D3015B3216}">
      <dgm:prSet phldrT="[文本]"/>
      <dgm:spPr/>
      <dgm:t>
        <a:bodyPr/>
        <a:lstStyle/>
        <a:p>
          <a:pPr algn="ctr"/>
          <a:r>
            <a:rPr lang="zh-CN" altLang="en-US" dirty="0" smtClean="0"/>
            <a:t>任务资源配置</a:t>
          </a:r>
          <a:endParaRPr lang="zh-CN" altLang="en-US" dirty="0"/>
        </a:p>
      </dgm:t>
    </dgm:pt>
    <dgm:pt modelId="{63434D6C-FA56-476A-8854-2689FCF53969}" type="parTrans" cxnId="{A3219383-F5FA-44E9-92B9-4DB35A1D8021}">
      <dgm:prSet/>
      <dgm:spPr/>
      <dgm:t>
        <a:bodyPr/>
        <a:lstStyle/>
        <a:p>
          <a:endParaRPr lang="zh-CN" altLang="en-US"/>
        </a:p>
      </dgm:t>
    </dgm:pt>
    <dgm:pt modelId="{70574C61-86C1-4AE0-82D6-46C3E5F33C3B}" type="sibTrans" cxnId="{A3219383-F5FA-44E9-92B9-4DB35A1D8021}">
      <dgm:prSet/>
      <dgm:spPr/>
      <dgm:t>
        <a:bodyPr/>
        <a:lstStyle/>
        <a:p>
          <a:endParaRPr lang="zh-CN" altLang="en-US"/>
        </a:p>
      </dgm:t>
    </dgm:pt>
    <dgm:pt modelId="{800B1CE8-5614-4429-882A-44A5892FF372}">
      <dgm:prSet phldrT="[文本]"/>
      <dgm:spPr/>
      <dgm:t>
        <a:bodyPr/>
        <a:lstStyle/>
        <a:p>
          <a:pPr algn="ctr"/>
          <a:r>
            <a:rPr lang="zh-CN" altLang="en-US" dirty="0" smtClean="0"/>
            <a:t>任务优先级</a:t>
          </a:r>
          <a:endParaRPr lang="zh-CN" altLang="en-US" dirty="0"/>
        </a:p>
      </dgm:t>
    </dgm:pt>
    <dgm:pt modelId="{2DC84E96-9585-42F7-9012-84F8557CCC4F}" type="parTrans" cxnId="{5CB48A67-62AE-4883-9770-2E6F6C83FDE7}">
      <dgm:prSet/>
      <dgm:spPr/>
      <dgm:t>
        <a:bodyPr/>
        <a:lstStyle/>
        <a:p>
          <a:endParaRPr lang="zh-CN" altLang="en-US"/>
        </a:p>
      </dgm:t>
    </dgm:pt>
    <dgm:pt modelId="{4CE42CE4-E6AC-4501-80CD-BA2B4DE8DCA0}" type="sibTrans" cxnId="{5CB48A67-62AE-4883-9770-2E6F6C83FDE7}">
      <dgm:prSet/>
      <dgm:spPr/>
      <dgm:t>
        <a:bodyPr/>
        <a:lstStyle/>
        <a:p>
          <a:endParaRPr lang="zh-CN" altLang="en-US"/>
        </a:p>
      </dgm:t>
    </dgm:pt>
    <dgm:pt modelId="{94DCF337-0248-4441-A51A-82B3FAB603A7}" type="pres">
      <dgm:prSet presAssocID="{E36D26E4-7E6B-4ACD-AD15-8EA58303FCE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B11605A-26CD-4812-848B-EC42445DC95B}" type="pres">
      <dgm:prSet presAssocID="{61378E11-89E1-49AF-B890-60949E9CB992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B5FF43-2F3F-4D4A-B4B4-BB231FB95A0C}" type="pres">
      <dgm:prSet presAssocID="{16961FE8-8394-4710-A359-69C8D5756DAF}" presName="spacer" presStyleCnt="0"/>
      <dgm:spPr/>
    </dgm:pt>
    <dgm:pt modelId="{ED82CF96-0DDB-4E11-8689-35B547393C76}" type="pres">
      <dgm:prSet presAssocID="{D2DCFB6B-D8F1-476D-8CC3-8E44921F3274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AC6B4B-1B18-451C-851C-D08010F41841}" type="pres">
      <dgm:prSet presAssocID="{AA6D1D21-181C-4533-AAE1-3CAD22B82CD6}" presName="spacer" presStyleCnt="0"/>
      <dgm:spPr/>
    </dgm:pt>
    <dgm:pt modelId="{E498F3EB-6101-49C2-BC82-1C3FFD1410E7}" type="pres">
      <dgm:prSet presAssocID="{40337223-742A-4106-976A-59717C6E1F9E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A8B3A7-45DF-4D7A-914D-B3A77D83762A}" type="pres">
      <dgm:prSet presAssocID="{980C9019-7CEC-40B5-BE87-EBAC50ED11BE}" presName="spacer" presStyleCnt="0"/>
      <dgm:spPr/>
    </dgm:pt>
    <dgm:pt modelId="{759472F2-3C8E-49F9-9D34-7BD593ED1624}" type="pres">
      <dgm:prSet presAssocID="{94BA933E-F9AD-4E0B-99CB-393859872C2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EB891-C5AB-4C24-B00B-25766EFAF272}" type="pres">
      <dgm:prSet presAssocID="{D56F1553-3ED7-415C-B011-1D3F66B80BA9}" presName="spacer" presStyleCnt="0"/>
      <dgm:spPr/>
    </dgm:pt>
    <dgm:pt modelId="{067B9208-38A9-40E7-A721-BDFF0946434C}" type="pres">
      <dgm:prSet presAssocID="{B75B2431-21FA-496B-92AE-01D3015B3216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E68066-346A-4071-8E29-340D4BF679C4}" type="pres">
      <dgm:prSet presAssocID="{70574C61-86C1-4AE0-82D6-46C3E5F33C3B}" presName="spacer" presStyleCnt="0"/>
      <dgm:spPr/>
    </dgm:pt>
    <dgm:pt modelId="{D0244045-7C2B-4BFD-A16B-E9D532674F89}" type="pres">
      <dgm:prSet presAssocID="{800B1CE8-5614-4429-882A-44A5892FF372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74C60F0-197E-46AF-B678-489423797217}" type="presOf" srcId="{E36D26E4-7E6B-4ACD-AD15-8EA58303FCEF}" destId="{94DCF337-0248-4441-A51A-82B3FAB603A7}" srcOrd="0" destOrd="0" presId="urn:microsoft.com/office/officeart/2005/8/layout/vList2"/>
    <dgm:cxn modelId="{5CB48A67-62AE-4883-9770-2E6F6C83FDE7}" srcId="{E36D26E4-7E6B-4ACD-AD15-8EA58303FCEF}" destId="{800B1CE8-5614-4429-882A-44A5892FF372}" srcOrd="5" destOrd="0" parTransId="{2DC84E96-9585-42F7-9012-84F8557CCC4F}" sibTransId="{4CE42CE4-E6AC-4501-80CD-BA2B4DE8DCA0}"/>
    <dgm:cxn modelId="{A3219383-F5FA-44E9-92B9-4DB35A1D8021}" srcId="{E36D26E4-7E6B-4ACD-AD15-8EA58303FCEF}" destId="{B75B2431-21FA-496B-92AE-01D3015B3216}" srcOrd="4" destOrd="0" parTransId="{63434D6C-FA56-476A-8854-2689FCF53969}" sibTransId="{70574C61-86C1-4AE0-82D6-46C3E5F33C3B}"/>
    <dgm:cxn modelId="{62D1BCD9-B09D-4A4A-AF84-FDC148F45EDB}" srcId="{E36D26E4-7E6B-4ACD-AD15-8EA58303FCEF}" destId="{94BA933E-F9AD-4E0B-99CB-393859872C29}" srcOrd="3" destOrd="0" parTransId="{645BDA94-267B-4FC4-AB63-A792C8952621}" sibTransId="{D56F1553-3ED7-415C-B011-1D3F66B80BA9}"/>
    <dgm:cxn modelId="{69F1E635-FAC4-41F6-B888-08A1463618EF}" type="presOf" srcId="{800B1CE8-5614-4429-882A-44A5892FF372}" destId="{D0244045-7C2B-4BFD-A16B-E9D532674F89}" srcOrd="0" destOrd="0" presId="urn:microsoft.com/office/officeart/2005/8/layout/vList2"/>
    <dgm:cxn modelId="{E447FA04-681B-4941-8464-FF618A2BAF2E}" srcId="{E36D26E4-7E6B-4ACD-AD15-8EA58303FCEF}" destId="{D2DCFB6B-D8F1-476D-8CC3-8E44921F3274}" srcOrd="1" destOrd="0" parTransId="{3D8B89E5-296E-4077-9C41-E133E9351339}" sibTransId="{AA6D1D21-181C-4533-AAE1-3CAD22B82CD6}"/>
    <dgm:cxn modelId="{057DFB59-3447-4A34-843B-C1C9C89CDB36}" type="presOf" srcId="{D2DCFB6B-D8F1-476D-8CC3-8E44921F3274}" destId="{ED82CF96-0DDB-4E11-8689-35B547393C76}" srcOrd="0" destOrd="0" presId="urn:microsoft.com/office/officeart/2005/8/layout/vList2"/>
    <dgm:cxn modelId="{4005EFF7-32B3-464B-9ADC-99E61156F780}" type="presOf" srcId="{61378E11-89E1-49AF-B890-60949E9CB992}" destId="{8B11605A-26CD-4812-848B-EC42445DC95B}" srcOrd="0" destOrd="0" presId="urn:microsoft.com/office/officeart/2005/8/layout/vList2"/>
    <dgm:cxn modelId="{A5744514-3E29-4E3F-97B2-B9FEA02498A9}" srcId="{E36D26E4-7E6B-4ACD-AD15-8EA58303FCEF}" destId="{40337223-742A-4106-976A-59717C6E1F9E}" srcOrd="2" destOrd="0" parTransId="{C54DA7FA-5C18-4886-BB2E-FAC45B0A24B5}" sibTransId="{980C9019-7CEC-40B5-BE87-EBAC50ED11BE}"/>
    <dgm:cxn modelId="{9B3C906F-9B61-4076-BEE4-A2E9563F901E}" srcId="{E36D26E4-7E6B-4ACD-AD15-8EA58303FCEF}" destId="{61378E11-89E1-49AF-B890-60949E9CB992}" srcOrd="0" destOrd="0" parTransId="{5797BDA4-4FAF-490B-907D-B232C0977F1B}" sibTransId="{16961FE8-8394-4710-A359-69C8D5756DAF}"/>
    <dgm:cxn modelId="{E759083E-C30E-47D5-A83B-5EBFE651C434}" type="presOf" srcId="{40337223-742A-4106-976A-59717C6E1F9E}" destId="{E498F3EB-6101-49C2-BC82-1C3FFD1410E7}" srcOrd="0" destOrd="0" presId="urn:microsoft.com/office/officeart/2005/8/layout/vList2"/>
    <dgm:cxn modelId="{E71371C5-EAA6-4077-8734-B250AEE7DE44}" type="presOf" srcId="{94BA933E-F9AD-4E0B-99CB-393859872C29}" destId="{759472F2-3C8E-49F9-9D34-7BD593ED1624}" srcOrd="0" destOrd="0" presId="urn:microsoft.com/office/officeart/2005/8/layout/vList2"/>
    <dgm:cxn modelId="{4035983F-E9CA-417A-A65D-092411EFFE53}" type="presOf" srcId="{B75B2431-21FA-496B-92AE-01D3015B3216}" destId="{067B9208-38A9-40E7-A721-BDFF0946434C}" srcOrd="0" destOrd="0" presId="urn:microsoft.com/office/officeart/2005/8/layout/vList2"/>
    <dgm:cxn modelId="{417E63E1-EEE6-4924-BDCE-83FC1D1A8F7C}" type="presParOf" srcId="{94DCF337-0248-4441-A51A-82B3FAB603A7}" destId="{8B11605A-26CD-4812-848B-EC42445DC95B}" srcOrd="0" destOrd="0" presId="urn:microsoft.com/office/officeart/2005/8/layout/vList2"/>
    <dgm:cxn modelId="{7330E9EE-9CC9-43B9-AF4C-D0C8CEB313B5}" type="presParOf" srcId="{94DCF337-0248-4441-A51A-82B3FAB603A7}" destId="{36B5FF43-2F3F-4D4A-B4B4-BB231FB95A0C}" srcOrd="1" destOrd="0" presId="urn:microsoft.com/office/officeart/2005/8/layout/vList2"/>
    <dgm:cxn modelId="{A48CECD4-AC57-4E2D-B0B1-8C3883048C83}" type="presParOf" srcId="{94DCF337-0248-4441-A51A-82B3FAB603A7}" destId="{ED82CF96-0DDB-4E11-8689-35B547393C76}" srcOrd="2" destOrd="0" presId="urn:microsoft.com/office/officeart/2005/8/layout/vList2"/>
    <dgm:cxn modelId="{8E78C8D3-2779-46C4-BBA1-3D58B552206F}" type="presParOf" srcId="{94DCF337-0248-4441-A51A-82B3FAB603A7}" destId="{A8AC6B4B-1B18-451C-851C-D08010F41841}" srcOrd="3" destOrd="0" presId="urn:microsoft.com/office/officeart/2005/8/layout/vList2"/>
    <dgm:cxn modelId="{A9CEDFAB-3D20-4A65-81EB-ABAC71D94DD9}" type="presParOf" srcId="{94DCF337-0248-4441-A51A-82B3FAB603A7}" destId="{E498F3EB-6101-49C2-BC82-1C3FFD1410E7}" srcOrd="4" destOrd="0" presId="urn:microsoft.com/office/officeart/2005/8/layout/vList2"/>
    <dgm:cxn modelId="{53008B8F-52BA-4292-9BB6-835A62C49E24}" type="presParOf" srcId="{94DCF337-0248-4441-A51A-82B3FAB603A7}" destId="{5FA8B3A7-45DF-4D7A-914D-B3A77D83762A}" srcOrd="5" destOrd="0" presId="urn:microsoft.com/office/officeart/2005/8/layout/vList2"/>
    <dgm:cxn modelId="{F40813E6-4E6B-4355-8275-00E02D13EC21}" type="presParOf" srcId="{94DCF337-0248-4441-A51A-82B3FAB603A7}" destId="{759472F2-3C8E-49F9-9D34-7BD593ED1624}" srcOrd="6" destOrd="0" presId="urn:microsoft.com/office/officeart/2005/8/layout/vList2"/>
    <dgm:cxn modelId="{DAE476DF-C51A-4119-917C-6D3E5600208F}" type="presParOf" srcId="{94DCF337-0248-4441-A51A-82B3FAB603A7}" destId="{142EB891-C5AB-4C24-B00B-25766EFAF272}" srcOrd="7" destOrd="0" presId="urn:microsoft.com/office/officeart/2005/8/layout/vList2"/>
    <dgm:cxn modelId="{E5B2C03E-EBC3-4BCF-9AEB-60831DE21BB3}" type="presParOf" srcId="{94DCF337-0248-4441-A51A-82B3FAB603A7}" destId="{067B9208-38A9-40E7-A721-BDFF0946434C}" srcOrd="8" destOrd="0" presId="urn:microsoft.com/office/officeart/2005/8/layout/vList2"/>
    <dgm:cxn modelId="{CE621F8F-40FC-4EC8-AB42-4A253288B40F}" type="presParOf" srcId="{94DCF337-0248-4441-A51A-82B3FAB603A7}" destId="{8BE68066-346A-4071-8E29-340D4BF679C4}" srcOrd="9" destOrd="0" presId="urn:microsoft.com/office/officeart/2005/8/layout/vList2"/>
    <dgm:cxn modelId="{81B42AA5-51DB-4FED-96E2-E18049589D6C}" type="presParOf" srcId="{94DCF337-0248-4441-A51A-82B3FAB603A7}" destId="{D0244045-7C2B-4BFD-A16B-E9D532674F8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6D26E4-7E6B-4ACD-AD15-8EA58303FCEF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61378E11-89E1-49AF-B890-60949E9CB992}">
      <dgm:prSet phldrT="[文本]"/>
      <dgm:spPr/>
      <dgm:t>
        <a:bodyPr/>
        <a:lstStyle/>
        <a:p>
          <a:pPr algn="ctr"/>
          <a:r>
            <a:rPr lang="zh-CN" altLang="en-US" dirty="0" smtClean="0"/>
            <a:t>组件及环境准备</a:t>
          </a:r>
          <a:endParaRPr lang="zh-CN" altLang="en-US" dirty="0"/>
        </a:p>
      </dgm:t>
    </dgm:pt>
    <dgm:pt modelId="{5797BDA4-4FAF-490B-907D-B232C0977F1B}" type="parTrans" cxnId="{9B3C906F-9B61-4076-BEE4-A2E9563F901E}">
      <dgm:prSet/>
      <dgm:spPr/>
      <dgm:t>
        <a:bodyPr/>
        <a:lstStyle/>
        <a:p>
          <a:endParaRPr lang="zh-CN" altLang="en-US"/>
        </a:p>
      </dgm:t>
    </dgm:pt>
    <dgm:pt modelId="{16961FE8-8394-4710-A359-69C8D5756DAF}" type="sibTrans" cxnId="{9B3C906F-9B61-4076-BEE4-A2E9563F901E}">
      <dgm:prSet/>
      <dgm:spPr/>
      <dgm:t>
        <a:bodyPr/>
        <a:lstStyle/>
        <a:p>
          <a:endParaRPr lang="zh-CN" altLang="en-US"/>
        </a:p>
      </dgm:t>
    </dgm:pt>
    <dgm:pt modelId="{D2DCFB6B-D8F1-476D-8CC3-8E44921F3274}">
      <dgm:prSet phldrT="[文本]"/>
      <dgm:spPr/>
      <dgm:t>
        <a:bodyPr/>
        <a:lstStyle/>
        <a:p>
          <a:pPr algn="ctr"/>
          <a:r>
            <a:rPr lang="en-US" altLang="zh-CN" dirty="0" smtClean="0"/>
            <a:t>ADMA</a:t>
          </a:r>
          <a:r>
            <a:rPr lang="zh-CN" altLang="en-US" dirty="0" smtClean="0"/>
            <a:t>的安装</a:t>
          </a:r>
          <a:endParaRPr lang="zh-CN" altLang="en-US" dirty="0"/>
        </a:p>
      </dgm:t>
    </dgm:pt>
    <dgm:pt modelId="{3D8B89E5-296E-4077-9C41-E133E9351339}" type="parTrans" cxnId="{E447FA04-681B-4941-8464-FF618A2BAF2E}">
      <dgm:prSet/>
      <dgm:spPr/>
      <dgm:t>
        <a:bodyPr/>
        <a:lstStyle/>
        <a:p>
          <a:endParaRPr lang="zh-CN" altLang="en-US"/>
        </a:p>
      </dgm:t>
    </dgm:pt>
    <dgm:pt modelId="{AA6D1D21-181C-4533-AAE1-3CAD22B82CD6}" type="sibTrans" cxnId="{E447FA04-681B-4941-8464-FF618A2BAF2E}">
      <dgm:prSet/>
      <dgm:spPr/>
      <dgm:t>
        <a:bodyPr/>
        <a:lstStyle/>
        <a:p>
          <a:endParaRPr lang="zh-CN" altLang="en-US"/>
        </a:p>
      </dgm:t>
    </dgm:pt>
    <dgm:pt modelId="{40337223-742A-4106-976A-59717C6E1F9E}">
      <dgm:prSet phldrT="[文本]"/>
      <dgm:spPr/>
      <dgm:t>
        <a:bodyPr/>
        <a:lstStyle/>
        <a:p>
          <a:pPr algn="ctr"/>
          <a:r>
            <a:rPr lang="zh-CN" altLang="en-US" dirty="0" smtClean="0"/>
            <a:t>前端建模安装</a:t>
          </a:r>
          <a:endParaRPr lang="zh-CN" altLang="en-US" dirty="0"/>
        </a:p>
      </dgm:t>
    </dgm:pt>
    <dgm:pt modelId="{C54DA7FA-5C18-4886-BB2E-FAC45B0A24B5}" type="parTrans" cxnId="{A5744514-3E29-4E3F-97B2-B9FEA02498A9}">
      <dgm:prSet/>
      <dgm:spPr/>
      <dgm:t>
        <a:bodyPr/>
        <a:lstStyle/>
        <a:p>
          <a:endParaRPr lang="zh-CN" altLang="en-US"/>
        </a:p>
      </dgm:t>
    </dgm:pt>
    <dgm:pt modelId="{980C9019-7CEC-40B5-BE87-EBAC50ED11BE}" type="sibTrans" cxnId="{A5744514-3E29-4E3F-97B2-B9FEA02498A9}">
      <dgm:prSet/>
      <dgm:spPr/>
      <dgm:t>
        <a:bodyPr/>
        <a:lstStyle/>
        <a:p>
          <a:endParaRPr lang="zh-CN" altLang="en-US"/>
        </a:p>
      </dgm:t>
    </dgm:pt>
    <dgm:pt modelId="{94BA933E-F9AD-4E0B-99CB-393859872C29}">
      <dgm:prSet phldrT="[文本]"/>
      <dgm:spPr/>
      <dgm:t>
        <a:bodyPr/>
        <a:lstStyle/>
        <a:p>
          <a:pPr algn="ctr"/>
          <a:r>
            <a:rPr lang="zh-CN" altLang="en-US" dirty="0" smtClean="0"/>
            <a:t>数据到达检查</a:t>
          </a:r>
          <a:endParaRPr lang="zh-CN" altLang="en-US" dirty="0"/>
        </a:p>
      </dgm:t>
    </dgm:pt>
    <dgm:pt modelId="{645BDA94-267B-4FC4-AB63-A792C8952621}" type="parTrans" cxnId="{62D1BCD9-B09D-4A4A-AF84-FDC148F45EDB}">
      <dgm:prSet/>
      <dgm:spPr/>
      <dgm:t>
        <a:bodyPr/>
        <a:lstStyle/>
        <a:p>
          <a:endParaRPr lang="zh-CN" altLang="en-US"/>
        </a:p>
      </dgm:t>
    </dgm:pt>
    <dgm:pt modelId="{D56F1553-3ED7-415C-B011-1D3F66B80BA9}" type="sibTrans" cxnId="{62D1BCD9-B09D-4A4A-AF84-FDC148F45EDB}">
      <dgm:prSet/>
      <dgm:spPr/>
      <dgm:t>
        <a:bodyPr/>
        <a:lstStyle/>
        <a:p>
          <a:endParaRPr lang="zh-CN" altLang="en-US"/>
        </a:p>
      </dgm:t>
    </dgm:pt>
    <dgm:pt modelId="{B75B2431-21FA-496B-92AE-01D3015B3216}">
      <dgm:prSet phldrT="[文本]"/>
      <dgm:spPr/>
      <dgm:t>
        <a:bodyPr/>
        <a:lstStyle/>
        <a:p>
          <a:pPr algn="ctr"/>
          <a:r>
            <a:rPr lang="zh-CN" altLang="en-US" dirty="0" smtClean="0"/>
            <a:t>任务资源配置</a:t>
          </a:r>
          <a:endParaRPr lang="zh-CN" altLang="en-US" dirty="0"/>
        </a:p>
      </dgm:t>
    </dgm:pt>
    <dgm:pt modelId="{63434D6C-FA56-476A-8854-2689FCF53969}" type="parTrans" cxnId="{A3219383-F5FA-44E9-92B9-4DB35A1D8021}">
      <dgm:prSet/>
      <dgm:spPr/>
      <dgm:t>
        <a:bodyPr/>
        <a:lstStyle/>
        <a:p>
          <a:endParaRPr lang="zh-CN" altLang="en-US"/>
        </a:p>
      </dgm:t>
    </dgm:pt>
    <dgm:pt modelId="{70574C61-86C1-4AE0-82D6-46C3E5F33C3B}" type="sibTrans" cxnId="{A3219383-F5FA-44E9-92B9-4DB35A1D8021}">
      <dgm:prSet/>
      <dgm:spPr/>
      <dgm:t>
        <a:bodyPr/>
        <a:lstStyle/>
        <a:p>
          <a:endParaRPr lang="zh-CN" altLang="en-US"/>
        </a:p>
      </dgm:t>
    </dgm:pt>
    <dgm:pt modelId="{800B1CE8-5614-4429-882A-44A5892FF372}">
      <dgm:prSet phldrT="[文本]"/>
      <dgm:spPr/>
      <dgm:t>
        <a:bodyPr/>
        <a:lstStyle/>
        <a:p>
          <a:pPr algn="ctr"/>
          <a:r>
            <a:rPr lang="zh-CN" altLang="en-US" dirty="0" smtClean="0"/>
            <a:t>任务优先级</a:t>
          </a:r>
          <a:endParaRPr lang="zh-CN" altLang="en-US" dirty="0"/>
        </a:p>
      </dgm:t>
    </dgm:pt>
    <dgm:pt modelId="{2DC84E96-9585-42F7-9012-84F8557CCC4F}" type="parTrans" cxnId="{5CB48A67-62AE-4883-9770-2E6F6C83FDE7}">
      <dgm:prSet/>
      <dgm:spPr/>
      <dgm:t>
        <a:bodyPr/>
        <a:lstStyle/>
        <a:p>
          <a:endParaRPr lang="zh-CN" altLang="en-US"/>
        </a:p>
      </dgm:t>
    </dgm:pt>
    <dgm:pt modelId="{4CE42CE4-E6AC-4501-80CD-BA2B4DE8DCA0}" type="sibTrans" cxnId="{5CB48A67-62AE-4883-9770-2E6F6C83FDE7}">
      <dgm:prSet/>
      <dgm:spPr/>
      <dgm:t>
        <a:bodyPr/>
        <a:lstStyle/>
        <a:p>
          <a:endParaRPr lang="zh-CN" altLang="en-US"/>
        </a:p>
      </dgm:t>
    </dgm:pt>
    <dgm:pt modelId="{94DCF337-0248-4441-A51A-82B3FAB603A7}" type="pres">
      <dgm:prSet presAssocID="{E36D26E4-7E6B-4ACD-AD15-8EA58303FCE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B11605A-26CD-4812-848B-EC42445DC95B}" type="pres">
      <dgm:prSet presAssocID="{61378E11-89E1-49AF-B890-60949E9CB992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B5FF43-2F3F-4D4A-B4B4-BB231FB95A0C}" type="pres">
      <dgm:prSet presAssocID="{16961FE8-8394-4710-A359-69C8D5756DAF}" presName="spacer" presStyleCnt="0"/>
      <dgm:spPr/>
    </dgm:pt>
    <dgm:pt modelId="{ED82CF96-0DDB-4E11-8689-35B547393C76}" type="pres">
      <dgm:prSet presAssocID="{D2DCFB6B-D8F1-476D-8CC3-8E44921F3274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AC6B4B-1B18-451C-851C-D08010F41841}" type="pres">
      <dgm:prSet presAssocID="{AA6D1D21-181C-4533-AAE1-3CAD22B82CD6}" presName="spacer" presStyleCnt="0"/>
      <dgm:spPr/>
    </dgm:pt>
    <dgm:pt modelId="{E498F3EB-6101-49C2-BC82-1C3FFD1410E7}" type="pres">
      <dgm:prSet presAssocID="{40337223-742A-4106-976A-59717C6E1F9E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A8B3A7-45DF-4D7A-914D-B3A77D83762A}" type="pres">
      <dgm:prSet presAssocID="{980C9019-7CEC-40B5-BE87-EBAC50ED11BE}" presName="spacer" presStyleCnt="0"/>
      <dgm:spPr/>
    </dgm:pt>
    <dgm:pt modelId="{759472F2-3C8E-49F9-9D34-7BD593ED1624}" type="pres">
      <dgm:prSet presAssocID="{94BA933E-F9AD-4E0B-99CB-393859872C2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EB891-C5AB-4C24-B00B-25766EFAF272}" type="pres">
      <dgm:prSet presAssocID="{D56F1553-3ED7-415C-B011-1D3F66B80BA9}" presName="spacer" presStyleCnt="0"/>
      <dgm:spPr/>
    </dgm:pt>
    <dgm:pt modelId="{067B9208-38A9-40E7-A721-BDFF0946434C}" type="pres">
      <dgm:prSet presAssocID="{B75B2431-21FA-496B-92AE-01D3015B3216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E68066-346A-4071-8E29-340D4BF679C4}" type="pres">
      <dgm:prSet presAssocID="{70574C61-86C1-4AE0-82D6-46C3E5F33C3B}" presName="spacer" presStyleCnt="0"/>
      <dgm:spPr/>
    </dgm:pt>
    <dgm:pt modelId="{D0244045-7C2B-4BFD-A16B-E9D532674F89}" type="pres">
      <dgm:prSet presAssocID="{800B1CE8-5614-4429-882A-44A5892FF372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21ACF36-DF9F-4D40-893F-363D0198E5CF}" type="presOf" srcId="{94BA933E-F9AD-4E0B-99CB-393859872C29}" destId="{759472F2-3C8E-49F9-9D34-7BD593ED1624}" srcOrd="0" destOrd="0" presId="urn:microsoft.com/office/officeart/2005/8/layout/vList2"/>
    <dgm:cxn modelId="{9B3C906F-9B61-4076-BEE4-A2E9563F901E}" srcId="{E36D26E4-7E6B-4ACD-AD15-8EA58303FCEF}" destId="{61378E11-89E1-49AF-B890-60949E9CB992}" srcOrd="0" destOrd="0" parTransId="{5797BDA4-4FAF-490B-907D-B232C0977F1B}" sibTransId="{16961FE8-8394-4710-A359-69C8D5756DAF}"/>
    <dgm:cxn modelId="{B7028F85-286D-4F55-9250-DE8B9A91FB0B}" type="presOf" srcId="{800B1CE8-5614-4429-882A-44A5892FF372}" destId="{D0244045-7C2B-4BFD-A16B-E9D532674F89}" srcOrd="0" destOrd="0" presId="urn:microsoft.com/office/officeart/2005/8/layout/vList2"/>
    <dgm:cxn modelId="{A730437F-275E-4DD2-99F4-574203FC6CF9}" type="presOf" srcId="{B75B2431-21FA-496B-92AE-01D3015B3216}" destId="{067B9208-38A9-40E7-A721-BDFF0946434C}" srcOrd="0" destOrd="0" presId="urn:microsoft.com/office/officeart/2005/8/layout/vList2"/>
    <dgm:cxn modelId="{A3219383-F5FA-44E9-92B9-4DB35A1D8021}" srcId="{E36D26E4-7E6B-4ACD-AD15-8EA58303FCEF}" destId="{B75B2431-21FA-496B-92AE-01D3015B3216}" srcOrd="4" destOrd="0" parTransId="{63434D6C-FA56-476A-8854-2689FCF53969}" sibTransId="{70574C61-86C1-4AE0-82D6-46C3E5F33C3B}"/>
    <dgm:cxn modelId="{127187A6-74EE-4ECF-8B59-5A7FE8F91852}" type="presOf" srcId="{D2DCFB6B-D8F1-476D-8CC3-8E44921F3274}" destId="{ED82CF96-0DDB-4E11-8689-35B547393C76}" srcOrd="0" destOrd="0" presId="urn:microsoft.com/office/officeart/2005/8/layout/vList2"/>
    <dgm:cxn modelId="{E447FA04-681B-4941-8464-FF618A2BAF2E}" srcId="{E36D26E4-7E6B-4ACD-AD15-8EA58303FCEF}" destId="{D2DCFB6B-D8F1-476D-8CC3-8E44921F3274}" srcOrd="1" destOrd="0" parTransId="{3D8B89E5-296E-4077-9C41-E133E9351339}" sibTransId="{AA6D1D21-181C-4533-AAE1-3CAD22B82CD6}"/>
    <dgm:cxn modelId="{72274645-BF7F-4D34-B5E0-C3886C5810E1}" type="presOf" srcId="{61378E11-89E1-49AF-B890-60949E9CB992}" destId="{8B11605A-26CD-4812-848B-EC42445DC95B}" srcOrd="0" destOrd="0" presId="urn:microsoft.com/office/officeart/2005/8/layout/vList2"/>
    <dgm:cxn modelId="{4BF75E21-630F-4178-8718-E155ADAAF855}" type="presOf" srcId="{E36D26E4-7E6B-4ACD-AD15-8EA58303FCEF}" destId="{94DCF337-0248-4441-A51A-82B3FAB603A7}" srcOrd="0" destOrd="0" presId="urn:microsoft.com/office/officeart/2005/8/layout/vList2"/>
    <dgm:cxn modelId="{06A9EF03-0A98-4A15-800C-C248C248FB6E}" type="presOf" srcId="{40337223-742A-4106-976A-59717C6E1F9E}" destId="{E498F3EB-6101-49C2-BC82-1C3FFD1410E7}" srcOrd="0" destOrd="0" presId="urn:microsoft.com/office/officeart/2005/8/layout/vList2"/>
    <dgm:cxn modelId="{62D1BCD9-B09D-4A4A-AF84-FDC148F45EDB}" srcId="{E36D26E4-7E6B-4ACD-AD15-8EA58303FCEF}" destId="{94BA933E-F9AD-4E0B-99CB-393859872C29}" srcOrd="3" destOrd="0" parTransId="{645BDA94-267B-4FC4-AB63-A792C8952621}" sibTransId="{D56F1553-3ED7-415C-B011-1D3F66B80BA9}"/>
    <dgm:cxn modelId="{5CB48A67-62AE-4883-9770-2E6F6C83FDE7}" srcId="{E36D26E4-7E6B-4ACD-AD15-8EA58303FCEF}" destId="{800B1CE8-5614-4429-882A-44A5892FF372}" srcOrd="5" destOrd="0" parTransId="{2DC84E96-9585-42F7-9012-84F8557CCC4F}" sibTransId="{4CE42CE4-E6AC-4501-80CD-BA2B4DE8DCA0}"/>
    <dgm:cxn modelId="{A5744514-3E29-4E3F-97B2-B9FEA02498A9}" srcId="{E36D26E4-7E6B-4ACD-AD15-8EA58303FCEF}" destId="{40337223-742A-4106-976A-59717C6E1F9E}" srcOrd="2" destOrd="0" parTransId="{C54DA7FA-5C18-4886-BB2E-FAC45B0A24B5}" sibTransId="{980C9019-7CEC-40B5-BE87-EBAC50ED11BE}"/>
    <dgm:cxn modelId="{6870E9C0-2976-49F3-BCA5-60BC7368B503}" type="presParOf" srcId="{94DCF337-0248-4441-A51A-82B3FAB603A7}" destId="{8B11605A-26CD-4812-848B-EC42445DC95B}" srcOrd="0" destOrd="0" presId="urn:microsoft.com/office/officeart/2005/8/layout/vList2"/>
    <dgm:cxn modelId="{53BB1AB1-C3DD-470D-A5C6-F89E21065D8F}" type="presParOf" srcId="{94DCF337-0248-4441-A51A-82B3FAB603A7}" destId="{36B5FF43-2F3F-4D4A-B4B4-BB231FB95A0C}" srcOrd="1" destOrd="0" presId="urn:microsoft.com/office/officeart/2005/8/layout/vList2"/>
    <dgm:cxn modelId="{BEC94260-A2B0-4B33-BBC5-057F37B1CF1F}" type="presParOf" srcId="{94DCF337-0248-4441-A51A-82B3FAB603A7}" destId="{ED82CF96-0DDB-4E11-8689-35B547393C76}" srcOrd="2" destOrd="0" presId="urn:microsoft.com/office/officeart/2005/8/layout/vList2"/>
    <dgm:cxn modelId="{FB189004-FEF8-47CA-A32B-482C6CC2D097}" type="presParOf" srcId="{94DCF337-0248-4441-A51A-82B3FAB603A7}" destId="{A8AC6B4B-1B18-451C-851C-D08010F41841}" srcOrd="3" destOrd="0" presId="urn:microsoft.com/office/officeart/2005/8/layout/vList2"/>
    <dgm:cxn modelId="{33E0A6EE-581C-40CA-B152-2BB237ED447B}" type="presParOf" srcId="{94DCF337-0248-4441-A51A-82B3FAB603A7}" destId="{E498F3EB-6101-49C2-BC82-1C3FFD1410E7}" srcOrd="4" destOrd="0" presId="urn:microsoft.com/office/officeart/2005/8/layout/vList2"/>
    <dgm:cxn modelId="{393D6C24-1BC7-41F0-9271-B0963814A50F}" type="presParOf" srcId="{94DCF337-0248-4441-A51A-82B3FAB603A7}" destId="{5FA8B3A7-45DF-4D7A-914D-B3A77D83762A}" srcOrd="5" destOrd="0" presId="urn:microsoft.com/office/officeart/2005/8/layout/vList2"/>
    <dgm:cxn modelId="{CAAE9B57-0B12-4F03-91F9-D1E25219D559}" type="presParOf" srcId="{94DCF337-0248-4441-A51A-82B3FAB603A7}" destId="{759472F2-3C8E-49F9-9D34-7BD593ED1624}" srcOrd="6" destOrd="0" presId="urn:microsoft.com/office/officeart/2005/8/layout/vList2"/>
    <dgm:cxn modelId="{0995325A-6C0D-4DE4-95A6-20DD3FEBED86}" type="presParOf" srcId="{94DCF337-0248-4441-A51A-82B3FAB603A7}" destId="{142EB891-C5AB-4C24-B00B-25766EFAF272}" srcOrd="7" destOrd="0" presId="urn:microsoft.com/office/officeart/2005/8/layout/vList2"/>
    <dgm:cxn modelId="{EA3D7691-681B-4669-8034-1E7AE82E3EEF}" type="presParOf" srcId="{94DCF337-0248-4441-A51A-82B3FAB603A7}" destId="{067B9208-38A9-40E7-A721-BDFF0946434C}" srcOrd="8" destOrd="0" presId="urn:microsoft.com/office/officeart/2005/8/layout/vList2"/>
    <dgm:cxn modelId="{1BBECA29-3F72-495F-9734-F92F4ED6B20F}" type="presParOf" srcId="{94DCF337-0248-4441-A51A-82B3FAB603A7}" destId="{8BE68066-346A-4071-8E29-340D4BF679C4}" srcOrd="9" destOrd="0" presId="urn:microsoft.com/office/officeart/2005/8/layout/vList2"/>
    <dgm:cxn modelId="{2E3AB938-0AC4-4A74-B7BA-CDA675D155A4}" type="presParOf" srcId="{94DCF337-0248-4441-A51A-82B3FAB603A7}" destId="{D0244045-7C2B-4BFD-A16B-E9D532674F8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36D26E4-7E6B-4ACD-AD15-8EA58303FCEF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61378E11-89E1-49AF-B890-60949E9CB992}">
      <dgm:prSet phldrT="[文本]"/>
      <dgm:spPr/>
      <dgm:t>
        <a:bodyPr/>
        <a:lstStyle/>
        <a:p>
          <a:pPr algn="ctr"/>
          <a:r>
            <a:rPr lang="zh-CN" altLang="en-US" dirty="0" smtClean="0"/>
            <a:t>组件及环境准备</a:t>
          </a:r>
          <a:endParaRPr lang="zh-CN" altLang="en-US" dirty="0"/>
        </a:p>
      </dgm:t>
    </dgm:pt>
    <dgm:pt modelId="{5797BDA4-4FAF-490B-907D-B232C0977F1B}" type="parTrans" cxnId="{9B3C906F-9B61-4076-BEE4-A2E9563F901E}">
      <dgm:prSet/>
      <dgm:spPr/>
      <dgm:t>
        <a:bodyPr/>
        <a:lstStyle/>
        <a:p>
          <a:endParaRPr lang="zh-CN" altLang="en-US"/>
        </a:p>
      </dgm:t>
    </dgm:pt>
    <dgm:pt modelId="{16961FE8-8394-4710-A359-69C8D5756DAF}" type="sibTrans" cxnId="{9B3C906F-9B61-4076-BEE4-A2E9563F901E}">
      <dgm:prSet/>
      <dgm:spPr/>
      <dgm:t>
        <a:bodyPr/>
        <a:lstStyle/>
        <a:p>
          <a:endParaRPr lang="zh-CN" altLang="en-US"/>
        </a:p>
      </dgm:t>
    </dgm:pt>
    <dgm:pt modelId="{D2DCFB6B-D8F1-476D-8CC3-8E44921F3274}">
      <dgm:prSet phldrT="[文本]"/>
      <dgm:spPr/>
      <dgm:t>
        <a:bodyPr/>
        <a:lstStyle/>
        <a:p>
          <a:pPr algn="ctr"/>
          <a:r>
            <a:rPr lang="en-US" altLang="zh-CN" dirty="0" smtClean="0"/>
            <a:t>ADMA</a:t>
          </a:r>
          <a:r>
            <a:rPr lang="zh-CN" altLang="en-US" dirty="0" smtClean="0"/>
            <a:t>的安装</a:t>
          </a:r>
          <a:endParaRPr lang="zh-CN" altLang="en-US" dirty="0"/>
        </a:p>
      </dgm:t>
    </dgm:pt>
    <dgm:pt modelId="{3D8B89E5-296E-4077-9C41-E133E9351339}" type="parTrans" cxnId="{E447FA04-681B-4941-8464-FF618A2BAF2E}">
      <dgm:prSet/>
      <dgm:spPr/>
      <dgm:t>
        <a:bodyPr/>
        <a:lstStyle/>
        <a:p>
          <a:endParaRPr lang="zh-CN" altLang="en-US"/>
        </a:p>
      </dgm:t>
    </dgm:pt>
    <dgm:pt modelId="{AA6D1D21-181C-4533-AAE1-3CAD22B82CD6}" type="sibTrans" cxnId="{E447FA04-681B-4941-8464-FF618A2BAF2E}">
      <dgm:prSet/>
      <dgm:spPr/>
      <dgm:t>
        <a:bodyPr/>
        <a:lstStyle/>
        <a:p>
          <a:endParaRPr lang="zh-CN" altLang="en-US"/>
        </a:p>
      </dgm:t>
    </dgm:pt>
    <dgm:pt modelId="{40337223-742A-4106-976A-59717C6E1F9E}">
      <dgm:prSet phldrT="[文本]"/>
      <dgm:spPr/>
      <dgm:t>
        <a:bodyPr/>
        <a:lstStyle/>
        <a:p>
          <a:pPr algn="ctr"/>
          <a:r>
            <a:rPr lang="zh-CN" altLang="en-US" dirty="0" smtClean="0"/>
            <a:t>前端建模安装</a:t>
          </a:r>
          <a:endParaRPr lang="zh-CN" altLang="en-US" dirty="0"/>
        </a:p>
      </dgm:t>
    </dgm:pt>
    <dgm:pt modelId="{C54DA7FA-5C18-4886-BB2E-FAC45B0A24B5}" type="parTrans" cxnId="{A5744514-3E29-4E3F-97B2-B9FEA02498A9}">
      <dgm:prSet/>
      <dgm:spPr/>
      <dgm:t>
        <a:bodyPr/>
        <a:lstStyle/>
        <a:p>
          <a:endParaRPr lang="zh-CN" altLang="en-US"/>
        </a:p>
      </dgm:t>
    </dgm:pt>
    <dgm:pt modelId="{980C9019-7CEC-40B5-BE87-EBAC50ED11BE}" type="sibTrans" cxnId="{A5744514-3E29-4E3F-97B2-B9FEA02498A9}">
      <dgm:prSet/>
      <dgm:spPr/>
      <dgm:t>
        <a:bodyPr/>
        <a:lstStyle/>
        <a:p>
          <a:endParaRPr lang="zh-CN" altLang="en-US"/>
        </a:p>
      </dgm:t>
    </dgm:pt>
    <dgm:pt modelId="{94BA933E-F9AD-4E0B-99CB-393859872C29}">
      <dgm:prSet phldrT="[文本]"/>
      <dgm:spPr/>
      <dgm:t>
        <a:bodyPr/>
        <a:lstStyle/>
        <a:p>
          <a:pPr algn="ctr"/>
          <a:r>
            <a:rPr lang="zh-CN" altLang="en-US" dirty="0" smtClean="0"/>
            <a:t>数据到达检查</a:t>
          </a:r>
          <a:endParaRPr lang="zh-CN" altLang="en-US" dirty="0"/>
        </a:p>
      </dgm:t>
    </dgm:pt>
    <dgm:pt modelId="{645BDA94-267B-4FC4-AB63-A792C8952621}" type="parTrans" cxnId="{62D1BCD9-B09D-4A4A-AF84-FDC148F45EDB}">
      <dgm:prSet/>
      <dgm:spPr/>
      <dgm:t>
        <a:bodyPr/>
        <a:lstStyle/>
        <a:p>
          <a:endParaRPr lang="zh-CN" altLang="en-US"/>
        </a:p>
      </dgm:t>
    </dgm:pt>
    <dgm:pt modelId="{D56F1553-3ED7-415C-B011-1D3F66B80BA9}" type="sibTrans" cxnId="{62D1BCD9-B09D-4A4A-AF84-FDC148F45EDB}">
      <dgm:prSet/>
      <dgm:spPr/>
      <dgm:t>
        <a:bodyPr/>
        <a:lstStyle/>
        <a:p>
          <a:endParaRPr lang="zh-CN" altLang="en-US"/>
        </a:p>
      </dgm:t>
    </dgm:pt>
    <dgm:pt modelId="{B75B2431-21FA-496B-92AE-01D3015B3216}">
      <dgm:prSet phldrT="[文本]"/>
      <dgm:spPr/>
      <dgm:t>
        <a:bodyPr/>
        <a:lstStyle/>
        <a:p>
          <a:pPr algn="ctr"/>
          <a:r>
            <a:rPr lang="zh-CN" altLang="en-US" dirty="0" smtClean="0"/>
            <a:t>任务资源配置</a:t>
          </a:r>
          <a:endParaRPr lang="zh-CN" altLang="en-US" dirty="0"/>
        </a:p>
      </dgm:t>
    </dgm:pt>
    <dgm:pt modelId="{63434D6C-FA56-476A-8854-2689FCF53969}" type="parTrans" cxnId="{A3219383-F5FA-44E9-92B9-4DB35A1D8021}">
      <dgm:prSet/>
      <dgm:spPr/>
      <dgm:t>
        <a:bodyPr/>
        <a:lstStyle/>
        <a:p>
          <a:endParaRPr lang="zh-CN" altLang="en-US"/>
        </a:p>
      </dgm:t>
    </dgm:pt>
    <dgm:pt modelId="{70574C61-86C1-4AE0-82D6-46C3E5F33C3B}" type="sibTrans" cxnId="{A3219383-F5FA-44E9-92B9-4DB35A1D8021}">
      <dgm:prSet/>
      <dgm:spPr/>
      <dgm:t>
        <a:bodyPr/>
        <a:lstStyle/>
        <a:p>
          <a:endParaRPr lang="zh-CN" altLang="en-US"/>
        </a:p>
      </dgm:t>
    </dgm:pt>
    <dgm:pt modelId="{800B1CE8-5614-4429-882A-44A5892FF372}">
      <dgm:prSet phldrT="[文本]"/>
      <dgm:spPr/>
      <dgm:t>
        <a:bodyPr/>
        <a:lstStyle/>
        <a:p>
          <a:pPr algn="ctr"/>
          <a:r>
            <a:rPr lang="zh-CN" altLang="en-US" dirty="0" smtClean="0"/>
            <a:t>任务优先级</a:t>
          </a:r>
          <a:endParaRPr lang="zh-CN" altLang="en-US" dirty="0"/>
        </a:p>
      </dgm:t>
    </dgm:pt>
    <dgm:pt modelId="{2DC84E96-9585-42F7-9012-84F8557CCC4F}" type="parTrans" cxnId="{5CB48A67-62AE-4883-9770-2E6F6C83FDE7}">
      <dgm:prSet/>
      <dgm:spPr/>
      <dgm:t>
        <a:bodyPr/>
        <a:lstStyle/>
        <a:p>
          <a:endParaRPr lang="zh-CN" altLang="en-US"/>
        </a:p>
      </dgm:t>
    </dgm:pt>
    <dgm:pt modelId="{4CE42CE4-E6AC-4501-80CD-BA2B4DE8DCA0}" type="sibTrans" cxnId="{5CB48A67-62AE-4883-9770-2E6F6C83FDE7}">
      <dgm:prSet/>
      <dgm:spPr/>
      <dgm:t>
        <a:bodyPr/>
        <a:lstStyle/>
        <a:p>
          <a:endParaRPr lang="zh-CN" altLang="en-US"/>
        </a:p>
      </dgm:t>
    </dgm:pt>
    <dgm:pt modelId="{94DCF337-0248-4441-A51A-82B3FAB603A7}" type="pres">
      <dgm:prSet presAssocID="{E36D26E4-7E6B-4ACD-AD15-8EA58303FCE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B11605A-26CD-4812-848B-EC42445DC95B}" type="pres">
      <dgm:prSet presAssocID="{61378E11-89E1-49AF-B890-60949E9CB992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B5FF43-2F3F-4D4A-B4B4-BB231FB95A0C}" type="pres">
      <dgm:prSet presAssocID="{16961FE8-8394-4710-A359-69C8D5756DAF}" presName="spacer" presStyleCnt="0"/>
      <dgm:spPr/>
    </dgm:pt>
    <dgm:pt modelId="{ED82CF96-0DDB-4E11-8689-35B547393C76}" type="pres">
      <dgm:prSet presAssocID="{D2DCFB6B-D8F1-476D-8CC3-8E44921F3274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AC6B4B-1B18-451C-851C-D08010F41841}" type="pres">
      <dgm:prSet presAssocID="{AA6D1D21-181C-4533-AAE1-3CAD22B82CD6}" presName="spacer" presStyleCnt="0"/>
      <dgm:spPr/>
    </dgm:pt>
    <dgm:pt modelId="{E498F3EB-6101-49C2-BC82-1C3FFD1410E7}" type="pres">
      <dgm:prSet presAssocID="{40337223-742A-4106-976A-59717C6E1F9E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A8B3A7-45DF-4D7A-914D-B3A77D83762A}" type="pres">
      <dgm:prSet presAssocID="{980C9019-7CEC-40B5-BE87-EBAC50ED11BE}" presName="spacer" presStyleCnt="0"/>
      <dgm:spPr/>
    </dgm:pt>
    <dgm:pt modelId="{759472F2-3C8E-49F9-9D34-7BD593ED1624}" type="pres">
      <dgm:prSet presAssocID="{94BA933E-F9AD-4E0B-99CB-393859872C2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EB891-C5AB-4C24-B00B-25766EFAF272}" type="pres">
      <dgm:prSet presAssocID="{D56F1553-3ED7-415C-B011-1D3F66B80BA9}" presName="spacer" presStyleCnt="0"/>
      <dgm:spPr/>
    </dgm:pt>
    <dgm:pt modelId="{067B9208-38A9-40E7-A721-BDFF0946434C}" type="pres">
      <dgm:prSet presAssocID="{B75B2431-21FA-496B-92AE-01D3015B3216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E68066-346A-4071-8E29-340D4BF679C4}" type="pres">
      <dgm:prSet presAssocID="{70574C61-86C1-4AE0-82D6-46C3E5F33C3B}" presName="spacer" presStyleCnt="0"/>
      <dgm:spPr/>
    </dgm:pt>
    <dgm:pt modelId="{D0244045-7C2B-4BFD-A16B-E9D532674F89}" type="pres">
      <dgm:prSet presAssocID="{800B1CE8-5614-4429-882A-44A5892FF372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B3C906F-9B61-4076-BEE4-A2E9563F901E}" srcId="{E36D26E4-7E6B-4ACD-AD15-8EA58303FCEF}" destId="{61378E11-89E1-49AF-B890-60949E9CB992}" srcOrd="0" destOrd="0" parTransId="{5797BDA4-4FAF-490B-907D-B232C0977F1B}" sibTransId="{16961FE8-8394-4710-A359-69C8D5756DAF}"/>
    <dgm:cxn modelId="{2479529B-CF24-4001-86B4-E98A4BB60B0A}" type="presOf" srcId="{800B1CE8-5614-4429-882A-44A5892FF372}" destId="{D0244045-7C2B-4BFD-A16B-E9D532674F89}" srcOrd="0" destOrd="0" presId="urn:microsoft.com/office/officeart/2005/8/layout/vList2"/>
    <dgm:cxn modelId="{A3219383-F5FA-44E9-92B9-4DB35A1D8021}" srcId="{E36D26E4-7E6B-4ACD-AD15-8EA58303FCEF}" destId="{B75B2431-21FA-496B-92AE-01D3015B3216}" srcOrd="4" destOrd="0" parTransId="{63434D6C-FA56-476A-8854-2689FCF53969}" sibTransId="{70574C61-86C1-4AE0-82D6-46C3E5F33C3B}"/>
    <dgm:cxn modelId="{AD249BF7-EE1F-4792-A4CF-13ED76C32F93}" type="presOf" srcId="{E36D26E4-7E6B-4ACD-AD15-8EA58303FCEF}" destId="{94DCF337-0248-4441-A51A-82B3FAB603A7}" srcOrd="0" destOrd="0" presId="urn:microsoft.com/office/officeart/2005/8/layout/vList2"/>
    <dgm:cxn modelId="{4BACD90C-9BE4-4DEF-97F1-984C3290C00B}" type="presOf" srcId="{94BA933E-F9AD-4E0B-99CB-393859872C29}" destId="{759472F2-3C8E-49F9-9D34-7BD593ED1624}" srcOrd="0" destOrd="0" presId="urn:microsoft.com/office/officeart/2005/8/layout/vList2"/>
    <dgm:cxn modelId="{E447FA04-681B-4941-8464-FF618A2BAF2E}" srcId="{E36D26E4-7E6B-4ACD-AD15-8EA58303FCEF}" destId="{D2DCFB6B-D8F1-476D-8CC3-8E44921F3274}" srcOrd="1" destOrd="0" parTransId="{3D8B89E5-296E-4077-9C41-E133E9351339}" sibTransId="{AA6D1D21-181C-4533-AAE1-3CAD22B82CD6}"/>
    <dgm:cxn modelId="{C10BBFDB-F620-4F0B-86E7-A4AB57A54E67}" type="presOf" srcId="{61378E11-89E1-49AF-B890-60949E9CB992}" destId="{8B11605A-26CD-4812-848B-EC42445DC95B}" srcOrd="0" destOrd="0" presId="urn:microsoft.com/office/officeart/2005/8/layout/vList2"/>
    <dgm:cxn modelId="{A18BD4D7-233E-41A8-8254-962B963721F2}" type="presOf" srcId="{B75B2431-21FA-496B-92AE-01D3015B3216}" destId="{067B9208-38A9-40E7-A721-BDFF0946434C}" srcOrd="0" destOrd="0" presId="urn:microsoft.com/office/officeart/2005/8/layout/vList2"/>
    <dgm:cxn modelId="{4DC06026-89C1-4013-8BF3-5BCE68326B8E}" type="presOf" srcId="{40337223-742A-4106-976A-59717C6E1F9E}" destId="{E498F3EB-6101-49C2-BC82-1C3FFD1410E7}" srcOrd="0" destOrd="0" presId="urn:microsoft.com/office/officeart/2005/8/layout/vList2"/>
    <dgm:cxn modelId="{62D1BCD9-B09D-4A4A-AF84-FDC148F45EDB}" srcId="{E36D26E4-7E6B-4ACD-AD15-8EA58303FCEF}" destId="{94BA933E-F9AD-4E0B-99CB-393859872C29}" srcOrd="3" destOrd="0" parTransId="{645BDA94-267B-4FC4-AB63-A792C8952621}" sibTransId="{D56F1553-3ED7-415C-B011-1D3F66B80BA9}"/>
    <dgm:cxn modelId="{816615F8-F004-43E3-871F-0D857309B544}" type="presOf" srcId="{D2DCFB6B-D8F1-476D-8CC3-8E44921F3274}" destId="{ED82CF96-0DDB-4E11-8689-35B547393C76}" srcOrd="0" destOrd="0" presId="urn:microsoft.com/office/officeart/2005/8/layout/vList2"/>
    <dgm:cxn modelId="{5CB48A67-62AE-4883-9770-2E6F6C83FDE7}" srcId="{E36D26E4-7E6B-4ACD-AD15-8EA58303FCEF}" destId="{800B1CE8-5614-4429-882A-44A5892FF372}" srcOrd="5" destOrd="0" parTransId="{2DC84E96-9585-42F7-9012-84F8557CCC4F}" sibTransId="{4CE42CE4-E6AC-4501-80CD-BA2B4DE8DCA0}"/>
    <dgm:cxn modelId="{A5744514-3E29-4E3F-97B2-B9FEA02498A9}" srcId="{E36D26E4-7E6B-4ACD-AD15-8EA58303FCEF}" destId="{40337223-742A-4106-976A-59717C6E1F9E}" srcOrd="2" destOrd="0" parTransId="{C54DA7FA-5C18-4886-BB2E-FAC45B0A24B5}" sibTransId="{980C9019-7CEC-40B5-BE87-EBAC50ED11BE}"/>
    <dgm:cxn modelId="{5DFEDE33-F60C-484A-BC11-B743EC270438}" type="presParOf" srcId="{94DCF337-0248-4441-A51A-82B3FAB603A7}" destId="{8B11605A-26CD-4812-848B-EC42445DC95B}" srcOrd="0" destOrd="0" presId="urn:microsoft.com/office/officeart/2005/8/layout/vList2"/>
    <dgm:cxn modelId="{ABA2F23F-B40A-4A26-8A26-2889F381056B}" type="presParOf" srcId="{94DCF337-0248-4441-A51A-82B3FAB603A7}" destId="{36B5FF43-2F3F-4D4A-B4B4-BB231FB95A0C}" srcOrd="1" destOrd="0" presId="urn:microsoft.com/office/officeart/2005/8/layout/vList2"/>
    <dgm:cxn modelId="{9DC7DEA0-4AC2-455E-AE21-9FFD8D19CAA3}" type="presParOf" srcId="{94DCF337-0248-4441-A51A-82B3FAB603A7}" destId="{ED82CF96-0DDB-4E11-8689-35B547393C76}" srcOrd="2" destOrd="0" presId="urn:microsoft.com/office/officeart/2005/8/layout/vList2"/>
    <dgm:cxn modelId="{6F48FF9E-4F7D-4D29-87FF-8911D4BE5D66}" type="presParOf" srcId="{94DCF337-0248-4441-A51A-82B3FAB603A7}" destId="{A8AC6B4B-1B18-451C-851C-D08010F41841}" srcOrd="3" destOrd="0" presId="urn:microsoft.com/office/officeart/2005/8/layout/vList2"/>
    <dgm:cxn modelId="{062ACBF1-1A48-4FC7-8F36-B86D42E5F56C}" type="presParOf" srcId="{94DCF337-0248-4441-A51A-82B3FAB603A7}" destId="{E498F3EB-6101-49C2-BC82-1C3FFD1410E7}" srcOrd="4" destOrd="0" presId="urn:microsoft.com/office/officeart/2005/8/layout/vList2"/>
    <dgm:cxn modelId="{1811C720-8F3A-4E1C-89DD-E5D4A8FDC1CF}" type="presParOf" srcId="{94DCF337-0248-4441-A51A-82B3FAB603A7}" destId="{5FA8B3A7-45DF-4D7A-914D-B3A77D83762A}" srcOrd="5" destOrd="0" presId="urn:microsoft.com/office/officeart/2005/8/layout/vList2"/>
    <dgm:cxn modelId="{AA3EA91F-3B67-4553-BEA0-86305604CADC}" type="presParOf" srcId="{94DCF337-0248-4441-A51A-82B3FAB603A7}" destId="{759472F2-3C8E-49F9-9D34-7BD593ED1624}" srcOrd="6" destOrd="0" presId="urn:microsoft.com/office/officeart/2005/8/layout/vList2"/>
    <dgm:cxn modelId="{D2B7922A-DFEF-44EE-A841-83D888F846D9}" type="presParOf" srcId="{94DCF337-0248-4441-A51A-82B3FAB603A7}" destId="{142EB891-C5AB-4C24-B00B-25766EFAF272}" srcOrd="7" destOrd="0" presId="urn:microsoft.com/office/officeart/2005/8/layout/vList2"/>
    <dgm:cxn modelId="{B9A5BFDB-A879-4E60-AF47-CC2A94329058}" type="presParOf" srcId="{94DCF337-0248-4441-A51A-82B3FAB603A7}" destId="{067B9208-38A9-40E7-A721-BDFF0946434C}" srcOrd="8" destOrd="0" presId="urn:microsoft.com/office/officeart/2005/8/layout/vList2"/>
    <dgm:cxn modelId="{CB90007E-A582-4242-8795-B472E02B2AB9}" type="presParOf" srcId="{94DCF337-0248-4441-A51A-82B3FAB603A7}" destId="{8BE68066-346A-4071-8E29-340D4BF679C4}" srcOrd="9" destOrd="0" presId="urn:microsoft.com/office/officeart/2005/8/layout/vList2"/>
    <dgm:cxn modelId="{45DDDD15-92BC-4E94-89B4-0A72FD11B4F1}" type="presParOf" srcId="{94DCF337-0248-4441-A51A-82B3FAB603A7}" destId="{D0244045-7C2B-4BFD-A16B-E9D532674F8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DFAC45B-B08E-4B76-917D-06DDC5EB6A11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46AA9DCE-06DC-44F9-9D26-F1589A0CA734}">
      <dgm:prSet phldrT="[文本]" custT="1"/>
      <dgm:spPr/>
      <dgm:t>
        <a:bodyPr/>
        <a:lstStyle/>
        <a:p>
          <a:r>
            <a:rPr lang="zh-CN" altLang="en-US" sz="1400" dirty="0" smtClean="0"/>
            <a:t>数据公告牌</a:t>
          </a:r>
          <a:endParaRPr lang="zh-CN" altLang="en-US" sz="1400" dirty="0"/>
        </a:p>
      </dgm:t>
    </dgm:pt>
    <dgm:pt modelId="{94304055-7B80-4CE3-B708-CB4604378C59}" type="parTrans" cxnId="{4BB09364-C30D-427A-A37B-3B27DD22FC6A}">
      <dgm:prSet/>
      <dgm:spPr/>
      <dgm:t>
        <a:bodyPr/>
        <a:lstStyle/>
        <a:p>
          <a:endParaRPr lang="zh-CN" altLang="en-US"/>
        </a:p>
      </dgm:t>
    </dgm:pt>
    <dgm:pt modelId="{9827AD3F-2C44-4496-8221-634870C0E8FA}" type="sibTrans" cxnId="{4BB09364-C30D-427A-A37B-3B27DD22FC6A}">
      <dgm:prSet/>
      <dgm:spPr/>
      <dgm:t>
        <a:bodyPr/>
        <a:lstStyle/>
        <a:p>
          <a:endParaRPr lang="zh-CN" altLang="en-US"/>
        </a:p>
      </dgm:t>
    </dgm:pt>
    <dgm:pt modelId="{87C9DC33-4D53-44A6-B261-16D5629E4BB9}">
      <dgm:prSet phldrT="[文本]" custT="1"/>
      <dgm:spPr/>
      <dgm:t>
        <a:bodyPr/>
        <a:lstStyle/>
        <a:p>
          <a:r>
            <a:rPr lang="zh-CN" altLang="en-US" sz="1400" dirty="0" smtClean="0"/>
            <a:t>检查模块</a:t>
          </a:r>
          <a:endParaRPr lang="zh-CN" altLang="en-US" sz="1400" dirty="0"/>
        </a:p>
      </dgm:t>
    </dgm:pt>
    <dgm:pt modelId="{755EDAB3-389F-4EBA-B845-37B105F962E5}" type="parTrans" cxnId="{ED9E9F35-64D3-4BD4-B8A3-F8F3ABA92CDB}">
      <dgm:prSet/>
      <dgm:spPr/>
      <dgm:t>
        <a:bodyPr/>
        <a:lstStyle/>
        <a:p>
          <a:endParaRPr lang="zh-CN" altLang="en-US"/>
        </a:p>
      </dgm:t>
    </dgm:pt>
    <dgm:pt modelId="{595AB9CB-6761-4375-AD31-593E66F8CEFF}" type="sibTrans" cxnId="{ED9E9F35-64D3-4BD4-B8A3-F8F3ABA92CDB}">
      <dgm:prSet/>
      <dgm:spPr/>
      <dgm:t>
        <a:bodyPr/>
        <a:lstStyle/>
        <a:p>
          <a:endParaRPr lang="zh-CN" altLang="en-US"/>
        </a:p>
      </dgm:t>
    </dgm:pt>
    <dgm:pt modelId="{F46C641B-9E35-4594-81CF-D774D717351D}">
      <dgm:prSet phldrT="[文本]" custT="1"/>
      <dgm:spPr/>
      <dgm:t>
        <a:bodyPr/>
        <a:lstStyle/>
        <a:p>
          <a:r>
            <a:rPr lang="zh-CN" altLang="en-US" sz="1400" dirty="0" smtClean="0"/>
            <a:t>延时模块</a:t>
          </a:r>
          <a:endParaRPr lang="zh-CN" altLang="en-US" sz="1400" dirty="0"/>
        </a:p>
      </dgm:t>
    </dgm:pt>
    <dgm:pt modelId="{B82B23FB-C8FA-48DF-ADD9-70BA06E6AF02}" type="parTrans" cxnId="{B4653418-88CB-4206-A1C5-35DEB47AC457}">
      <dgm:prSet/>
      <dgm:spPr/>
      <dgm:t>
        <a:bodyPr/>
        <a:lstStyle/>
        <a:p>
          <a:endParaRPr lang="zh-CN" altLang="en-US"/>
        </a:p>
      </dgm:t>
    </dgm:pt>
    <dgm:pt modelId="{7DEE8226-8E9D-4A56-9AC6-6D68A4DD9EA7}" type="sibTrans" cxnId="{B4653418-88CB-4206-A1C5-35DEB47AC457}">
      <dgm:prSet/>
      <dgm:spPr/>
      <dgm:t>
        <a:bodyPr/>
        <a:lstStyle/>
        <a:p>
          <a:endParaRPr lang="zh-CN" altLang="en-US"/>
        </a:p>
      </dgm:t>
    </dgm:pt>
    <dgm:pt modelId="{23854F28-BDE4-469D-B1F1-5AC1381F3A52}">
      <dgm:prSet phldrT="[文本]" custT="1"/>
      <dgm:spPr/>
      <dgm:t>
        <a:bodyPr/>
        <a:lstStyle/>
        <a:p>
          <a:r>
            <a:rPr lang="zh-CN" altLang="en-US" sz="1400" dirty="0" smtClean="0"/>
            <a:t>数据公告牌</a:t>
          </a:r>
          <a:endParaRPr lang="zh-CN" altLang="en-US" sz="1400" dirty="0"/>
        </a:p>
      </dgm:t>
    </dgm:pt>
    <dgm:pt modelId="{2EEC0045-26AF-4739-A666-C5A99ACEF849}" type="parTrans" cxnId="{AC809C2E-3850-4274-BB16-97B123310627}">
      <dgm:prSet/>
      <dgm:spPr/>
      <dgm:t>
        <a:bodyPr/>
        <a:lstStyle/>
        <a:p>
          <a:endParaRPr lang="zh-CN" altLang="en-US"/>
        </a:p>
      </dgm:t>
    </dgm:pt>
    <dgm:pt modelId="{69C48E60-10F3-4E7D-AE5D-32C912BD015C}" type="sibTrans" cxnId="{AC809C2E-3850-4274-BB16-97B123310627}">
      <dgm:prSet/>
      <dgm:spPr/>
      <dgm:t>
        <a:bodyPr/>
        <a:lstStyle/>
        <a:p>
          <a:endParaRPr lang="zh-CN" altLang="en-US"/>
        </a:p>
      </dgm:t>
    </dgm:pt>
    <dgm:pt modelId="{A051C636-C5DC-49F9-93D8-C0769E13B8E9}" type="pres">
      <dgm:prSet presAssocID="{2DFAC45B-B08E-4B76-917D-06DDC5EB6A11}" presName="Name0" presStyleCnt="0">
        <dgm:presLayoutVars>
          <dgm:dir/>
          <dgm:resizeHandles val="exact"/>
        </dgm:presLayoutVars>
      </dgm:prSet>
      <dgm:spPr/>
    </dgm:pt>
    <dgm:pt modelId="{9BBA4F86-2912-405D-A51D-63D26C8BE8C7}" type="pres">
      <dgm:prSet presAssocID="{46AA9DCE-06DC-44F9-9D26-F1589A0CA73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3892D2-ABAE-4A55-9813-442F2D402A74}" type="pres">
      <dgm:prSet presAssocID="{9827AD3F-2C44-4496-8221-634870C0E8FA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9F8E3CBA-92FC-4617-ACBC-1DC743147835}" type="pres">
      <dgm:prSet presAssocID="{9827AD3F-2C44-4496-8221-634870C0E8FA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88AE4EC3-DCE7-442B-B623-9719D41F76BC}" type="pres">
      <dgm:prSet presAssocID="{87C9DC33-4D53-44A6-B261-16D5629E4BB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F1B7AD-CAE6-4B77-B67C-EA9092FE040F}" type="pres">
      <dgm:prSet presAssocID="{595AB9CB-6761-4375-AD31-593E66F8CEFF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91656512-67BD-4C04-ABC7-D9DA4F76924A}" type="pres">
      <dgm:prSet presAssocID="{595AB9CB-6761-4375-AD31-593E66F8CEFF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28869DEF-E56F-4778-8CA5-24104B596722}" type="pres">
      <dgm:prSet presAssocID="{F46C641B-9E35-4594-81CF-D774D717351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4869B7-AE58-4565-B75E-791B23A68EF6}" type="pres">
      <dgm:prSet presAssocID="{7DEE8226-8E9D-4A56-9AC6-6D68A4DD9EA7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09D91727-ACB3-4491-B277-BF42731B1296}" type="pres">
      <dgm:prSet presAssocID="{7DEE8226-8E9D-4A56-9AC6-6D68A4DD9EA7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2EFF1DAC-BBC7-4B27-8066-A08230B0547A}" type="pres">
      <dgm:prSet presAssocID="{23854F28-BDE4-469D-B1F1-5AC1381F3A5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D14758E-A928-470A-845D-117CEB6FA8B2}" type="presOf" srcId="{23854F28-BDE4-469D-B1F1-5AC1381F3A52}" destId="{2EFF1DAC-BBC7-4B27-8066-A08230B0547A}" srcOrd="0" destOrd="0" presId="urn:microsoft.com/office/officeart/2005/8/layout/process1"/>
    <dgm:cxn modelId="{9B2DC369-C5BF-40F9-ADDC-D041B0C6D356}" type="presOf" srcId="{9827AD3F-2C44-4496-8221-634870C0E8FA}" destId="{9F8E3CBA-92FC-4617-ACBC-1DC743147835}" srcOrd="1" destOrd="0" presId="urn:microsoft.com/office/officeart/2005/8/layout/process1"/>
    <dgm:cxn modelId="{AC809C2E-3850-4274-BB16-97B123310627}" srcId="{2DFAC45B-B08E-4B76-917D-06DDC5EB6A11}" destId="{23854F28-BDE4-469D-B1F1-5AC1381F3A52}" srcOrd="3" destOrd="0" parTransId="{2EEC0045-26AF-4739-A666-C5A99ACEF849}" sibTransId="{69C48E60-10F3-4E7D-AE5D-32C912BD015C}"/>
    <dgm:cxn modelId="{095F2C41-E2FF-4984-9572-DF20EED5ACAE}" type="presOf" srcId="{7DEE8226-8E9D-4A56-9AC6-6D68A4DD9EA7}" destId="{D54869B7-AE58-4565-B75E-791B23A68EF6}" srcOrd="0" destOrd="0" presId="urn:microsoft.com/office/officeart/2005/8/layout/process1"/>
    <dgm:cxn modelId="{15CC5105-0FE9-4DAB-BC3A-FD3896EC6C04}" type="presOf" srcId="{46AA9DCE-06DC-44F9-9D26-F1589A0CA734}" destId="{9BBA4F86-2912-405D-A51D-63D26C8BE8C7}" srcOrd="0" destOrd="0" presId="urn:microsoft.com/office/officeart/2005/8/layout/process1"/>
    <dgm:cxn modelId="{97A5C279-3962-4056-A605-1BB87EEC770E}" type="presOf" srcId="{87C9DC33-4D53-44A6-B261-16D5629E4BB9}" destId="{88AE4EC3-DCE7-442B-B623-9719D41F76BC}" srcOrd="0" destOrd="0" presId="urn:microsoft.com/office/officeart/2005/8/layout/process1"/>
    <dgm:cxn modelId="{38943A73-7B2D-4E81-943D-44862D7A4857}" type="presOf" srcId="{595AB9CB-6761-4375-AD31-593E66F8CEFF}" destId="{4EF1B7AD-CAE6-4B77-B67C-EA9092FE040F}" srcOrd="0" destOrd="0" presId="urn:microsoft.com/office/officeart/2005/8/layout/process1"/>
    <dgm:cxn modelId="{4BB09364-C30D-427A-A37B-3B27DD22FC6A}" srcId="{2DFAC45B-B08E-4B76-917D-06DDC5EB6A11}" destId="{46AA9DCE-06DC-44F9-9D26-F1589A0CA734}" srcOrd="0" destOrd="0" parTransId="{94304055-7B80-4CE3-B708-CB4604378C59}" sibTransId="{9827AD3F-2C44-4496-8221-634870C0E8FA}"/>
    <dgm:cxn modelId="{CCC2B979-13EA-4679-A667-D8353266BF85}" type="presOf" srcId="{F46C641B-9E35-4594-81CF-D774D717351D}" destId="{28869DEF-E56F-4778-8CA5-24104B596722}" srcOrd="0" destOrd="0" presId="urn:microsoft.com/office/officeart/2005/8/layout/process1"/>
    <dgm:cxn modelId="{B4653418-88CB-4206-A1C5-35DEB47AC457}" srcId="{2DFAC45B-B08E-4B76-917D-06DDC5EB6A11}" destId="{F46C641B-9E35-4594-81CF-D774D717351D}" srcOrd="2" destOrd="0" parTransId="{B82B23FB-C8FA-48DF-ADD9-70BA06E6AF02}" sibTransId="{7DEE8226-8E9D-4A56-9AC6-6D68A4DD9EA7}"/>
    <dgm:cxn modelId="{3AC56B44-434D-45D8-B95A-A4E08D8E54D4}" type="presOf" srcId="{595AB9CB-6761-4375-AD31-593E66F8CEFF}" destId="{91656512-67BD-4C04-ABC7-D9DA4F76924A}" srcOrd="1" destOrd="0" presId="urn:microsoft.com/office/officeart/2005/8/layout/process1"/>
    <dgm:cxn modelId="{ED9E9F35-64D3-4BD4-B8A3-F8F3ABA92CDB}" srcId="{2DFAC45B-B08E-4B76-917D-06DDC5EB6A11}" destId="{87C9DC33-4D53-44A6-B261-16D5629E4BB9}" srcOrd="1" destOrd="0" parTransId="{755EDAB3-389F-4EBA-B845-37B105F962E5}" sibTransId="{595AB9CB-6761-4375-AD31-593E66F8CEFF}"/>
    <dgm:cxn modelId="{1C0A1991-9621-4961-89CF-D6F27AFA31EB}" type="presOf" srcId="{2DFAC45B-B08E-4B76-917D-06DDC5EB6A11}" destId="{A051C636-C5DC-49F9-93D8-C0769E13B8E9}" srcOrd="0" destOrd="0" presId="urn:microsoft.com/office/officeart/2005/8/layout/process1"/>
    <dgm:cxn modelId="{A9C88F36-61B9-4EDC-9EA8-3184BEDCB944}" type="presOf" srcId="{9827AD3F-2C44-4496-8221-634870C0E8FA}" destId="{D33892D2-ABAE-4A55-9813-442F2D402A74}" srcOrd="0" destOrd="0" presId="urn:microsoft.com/office/officeart/2005/8/layout/process1"/>
    <dgm:cxn modelId="{E65139C3-1323-4392-9577-DEF89840C423}" type="presOf" srcId="{7DEE8226-8E9D-4A56-9AC6-6D68A4DD9EA7}" destId="{09D91727-ACB3-4491-B277-BF42731B1296}" srcOrd="1" destOrd="0" presId="urn:microsoft.com/office/officeart/2005/8/layout/process1"/>
    <dgm:cxn modelId="{E2ED2653-86BA-4BAE-8ABE-7E6288357F6A}" type="presParOf" srcId="{A051C636-C5DC-49F9-93D8-C0769E13B8E9}" destId="{9BBA4F86-2912-405D-A51D-63D26C8BE8C7}" srcOrd="0" destOrd="0" presId="urn:microsoft.com/office/officeart/2005/8/layout/process1"/>
    <dgm:cxn modelId="{EAFFC248-B9AA-49D4-85E6-9459481B9D6B}" type="presParOf" srcId="{A051C636-C5DC-49F9-93D8-C0769E13B8E9}" destId="{D33892D2-ABAE-4A55-9813-442F2D402A74}" srcOrd="1" destOrd="0" presId="urn:microsoft.com/office/officeart/2005/8/layout/process1"/>
    <dgm:cxn modelId="{E8C46BFD-BCF6-4D2C-B5E6-554676E61CF8}" type="presParOf" srcId="{D33892D2-ABAE-4A55-9813-442F2D402A74}" destId="{9F8E3CBA-92FC-4617-ACBC-1DC743147835}" srcOrd="0" destOrd="0" presId="urn:microsoft.com/office/officeart/2005/8/layout/process1"/>
    <dgm:cxn modelId="{9F625F5C-4295-4334-8B9D-89C07E10CDA5}" type="presParOf" srcId="{A051C636-C5DC-49F9-93D8-C0769E13B8E9}" destId="{88AE4EC3-DCE7-442B-B623-9719D41F76BC}" srcOrd="2" destOrd="0" presId="urn:microsoft.com/office/officeart/2005/8/layout/process1"/>
    <dgm:cxn modelId="{3630962A-B42B-4F8F-98ED-1449F65D844E}" type="presParOf" srcId="{A051C636-C5DC-49F9-93D8-C0769E13B8E9}" destId="{4EF1B7AD-CAE6-4B77-B67C-EA9092FE040F}" srcOrd="3" destOrd="0" presId="urn:microsoft.com/office/officeart/2005/8/layout/process1"/>
    <dgm:cxn modelId="{8E83F46B-8705-4BBB-BF3C-C35EB3FCC9C4}" type="presParOf" srcId="{4EF1B7AD-CAE6-4B77-B67C-EA9092FE040F}" destId="{91656512-67BD-4C04-ABC7-D9DA4F76924A}" srcOrd="0" destOrd="0" presId="urn:microsoft.com/office/officeart/2005/8/layout/process1"/>
    <dgm:cxn modelId="{2538D5EC-A214-4826-A0C2-372B2189075D}" type="presParOf" srcId="{A051C636-C5DC-49F9-93D8-C0769E13B8E9}" destId="{28869DEF-E56F-4778-8CA5-24104B596722}" srcOrd="4" destOrd="0" presId="urn:microsoft.com/office/officeart/2005/8/layout/process1"/>
    <dgm:cxn modelId="{97775916-81BC-4FA3-98E8-5E7F25896AFD}" type="presParOf" srcId="{A051C636-C5DC-49F9-93D8-C0769E13B8E9}" destId="{D54869B7-AE58-4565-B75E-791B23A68EF6}" srcOrd="5" destOrd="0" presId="urn:microsoft.com/office/officeart/2005/8/layout/process1"/>
    <dgm:cxn modelId="{61F63768-17FB-40A7-9988-F1F799503CD9}" type="presParOf" srcId="{D54869B7-AE58-4565-B75E-791B23A68EF6}" destId="{09D91727-ACB3-4491-B277-BF42731B1296}" srcOrd="0" destOrd="0" presId="urn:microsoft.com/office/officeart/2005/8/layout/process1"/>
    <dgm:cxn modelId="{457F6DE2-1F76-4E4A-BDA9-FCCA2EF1A43F}" type="presParOf" srcId="{A051C636-C5DC-49F9-93D8-C0769E13B8E9}" destId="{2EFF1DAC-BBC7-4B27-8066-A08230B0547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B11605A-26CD-4812-848B-EC42445DC95B}">
      <dsp:nvSpPr>
        <dsp:cNvPr id="0" name=""/>
        <dsp:cNvSpPr/>
      </dsp:nvSpPr>
      <dsp:spPr>
        <a:xfrm>
          <a:off x="0" y="15957"/>
          <a:ext cx="2994335" cy="5333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组件及环境准备</a:t>
          </a:r>
          <a:endParaRPr lang="zh-CN" altLang="en-US" sz="1700" kern="1200" dirty="0"/>
        </a:p>
      </dsp:txBody>
      <dsp:txXfrm>
        <a:off x="0" y="15957"/>
        <a:ext cx="2994335" cy="533300"/>
      </dsp:txXfrm>
    </dsp:sp>
    <dsp:sp modelId="{ED82CF96-0DDB-4E11-8689-35B547393C76}">
      <dsp:nvSpPr>
        <dsp:cNvPr id="0" name=""/>
        <dsp:cNvSpPr/>
      </dsp:nvSpPr>
      <dsp:spPr>
        <a:xfrm>
          <a:off x="0" y="598218"/>
          <a:ext cx="2994335" cy="5333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ADMA</a:t>
          </a:r>
          <a:r>
            <a:rPr lang="zh-CN" altLang="en-US" sz="1700" kern="1200" dirty="0" smtClean="0"/>
            <a:t>的安装</a:t>
          </a:r>
          <a:endParaRPr lang="zh-CN" altLang="en-US" sz="1700" kern="1200" dirty="0"/>
        </a:p>
      </dsp:txBody>
      <dsp:txXfrm>
        <a:off x="0" y="598218"/>
        <a:ext cx="2994335" cy="533300"/>
      </dsp:txXfrm>
    </dsp:sp>
    <dsp:sp modelId="{E498F3EB-6101-49C2-BC82-1C3FFD1410E7}">
      <dsp:nvSpPr>
        <dsp:cNvPr id="0" name=""/>
        <dsp:cNvSpPr/>
      </dsp:nvSpPr>
      <dsp:spPr>
        <a:xfrm>
          <a:off x="0" y="1180478"/>
          <a:ext cx="2994335" cy="5333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前端建模安装</a:t>
          </a:r>
          <a:endParaRPr lang="zh-CN" altLang="en-US" sz="1700" kern="1200" dirty="0"/>
        </a:p>
      </dsp:txBody>
      <dsp:txXfrm>
        <a:off x="0" y="1180478"/>
        <a:ext cx="2994335" cy="53330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B11605A-26CD-4812-848B-EC42445DC95B}">
      <dsp:nvSpPr>
        <dsp:cNvPr id="0" name=""/>
        <dsp:cNvSpPr/>
      </dsp:nvSpPr>
      <dsp:spPr>
        <a:xfrm>
          <a:off x="0" y="19802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组件及环境准备</a:t>
          </a:r>
          <a:endParaRPr lang="zh-CN" altLang="en-US" sz="1300" kern="1200" dirty="0"/>
        </a:p>
      </dsp:txBody>
      <dsp:txXfrm>
        <a:off x="0" y="19802"/>
        <a:ext cx="1400174" cy="407818"/>
      </dsp:txXfrm>
    </dsp:sp>
    <dsp:sp modelId="{ED82CF96-0DDB-4E11-8689-35B547393C76}">
      <dsp:nvSpPr>
        <dsp:cNvPr id="0" name=""/>
        <dsp:cNvSpPr/>
      </dsp:nvSpPr>
      <dsp:spPr>
        <a:xfrm>
          <a:off x="0" y="465060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ADMA</a:t>
          </a:r>
          <a:r>
            <a:rPr lang="zh-CN" altLang="en-US" sz="1300" kern="1200" dirty="0" smtClean="0"/>
            <a:t>的安装</a:t>
          </a:r>
          <a:endParaRPr lang="zh-CN" altLang="en-US" sz="1300" kern="1200" dirty="0"/>
        </a:p>
      </dsp:txBody>
      <dsp:txXfrm>
        <a:off x="0" y="465060"/>
        <a:ext cx="1400174" cy="407818"/>
      </dsp:txXfrm>
    </dsp:sp>
    <dsp:sp modelId="{E498F3EB-6101-49C2-BC82-1C3FFD1410E7}">
      <dsp:nvSpPr>
        <dsp:cNvPr id="0" name=""/>
        <dsp:cNvSpPr/>
      </dsp:nvSpPr>
      <dsp:spPr>
        <a:xfrm>
          <a:off x="0" y="910318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前端建模安装</a:t>
          </a:r>
          <a:endParaRPr lang="zh-CN" altLang="en-US" sz="1300" kern="1200" dirty="0"/>
        </a:p>
      </dsp:txBody>
      <dsp:txXfrm>
        <a:off x="0" y="910318"/>
        <a:ext cx="1400174" cy="407818"/>
      </dsp:txXfrm>
    </dsp:sp>
    <dsp:sp modelId="{759472F2-3C8E-49F9-9D34-7BD593ED1624}">
      <dsp:nvSpPr>
        <dsp:cNvPr id="0" name=""/>
        <dsp:cNvSpPr/>
      </dsp:nvSpPr>
      <dsp:spPr>
        <a:xfrm>
          <a:off x="0" y="1355576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数据到达检查</a:t>
          </a:r>
          <a:endParaRPr lang="zh-CN" altLang="en-US" sz="1300" kern="1200" dirty="0"/>
        </a:p>
      </dsp:txBody>
      <dsp:txXfrm>
        <a:off x="0" y="1355576"/>
        <a:ext cx="1400174" cy="407818"/>
      </dsp:txXfrm>
    </dsp:sp>
    <dsp:sp modelId="{067B9208-38A9-40E7-A721-BDFF0946434C}">
      <dsp:nvSpPr>
        <dsp:cNvPr id="0" name=""/>
        <dsp:cNvSpPr/>
      </dsp:nvSpPr>
      <dsp:spPr>
        <a:xfrm>
          <a:off x="0" y="1800834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任务资源配置</a:t>
          </a:r>
          <a:endParaRPr lang="zh-CN" altLang="en-US" sz="1300" kern="1200" dirty="0"/>
        </a:p>
      </dsp:txBody>
      <dsp:txXfrm>
        <a:off x="0" y="1800834"/>
        <a:ext cx="1400174" cy="407818"/>
      </dsp:txXfrm>
    </dsp:sp>
    <dsp:sp modelId="{D0244045-7C2B-4BFD-A16B-E9D532674F89}">
      <dsp:nvSpPr>
        <dsp:cNvPr id="0" name=""/>
        <dsp:cNvSpPr/>
      </dsp:nvSpPr>
      <dsp:spPr>
        <a:xfrm>
          <a:off x="0" y="2246092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任务优先级</a:t>
          </a:r>
          <a:endParaRPr lang="zh-CN" altLang="en-US" sz="1300" kern="1200" dirty="0"/>
        </a:p>
      </dsp:txBody>
      <dsp:txXfrm>
        <a:off x="0" y="2246092"/>
        <a:ext cx="1400174" cy="407818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B11605A-26CD-4812-848B-EC42445DC95B}">
      <dsp:nvSpPr>
        <dsp:cNvPr id="0" name=""/>
        <dsp:cNvSpPr/>
      </dsp:nvSpPr>
      <dsp:spPr>
        <a:xfrm>
          <a:off x="0" y="19802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组件及环境准备</a:t>
          </a:r>
          <a:endParaRPr lang="zh-CN" altLang="en-US" sz="1300" kern="1200" dirty="0"/>
        </a:p>
      </dsp:txBody>
      <dsp:txXfrm>
        <a:off x="0" y="19802"/>
        <a:ext cx="1400174" cy="407818"/>
      </dsp:txXfrm>
    </dsp:sp>
    <dsp:sp modelId="{ED82CF96-0DDB-4E11-8689-35B547393C76}">
      <dsp:nvSpPr>
        <dsp:cNvPr id="0" name=""/>
        <dsp:cNvSpPr/>
      </dsp:nvSpPr>
      <dsp:spPr>
        <a:xfrm>
          <a:off x="0" y="465060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ADMA</a:t>
          </a:r>
          <a:r>
            <a:rPr lang="zh-CN" altLang="en-US" sz="1300" kern="1200" dirty="0" smtClean="0"/>
            <a:t>的安装</a:t>
          </a:r>
          <a:endParaRPr lang="zh-CN" altLang="en-US" sz="1300" kern="1200" dirty="0"/>
        </a:p>
      </dsp:txBody>
      <dsp:txXfrm>
        <a:off x="0" y="465060"/>
        <a:ext cx="1400174" cy="407818"/>
      </dsp:txXfrm>
    </dsp:sp>
    <dsp:sp modelId="{E498F3EB-6101-49C2-BC82-1C3FFD1410E7}">
      <dsp:nvSpPr>
        <dsp:cNvPr id="0" name=""/>
        <dsp:cNvSpPr/>
      </dsp:nvSpPr>
      <dsp:spPr>
        <a:xfrm>
          <a:off x="0" y="910318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前端建模安装</a:t>
          </a:r>
          <a:endParaRPr lang="zh-CN" altLang="en-US" sz="1300" kern="1200" dirty="0"/>
        </a:p>
      </dsp:txBody>
      <dsp:txXfrm>
        <a:off x="0" y="910318"/>
        <a:ext cx="1400174" cy="407818"/>
      </dsp:txXfrm>
    </dsp:sp>
    <dsp:sp modelId="{759472F2-3C8E-49F9-9D34-7BD593ED1624}">
      <dsp:nvSpPr>
        <dsp:cNvPr id="0" name=""/>
        <dsp:cNvSpPr/>
      </dsp:nvSpPr>
      <dsp:spPr>
        <a:xfrm>
          <a:off x="0" y="1355576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数据到达检查</a:t>
          </a:r>
          <a:endParaRPr lang="zh-CN" altLang="en-US" sz="1300" kern="1200" dirty="0"/>
        </a:p>
      </dsp:txBody>
      <dsp:txXfrm>
        <a:off x="0" y="1355576"/>
        <a:ext cx="1400174" cy="407818"/>
      </dsp:txXfrm>
    </dsp:sp>
    <dsp:sp modelId="{067B9208-38A9-40E7-A721-BDFF0946434C}">
      <dsp:nvSpPr>
        <dsp:cNvPr id="0" name=""/>
        <dsp:cNvSpPr/>
      </dsp:nvSpPr>
      <dsp:spPr>
        <a:xfrm>
          <a:off x="0" y="1800834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任务资源配置</a:t>
          </a:r>
          <a:endParaRPr lang="zh-CN" altLang="en-US" sz="1300" kern="1200" dirty="0"/>
        </a:p>
      </dsp:txBody>
      <dsp:txXfrm>
        <a:off x="0" y="1800834"/>
        <a:ext cx="1400174" cy="407818"/>
      </dsp:txXfrm>
    </dsp:sp>
    <dsp:sp modelId="{D0244045-7C2B-4BFD-A16B-E9D532674F89}">
      <dsp:nvSpPr>
        <dsp:cNvPr id="0" name=""/>
        <dsp:cNvSpPr/>
      </dsp:nvSpPr>
      <dsp:spPr>
        <a:xfrm>
          <a:off x="0" y="2246092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任务优先级</a:t>
          </a:r>
          <a:endParaRPr lang="zh-CN" altLang="en-US" sz="1300" kern="1200" dirty="0"/>
        </a:p>
      </dsp:txBody>
      <dsp:txXfrm>
        <a:off x="0" y="2246092"/>
        <a:ext cx="1400174" cy="407818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B11605A-26CD-4812-848B-EC42445DC95B}">
      <dsp:nvSpPr>
        <dsp:cNvPr id="0" name=""/>
        <dsp:cNvSpPr/>
      </dsp:nvSpPr>
      <dsp:spPr>
        <a:xfrm>
          <a:off x="0" y="19802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组件及环境准备</a:t>
          </a:r>
          <a:endParaRPr lang="zh-CN" altLang="en-US" sz="1300" kern="1200" dirty="0"/>
        </a:p>
      </dsp:txBody>
      <dsp:txXfrm>
        <a:off x="0" y="19802"/>
        <a:ext cx="1400174" cy="407818"/>
      </dsp:txXfrm>
    </dsp:sp>
    <dsp:sp modelId="{ED82CF96-0DDB-4E11-8689-35B547393C76}">
      <dsp:nvSpPr>
        <dsp:cNvPr id="0" name=""/>
        <dsp:cNvSpPr/>
      </dsp:nvSpPr>
      <dsp:spPr>
        <a:xfrm>
          <a:off x="0" y="465060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ADMA</a:t>
          </a:r>
          <a:r>
            <a:rPr lang="zh-CN" altLang="en-US" sz="1300" kern="1200" dirty="0" smtClean="0"/>
            <a:t>的安装</a:t>
          </a:r>
          <a:endParaRPr lang="zh-CN" altLang="en-US" sz="1300" kern="1200" dirty="0"/>
        </a:p>
      </dsp:txBody>
      <dsp:txXfrm>
        <a:off x="0" y="465060"/>
        <a:ext cx="1400174" cy="407818"/>
      </dsp:txXfrm>
    </dsp:sp>
    <dsp:sp modelId="{E498F3EB-6101-49C2-BC82-1C3FFD1410E7}">
      <dsp:nvSpPr>
        <dsp:cNvPr id="0" name=""/>
        <dsp:cNvSpPr/>
      </dsp:nvSpPr>
      <dsp:spPr>
        <a:xfrm>
          <a:off x="0" y="910318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前端建模安装</a:t>
          </a:r>
          <a:endParaRPr lang="zh-CN" altLang="en-US" sz="1300" kern="1200" dirty="0"/>
        </a:p>
      </dsp:txBody>
      <dsp:txXfrm>
        <a:off x="0" y="910318"/>
        <a:ext cx="1400174" cy="407818"/>
      </dsp:txXfrm>
    </dsp:sp>
    <dsp:sp modelId="{759472F2-3C8E-49F9-9D34-7BD593ED1624}">
      <dsp:nvSpPr>
        <dsp:cNvPr id="0" name=""/>
        <dsp:cNvSpPr/>
      </dsp:nvSpPr>
      <dsp:spPr>
        <a:xfrm>
          <a:off x="0" y="1355576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数据到达检查</a:t>
          </a:r>
          <a:endParaRPr lang="zh-CN" altLang="en-US" sz="1300" kern="1200" dirty="0"/>
        </a:p>
      </dsp:txBody>
      <dsp:txXfrm>
        <a:off x="0" y="1355576"/>
        <a:ext cx="1400174" cy="407818"/>
      </dsp:txXfrm>
    </dsp:sp>
    <dsp:sp modelId="{067B9208-38A9-40E7-A721-BDFF0946434C}">
      <dsp:nvSpPr>
        <dsp:cNvPr id="0" name=""/>
        <dsp:cNvSpPr/>
      </dsp:nvSpPr>
      <dsp:spPr>
        <a:xfrm>
          <a:off x="0" y="1800834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任务资源配置</a:t>
          </a:r>
          <a:endParaRPr lang="zh-CN" altLang="en-US" sz="1300" kern="1200" dirty="0"/>
        </a:p>
      </dsp:txBody>
      <dsp:txXfrm>
        <a:off x="0" y="1800834"/>
        <a:ext cx="1400174" cy="407818"/>
      </dsp:txXfrm>
    </dsp:sp>
    <dsp:sp modelId="{D0244045-7C2B-4BFD-A16B-E9D532674F89}">
      <dsp:nvSpPr>
        <dsp:cNvPr id="0" name=""/>
        <dsp:cNvSpPr/>
      </dsp:nvSpPr>
      <dsp:spPr>
        <a:xfrm>
          <a:off x="0" y="2246092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任务优先级</a:t>
          </a:r>
          <a:endParaRPr lang="zh-CN" altLang="en-US" sz="1300" kern="1200" dirty="0"/>
        </a:p>
      </dsp:txBody>
      <dsp:txXfrm>
        <a:off x="0" y="2246092"/>
        <a:ext cx="1400174" cy="407818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B11605A-26CD-4812-848B-EC42445DC95B}">
      <dsp:nvSpPr>
        <dsp:cNvPr id="0" name=""/>
        <dsp:cNvSpPr/>
      </dsp:nvSpPr>
      <dsp:spPr>
        <a:xfrm>
          <a:off x="0" y="19802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组件及环境准备</a:t>
          </a:r>
          <a:endParaRPr lang="zh-CN" altLang="en-US" sz="1300" kern="1200" dirty="0"/>
        </a:p>
      </dsp:txBody>
      <dsp:txXfrm>
        <a:off x="0" y="19802"/>
        <a:ext cx="1400174" cy="407818"/>
      </dsp:txXfrm>
    </dsp:sp>
    <dsp:sp modelId="{ED82CF96-0DDB-4E11-8689-35B547393C76}">
      <dsp:nvSpPr>
        <dsp:cNvPr id="0" name=""/>
        <dsp:cNvSpPr/>
      </dsp:nvSpPr>
      <dsp:spPr>
        <a:xfrm>
          <a:off x="0" y="465060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ADMA</a:t>
          </a:r>
          <a:r>
            <a:rPr lang="zh-CN" altLang="en-US" sz="1300" kern="1200" dirty="0" smtClean="0"/>
            <a:t>的安装</a:t>
          </a:r>
          <a:endParaRPr lang="zh-CN" altLang="en-US" sz="1300" kern="1200" dirty="0"/>
        </a:p>
      </dsp:txBody>
      <dsp:txXfrm>
        <a:off x="0" y="465060"/>
        <a:ext cx="1400174" cy="407818"/>
      </dsp:txXfrm>
    </dsp:sp>
    <dsp:sp modelId="{E498F3EB-6101-49C2-BC82-1C3FFD1410E7}">
      <dsp:nvSpPr>
        <dsp:cNvPr id="0" name=""/>
        <dsp:cNvSpPr/>
      </dsp:nvSpPr>
      <dsp:spPr>
        <a:xfrm>
          <a:off x="0" y="910318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前端建模安装</a:t>
          </a:r>
          <a:endParaRPr lang="zh-CN" altLang="en-US" sz="1300" kern="1200" dirty="0"/>
        </a:p>
      </dsp:txBody>
      <dsp:txXfrm>
        <a:off x="0" y="910318"/>
        <a:ext cx="1400174" cy="407818"/>
      </dsp:txXfrm>
    </dsp:sp>
    <dsp:sp modelId="{759472F2-3C8E-49F9-9D34-7BD593ED1624}">
      <dsp:nvSpPr>
        <dsp:cNvPr id="0" name=""/>
        <dsp:cNvSpPr/>
      </dsp:nvSpPr>
      <dsp:spPr>
        <a:xfrm>
          <a:off x="0" y="1355576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数据到达检查</a:t>
          </a:r>
          <a:endParaRPr lang="zh-CN" altLang="en-US" sz="1300" kern="1200" dirty="0"/>
        </a:p>
      </dsp:txBody>
      <dsp:txXfrm>
        <a:off x="0" y="1355576"/>
        <a:ext cx="1400174" cy="407818"/>
      </dsp:txXfrm>
    </dsp:sp>
    <dsp:sp modelId="{067B9208-38A9-40E7-A721-BDFF0946434C}">
      <dsp:nvSpPr>
        <dsp:cNvPr id="0" name=""/>
        <dsp:cNvSpPr/>
      </dsp:nvSpPr>
      <dsp:spPr>
        <a:xfrm>
          <a:off x="0" y="1800834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任务资源配置</a:t>
          </a:r>
          <a:endParaRPr lang="zh-CN" altLang="en-US" sz="1300" kern="1200" dirty="0"/>
        </a:p>
      </dsp:txBody>
      <dsp:txXfrm>
        <a:off x="0" y="1800834"/>
        <a:ext cx="1400174" cy="407818"/>
      </dsp:txXfrm>
    </dsp:sp>
    <dsp:sp modelId="{D0244045-7C2B-4BFD-A16B-E9D532674F89}">
      <dsp:nvSpPr>
        <dsp:cNvPr id="0" name=""/>
        <dsp:cNvSpPr/>
      </dsp:nvSpPr>
      <dsp:spPr>
        <a:xfrm>
          <a:off x="0" y="2246092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任务优先级</a:t>
          </a:r>
          <a:endParaRPr lang="zh-CN" altLang="en-US" sz="1300" kern="1200" dirty="0"/>
        </a:p>
      </dsp:txBody>
      <dsp:txXfrm>
        <a:off x="0" y="2246092"/>
        <a:ext cx="1400174" cy="407818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B11605A-26CD-4812-848B-EC42445DC95B}">
      <dsp:nvSpPr>
        <dsp:cNvPr id="0" name=""/>
        <dsp:cNvSpPr/>
      </dsp:nvSpPr>
      <dsp:spPr>
        <a:xfrm>
          <a:off x="0" y="19802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组件及环境准备</a:t>
          </a:r>
          <a:endParaRPr lang="zh-CN" altLang="en-US" sz="1300" kern="1200" dirty="0"/>
        </a:p>
      </dsp:txBody>
      <dsp:txXfrm>
        <a:off x="0" y="19802"/>
        <a:ext cx="1400174" cy="407818"/>
      </dsp:txXfrm>
    </dsp:sp>
    <dsp:sp modelId="{ED82CF96-0DDB-4E11-8689-35B547393C76}">
      <dsp:nvSpPr>
        <dsp:cNvPr id="0" name=""/>
        <dsp:cNvSpPr/>
      </dsp:nvSpPr>
      <dsp:spPr>
        <a:xfrm>
          <a:off x="0" y="465060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ADMA</a:t>
          </a:r>
          <a:r>
            <a:rPr lang="zh-CN" altLang="en-US" sz="1300" kern="1200" dirty="0" smtClean="0"/>
            <a:t>的安装</a:t>
          </a:r>
          <a:endParaRPr lang="zh-CN" altLang="en-US" sz="1300" kern="1200" dirty="0"/>
        </a:p>
      </dsp:txBody>
      <dsp:txXfrm>
        <a:off x="0" y="465060"/>
        <a:ext cx="1400174" cy="407818"/>
      </dsp:txXfrm>
    </dsp:sp>
    <dsp:sp modelId="{E498F3EB-6101-49C2-BC82-1C3FFD1410E7}">
      <dsp:nvSpPr>
        <dsp:cNvPr id="0" name=""/>
        <dsp:cNvSpPr/>
      </dsp:nvSpPr>
      <dsp:spPr>
        <a:xfrm>
          <a:off x="0" y="910318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前端建模安装</a:t>
          </a:r>
          <a:endParaRPr lang="zh-CN" altLang="en-US" sz="1300" kern="1200" dirty="0"/>
        </a:p>
      </dsp:txBody>
      <dsp:txXfrm>
        <a:off x="0" y="910318"/>
        <a:ext cx="1400174" cy="407818"/>
      </dsp:txXfrm>
    </dsp:sp>
    <dsp:sp modelId="{759472F2-3C8E-49F9-9D34-7BD593ED1624}">
      <dsp:nvSpPr>
        <dsp:cNvPr id="0" name=""/>
        <dsp:cNvSpPr/>
      </dsp:nvSpPr>
      <dsp:spPr>
        <a:xfrm>
          <a:off x="0" y="1355576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数据到达检查</a:t>
          </a:r>
          <a:endParaRPr lang="zh-CN" altLang="en-US" sz="1300" kern="1200" dirty="0"/>
        </a:p>
      </dsp:txBody>
      <dsp:txXfrm>
        <a:off x="0" y="1355576"/>
        <a:ext cx="1400174" cy="407818"/>
      </dsp:txXfrm>
    </dsp:sp>
    <dsp:sp modelId="{067B9208-38A9-40E7-A721-BDFF0946434C}">
      <dsp:nvSpPr>
        <dsp:cNvPr id="0" name=""/>
        <dsp:cNvSpPr/>
      </dsp:nvSpPr>
      <dsp:spPr>
        <a:xfrm>
          <a:off x="0" y="1800834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任务资源配置</a:t>
          </a:r>
          <a:endParaRPr lang="zh-CN" altLang="en-US" sz="1300" kern="1200" dirty="0"/>
        </a:p>
      </dsp:txBody>
      <dsp:txXfrm>
        <a:off x="0" y="1800834"/>
        <a:ext cx="1400174" cy="407818"/>
      </dsp:txXfrm>
    </dsp:sp>
    <dsp:sp modelId="{D0244045-7C2B-4BFD-A16B-E9D532674F89}">
      <dsp:nvSpPr>
        <dsp:cNvPr id="0" name=""/>
        <dsp:cNvSpPr/>
      </dsp:nvSpPr>
      <dsp:spPr>
        <a:xfrm>
          <a:off x="0" y="2246092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任务优先级</a:t>
          </a:r>
          <a:endParaRPr lang="zh-CN" altLang="en-US" sz="1300" kern="1200" dirty="0"/>
        </a:p>
      </dsp:txBody>
      <dsp:txXfrm>
        <a:off x="0" y="2246092"/>
        <a:ext cx="1400174" cy="407818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B11605A-26CD-4812-848B-EC42445DC95B}">
      <dsp:nvSpPr>
        <dsp:cNvPr id="0" name=""/>
        <dsp:cNvSpPr/>
      </dsp:nvSpPr>
      <dsp:spPr>
        <a:xfrm>
          <a:off x="0" y="19802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组件及环境准备</a:t>
          </a:r>
          <a:endParaRPr lang="zh-CN" altLang="en-US" sz="1300" kern="1200" dirty="0"/>
        </a:p>
      </dsp:txBody>
      <dsp:txXfrm>
        <a:off x="0" y="19802"/>
        <a:ext cx="1400174" cy="407818"/>
      </dsp:txXfrm>
    </dsp:sp>
    <dsp:sp modelId="{ED82CF96-0DDB-4E11-8689-35B547393C76}">
      <dsp:nvSpPr>
        <dsp:cNvPr id="0" name=""/>
        <dsp:cNvSpPr/>
      </dsp:nvSpPr>
      <dsp:spPr>
        <a:xfrm>
          <a:off x="0" y="465060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ADMA</a:t>
          </a:r>
          <a:r>
            <a:rPr lang="zh-CN" altLang="en-US" sz="1300" kern="1200" dirty="0" smtClean="0"/>
            <a:t>的安装</a:t>
          </a:r>
          <a:endParaRPr lang="zh-CN" altLang="en-US" sz="1300" kern="1200" dirty="0"/>
        </a:p>
      </dsp:txBody>
      <dsp:txXfrm>
        <a:off x="0" y="465060"/>
        <a:ext cx="1400174" cy="407818"/>
      </dsp:txXfrm>
    </dsp:sp>
    <dsp:sp modelId="{E498F3EB-6101-49C2-BC82-1C3FFD1410E7}">
      <dsp:nvSpPr>
        <dsp:cNvPr id="0" name=""/>
        <dsp:cNvSpPr/>
      </dsp:nvSpPr>
      <dsp:spPr>
        <a:xfrm>
          <a:off x="0" y="910318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前端建模安装</a:t>
          </a:r>
          <a:endParaRPr lang="zh-CN" altLang="en-US" sz="1300" kern="1200" dirty="0"/>
        </a:p>
      </dsp:txBody>
      <dsp:txXfrm>
        <a:off x="0" y="910318"/>
        <a:ext cx="1400174" cy="407818"/>
      </dsp:txXfrm>
    </dsp:sp>
    <dsp:sp modelId="{759472F2-3C8E-49F9-9D34-7BD593ED1624}">
      <dsp:nvSpPr>
        <dsp:cNvPr id="0" name=""/>
        <dsp:cNvSpPr/>
      </dsp:nvSpPr>
      <dsp:spPr>
        <a:xfrm>
          <a:off x="0" y="1355576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数据到达检查</a:t>
          </a:r>
          <a:endParaRPr lang="zh-CN" altLang="en-US" sz="1300" kern="1200" dirty="0"/>
        </a:p>
      </dsp:txBody>
      <dsp:txXfrm>
        <a:off x="0" y="1355576"/>
        <a:ext cx="1400174" cy="407818"/>
      </dsp:txXfrm>
    </dsp:sp>
    <dsp:sp modelId="{067B9208-38A9-40E7-A721-BDFF0946434C}">
      <dsp:nvSpPr>
        <dsp:cNvPr id="0" name=""/>
        <dsp:cNvSpPr/>
      </dsp:nvSpPr>
      <dsp:spPr>
        <a:xfrm>
          <a:off x="0" y="1800834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任务资源配置</a:t>
          </a:r>
          <a:endParaRPr lang="zh-CN" altLang="en-US" sz="1300" kern="1200" dirty="0"/>
        </a:p>
      </dsp:txBody>
      <dsp:txXfrm>
        <a:off x="0" y="1800834"/>
        <a:ext cx="1400174" cy="407818"/>
      </dsp:txXfrm>
    </dsp:sp>
    <dsp:sp modelId="{D0244045-7C2B-4BFD-A16B-E9D532674F89}">
      <dsp:nvSpPr>
        <dsp:cNvPr id="0" name=""/>
        <dsp:cNvSpPr/>
      </dsp:nvSpPr>
      <dsp:spPr>
        <a:xfrm>
          <a:off x="0" y="2246092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任务优先级</a:t>
          </a:r>
          <a:endParaRPr lang="zh-CN" altLang="en-US" sz="1300" kern="1200" dirty="0"/>
        </a:p>
      </dsp:txBody>
      <dsp:txXfrm>
        <a:off x="0" y="2246092"/>
        <a:ext cx="1400174" cy="40781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B11605A-26CD-4812-848B-EC42445DC95B}">
      <dsp:nvSpPr>
        <dsp:cNvPr id="0" name=""/>
        <dsp:cNvSpPr/>
      </dsp:nvSpPr>
      <dsp:spPr>
        <a:xfrm>
          <a:off x="0" y="27389"/>
          <a:ext cx="2994334" cy="5333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数据到达检查</a:t>
          </a:r>
          <a:endParaRPr lang="zh-CN" altLang="en-US" sz="1700" kern="1200" dirty="0"/>
        </a:p>
      </dsp:txBody>
      <dsp:txXfrm>
        <a:off x="0" y="27389"/>
        <a:ext cx="2994334" cy="533300"/>
      </dsp:txXfrm>
    </dsp:sp>
    <dsp:sp modelId="{ED82CF96-0DDB-4E11-8689-35B547393C76}">
      <dsp:nvSpPr>
        <dsp:cNvPr id="0" name=""/>
        <dsp:cNvSpPr/>
      </dsp:nvSpPr>
      <dsp:spPr>
        <a:xfrm>
          <a:off x="0" y="609649"/>
          <a:ext cx="2994334" cy="5333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任务资源配置</a:t>
          </a:r>
          <a:endParaRPr lang="zh-CN" altLang="en-US" sz="1700" kern="1200" dirty="0"/>
        </a:p>
      </dsp:txBody>
      <dsp:txXfrm>
        <a:off x="0" y="609649"/>
        <a:ext cx="2994334" cy="533300"/>
      </dsp:txXfrm>
    </dsp:sp>
    <dsp:sp modelId="{E498F3EB-6101-49C2-BC82-1C3FFD1410E7}">
      <dsp:nvSpPr>
        <dsp:cNvPr id="0" name=""/>
        <dsp:cNvSpPr/>
      </dsp:nvSpPr>
      <dsp:spPr>
        <a:xfrm>
          <a:off x="0" y="1191910"/>
          <a:ext cx="2994334" cy="5333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任务优先级</a:t>
          </a:r>
          <a:endParaRPr lang="zh-CN" altLang="en-US" sz="1700" kern="1200" dirty="0"/>
        </a:p>
      </dsp:txBody>
      <dsp:txXfrm>
        <a:off x="0" y="1191910"/>
        <a:ext cx="2994334" cy="5333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B11605A-26CD-4812-848B-EC42445DC95B}">
      <dsp:nvSpPr>
        <dsp:cNvPr id="0" name=""/>
        <dsp:cNvSpPr/>
      </dsp:nvSpPr>
      <dsp:spPr>
        <a:xfrm>
          <a:off x="0" y="19802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组件及环境准备</a:t>
          </a:r>
          <a:endParaRPr lang="zh-CN" altLang="en-US" sz="1300" kern="1200" dirty="0"/>
        </a:p>
      </dsp:txBody>
      <dsp:txXfrm>
        <a:off x="0" y="19802"/>
        <a:ext cx="1400174" cy="407818"/>
      </dsp:txXfrm>
    </dsp:sp>
    <dsp:sp modelId="{ED82CF96-0DDB-4E11-8689-35B547393C76}">
      <dsp:nvSpPr>
        <dsp:cNvPr id="0" name=""/>
        <dsp:cNvSpPr/>
      </dsp:nvSpPr>
      <dsp:spPr>
        <a:xfrm>
          <a:off x="0" y="465060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ADMA</a:t>
          </a:r>
          <a:r>
            <a:rPr lang="zh-CN" altLang="en-US" sz="1300" kern="1200" dirty="0" smtClean="0"/>
            <a:t>的安装</a:t>
          </a:r>
          <a:endParaRPr lang="zh-CN" altLang="en-US" sz="1300" kern="1200" dirty="0"/>
        </a:p>
      </dsp:txBody>
      <dsp:txXfrm>
        <a:off x="0" y="465060"/>
        <a:ext cx="1400174" cy="407818"/>
      </dsp:txXfrm>
    </dsp:sp>
    <dsp:sp modelId="{E498F3EB-6101-49C2-BC82-1C3FFD1410E7}">
      <dsp:nvSpPr>
        <dsp:cNvPr id="0" name=""/>
        <dsp:cNvSpPr/>
      </dsp:nvSpPr>
      <dsp:spPr>
        <a:xfrm>
          <a:off x="0" y="910318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前端建模安装</a:t>
          </a:r>
          <a:endParaRPr lang="zh-CN" altLang="en-US" sz="1300" kern="1200" dirty="0"/>
        </a:p>
      </dsp:txBody>
      <dsp:txXfrm>
        <a:off x="0" y="910318"/>
        <a:ext cx="1400174" cy="407818"/>
      </dsp:txXfrm>
    </dsp:sp>
    <dsp:sp modelId="{759472F2-3C8E-49F9-9D34-7BD593ED1624}">
      <dsp:nvSpPr>
        <dsp:cNvPr id="0" name=""/>
        <dsp:cNvSpPr/>
      </dsp:nvSpPr>
      <dsp:spPr>
        <a:xfrm>
          <a:off x="0" y="1355576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数据到达检查</a:t>
          </a:r>
          <a:endParaRPr lang="zh-CN" altLang="en-US" sz="1300" kern="1200" dirty="0"/>
        </a:p>
      </dsp:txBody>
      <dsp:txXfrm>
        <a:off x="0" y="1355576"/>
        <a:ext cx="1400174" cy="407818"/>
      </dsp:txXfrm>
    </dsp:sp>
    <dsp:sp modelId="{067B9208-38A9-40E7-A721-BDFF0946434C}">
      <dsp:nvSpPr>
        <dsp:cNvPr id="0" name=""/>
        <dsp:cNvSpPr/>
      </dsp:nvSpPr>
      <dsp:spPr>
        <a:xfrm>
          <a:off x="0" y="1800834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任务资源配置</a:t>
          </a:r>
          <a:endParaRPr lang="zh-CN" altLang="en-US" sz="1300" kern="1200" dirty="0"/>
        </a:p>
      </dsp:txBody>
      <dsp:txXfrm>
        <a:off x="0" y="1800834"/>
        <a:ext cx="1400174" cy="407818"/>
      </dsp:txXfrm>
    </dsp:sp>
    <dsp:sp modelId="{D0244045-7C2B-4BFD-A16B-E9D532674F89}">
      <dsp:nvSpPr>
        <dsp:cNvPr id="0" name=""/>
        <dsp:cNvSpPr/>
      </dsp:nvSpPr>
      <dsp:spPr>
        <a:xfrm>
          <a:off x="0" y="2246092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任务优先级</a:t>
          </a:r>
          <a:endParaRPr lang="zh-CN" altLang="en-US" sz="1300" kern="1200" dirty="0"/>
        </a:p>
      </dsp:txBody>
      <dsp:txXfrm>
        <a:off x="0" y="2246092"/>
        <a:ext cx="1400174" cy="40781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B11605A-26CD-4812-848B-EC42445DC95B}">
      <dsp:nvSpPr>
        <dsp:cNvPr id="0" name=""/>
        <dsp:cNvSpPr/>
      </dsp:nvSpPr>
      <dsp:spPr>
        <a:xfrm>
          <a:off x="0" y="19802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组件及环境准备</a:t>
          </a:r>
          <a:endParaRPr lang="zh-CN" altLang="en-US" sz="1300" kern="1200" dirty="0"/>
        </a:p>
      </dsp:txBody>
      <dsp:txXfrm>
        <a:off x="0" y="19802"/>
        <a:ext cx="1400174" cy="407818"/>
      </dsp:txXfrm>
    </dsp:sp>
    <dsp:sp modelId="{ED82CF96-0DDB-4E11-8689-35B547393C76}">
      <dsp:nvSpPr>
        <dsp:cNvPr id="0" name=""/>
        <dsp:cNvSpPr/>
      </dsp:nvSpPr>
      <dsp:spPr>
        <a:xfrm>
          <a:off x="0" y="465060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ADMA</a:t>
          </a:r>
          <a:r>
            <a:rPr lang="zh-CN" altLang="en-US" sz="1300" kern="1200" dirty="0" smtClean="0"/>
            <a:t>的安装</a:t>
          </a:r>
          <a:endParaRPr lang="zh-CN" altLang="en-US" sz="1300" kern="1200" dirty="0"/>
        </a:p>
      </dsp:txBody>
      <dsp:txXfrm>
        <a:off x="0" y="465060"/>
        <a:ext cx="1400174" cy="407818"/>
      </dsp:txXfrm>
    </dsp:sp>
    <dsp:sp modelId="{E498F3EB-6101-49C2-BC82-1C3FFD1410E7}">
      <dsp:nvSpPr>
        <dsp:cNvPr id="0" name=""/>
        <dsp:cNvSpPr/>
      </dsp:nvSpPr>
      <dsp:spPr>
        <a:xfrm>
          <a:off x="0" y="910318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前端建模安装</a:t>
          </a:r>
          <a:endParaRPr lang="zh-CN" altLang="en-US" sz="1300" kern="1200" dirty="0"/>
        </a:p>
      </dsp:txBody>
      <dsp:txXfrm>
        <a:off x="0" y="910318"/>
        <a:ext cx="1400174" cy="407818"/>
      </dsp:txXfrm>
    </dsp:sp>
    <dsp:sp modelId="{759472F2-3C8E-49F9-9D34-7BD593ED1624}">
      <dsp:nvSpPr>
        <dsp:cNvPr id="0" name=""/>
        <dsp:cNvSpPr/>
      </dsp:nvSpPr>
      <dsp:spPr>
        <a:xfrm>
          <a:off x="0" y="1355576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数据到达检查</a:t>
          </a:r>
          <a:endParaRPr lang="zh-CN" altLang="en-US" sz="1300" kern="1200" dirty="0"/>
        </a:p>
      </dsp:txBody>
      <dsp:txXfrm>
        <a:off x="0" y="1355576"/>
        <a:ext cx="1400174" cy="407818"/>
      </dsp:txXfrm>
    </dsp:sp>
    <dsp:sp modelId="{067B9208-38A9-40E7-A721-BDFF0946434C}">
      <dsp:nvSpPr>
        <dsp:cNvPr id="0" name=""/>
        <dsp:cNvSpPr/>
      </dsp:nvSpPr>
      <dsp:spPr>
        <a:xfrm>
          <a:off x="0" y="1800834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任务资源配置</a:t>
          </a:r>
          <a:endParaRPr lang="zh-CN" altLang="en-US" sz="1300" kern="1200" dirty="0"/>
        </a:p>
      </dsp:txBody>
      <dsp:txXfrm>
        <a:off x="0" y="1800834"/>
        <a:ext cx="1400174" cy="407818"/>
      </dsp:txXfrm>
    </dsp:sp>
    <dsp:sp modelId="{D0244045-7C2B-4BFD-A16B-E9D532674F89}">
      <dsp:nvSpPr>
        <dsp:cNvPr id="0" name=""/>
        <dsp:cNvSpPr/>
      </dsp:nvSpPr>
      <dsp:spPr>
        <a:xfrm>
          <a:off x="0" y="2246092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任务优先级</a:t>
          </a:r>
          <a:endParaRPr lang="zh-CN" altLang="en-US" sz="1300" kern="1200" dirty="0"/>
        </a:p>
      </dsp:txBody>
      <dsp:txXfrm>
        <a:off x="0" y="2246092"/>
        <a:ext cx="1400174" cy="407818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B11605A-26CD-4812-848B-EC42445DC95B}">
      <dsp:nvSpPr>
        <dsp:cNvPr id="0" name=""/>
        <dsp:cNvSpPr/>
      </dsp:nvSpPr>
      <dsp:spPr>
        <a:xfrm>
          <a:off x="0" y="19802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组件及环境准备</a:t>
          </a:r>
          <a:endParaRPr lang="zh-CN" altLang="en-US" sz="1300" kern="1200" dirty="0"/>
        </a:p>
      </dsp:txBody>
      <dsp:txXfrm>
        <a:off x="0" y="19802"/>
        <a:ext cx="1400174" cy="407818"/>
      </dsp:txXfrm>
    </dsp:sp>
    <dsp:sp modelId="{ED82CF96-0DDB-4E11-8689-35B547393C76}">
      <dsp:nvSpPr>
        <dsp:cNvPr id="0" name=""/>
        <dsp:cNvSpPr/>
      </dsp:nvSpPr>
      <dsp:spPr>
        <a:xfrm>
          <a:off x="0" y="465060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ADMA</a:t>
          </a:r>
          <a:r>
            <a:rPr lang="zh-CN" altLang="en-US" sz="1300" kern="1200" dirty="0" smtClean="0"/>
            <a:t>的安装</a:t>
          </a:r>
          <a:endParaRPr lang="zh-CN" altLang="en-US" sz="1300" kern="1200" dirty="0"/>
        </a:p>
      </dsp:txBody>
      <dsp:txXfrm>
        <a:off x="0" y="465060"/>
        <a:ext cx="1400174" cy="407818"/>
      </dsp:txXfrm>
    </dsp:sp>
    <dsp:sp modelId="{E498F3EB-6101-49C2-BC82-1C3FFD1410E7}">
      <dsp:nvSpPr>
        <dsp:cNvPr id="0" name=""/>
        <dsp:cNvSpPr/>
      </dsp:nvSpPr>
      <dsp:spPr>
        <a:xfrm>
          <a:off x="0" y="910318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前端建模安装</a:t>
          </a:r>
          <a:endParaRPr lang="zh-CN" altLang="en-US" sz="1300" kern="1200" dirty="0"/>
        </a:p>
      </dsp:txBody>
      <dsp:txXfrm>
        <a:off x="0" y="910318"/>
        <a:ext cx="1400174" cy="407818"/>
      </dsp:txXfrm>
    </dsp:sp>
    <dsp:sp modelId="{759472F2-3C8E-49F9-9D34-7BD593ED1624}">
      <dsp:nvSpPr>
        <dsp:cNvPr id="0" name=""/>
        <dsp:cNvSpPr/>
      </dsp:nvSpPr>
      <dsp:spPr>
        <a:xfrm>
          <a:off x="0" y="1355576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数据到达检查</a:t>
          </a:r>
          <a:endParaRPr lang="zh-CN" altLang="en-US" sz="1300" kern="1200" dirty="0"/>
        </a:p>
      </dsp:txBody>
      <dsp:txXfrm>
        <a:off x="0" y="1355576"/>
        <a:ext cx="1400174" cy="407818"/>
      </dsp:txXfrm>
    </dsp:sp>
    <dsp:sp modelId="{067B9208-38A9-40E7-A721-BDFF0946434C}">
      <dsp:nvSpPr>
        <dsp:cNvPr id="0" name=""/>
        <dsp:cNvSpPr/>
      </dsp:nvSpPr>
      <dsp:spPr>
        <a:xfrm>
          <a:off x="0" y="1800834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任务资源配置</a:t>
          </a:r>
          <a:endParaRPr lang="zh-CN" altLang="en-US" sz="1300" kern="1200" dirty="0"/>
        </a:p>
      </dsp:txBody>
      <dsp:txXfrm>
        <a:off x="0" y="1800834"/>
        <a:ext cx="1400174" cy="407818"/>
      </dsp:txXfrm>
    </dsp:sp>
    <dsp:sp modelId="{D0244045-7C2B-4BFD-A16B-E9D532674F89}">
      <dsp:nvSpPr>
        <dsp:cNvPr id="0" name=""/>
        <dsp:cNvSpPr/>
      </dsp:nvSpPr>
      <dsp:spPr>
        <a:xfrm>
          <a:off x="0" y="2246092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任务优先级</a:t>
          </a:r>
          <a:endParaRPr lang="zh-CN" altLang="en-US" sz="1300" kern="1200" dirty="0"/>
        </a:p>
      </dsp:txBody>
      <dsp:txXfrm>
        <a:off x="0" y="2246092"/>
        <a:ext cx="1400174" cy="407818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B11605A-26CD-4812-848B-EC42445DC95B}">
      <dsp:nvSpPr>
        <dsp:cNvPr id="0" name=""/>
        <dsp:cNvSpPr/>
      </dsp:nvSpPr>
      <dsp:spPr>
        <a:xfrm>
          <a:off x="0" y="19802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组件及环境准备</a:t>
          </a:r>
          <a:endParaRPr lang="zh-CN" altLang="en-US" sz="1300" kern="1200" dirty="0"/>
        </a:p>
      </dsp:txBody>
      <dsp:txXfrm>
        <a:off x="0" y="19802"/>
        <a:ext cx="1400174" cy="407818"/>
      </dsp:txXfrm>
    </dsp:sp>
    <dsp:sp modelId="{ED82CF96-0DDB-4E11-8689-35B547393C76}">
      <dsp:nvSpPr>
        <dsp:cNvPr id="0" name=""/>
        <dsp:cNvSpPr/>
      </dsp:nvSpPr>
      <dsp:spPr>
        <a:xfrm>
          <a:off x="0" y="465060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ADMA</a:t>
          </a:r>
          <a:r>
            <a:rPr lang="zh-CN" altLang="en-US" sz="1300" kern="1200" dirty="0" smtClean="0"/>
            <a:t>的安装</a:t>
          </a:r>
          <a:endParaRPr lang="zh-CN" altLang="en-US" sz="1300" kern="1200" dirty="0"/>
        </a:p>
      </dsp:txBody>
      <dsp:txXfrm>
        <a:off x="0" y="465060"/>
        <a:ext cx="1400174" cy="407818"/>
      </dsp:txXfrm>
    </dsp:sp>
    <dsp:sp modelId="{E498F3EB-6101-49C2-BC82-1C3FFD1410E7}">
      <dsp:nvSpPr>
        <dsp:cNvPr id="0" name=""/>
        <dsp:cNvSpPr/>
      </dsp:nvSpPr>
      <dsp:spPr>
        <a:xfrm>
          <a:off x="0" y="910318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前端建模安装</a:t>
          </a:r>
          <a:endParaRPr lang="zh-CN" altLang="en-US" sz="1300" kern="1200" dirty="0"/>
        </a:p>
      </dsp:txBody>
      <dsp:txXfrm>
        <a:off x="0" y="910318"/>
        <a:ext cx="1400174" cy="407818"/>
      </dsp:txXfrm>
    </dsp:sp>
    <dsp:sp modelId="{759472F2-3C8E-49F9-9D34-7BD593ED1624}">
      <dsp:nvSpPr>
        <dsp:cNvPr id="0" name=""/>
        <dsp:cNvSpPr/>
      </dsp:nvSpPr>
      <dsp:spPr>
        <a:xfrm>
          <a:off x="0" y="1355576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数据到达检查</a:t>
          </a:r>
          <a:endParaRPr lang="zh-CN" altLang="en-US" sz="1300" kern="1200" dirty="0"/>
        </a:p>
      </dsp:txBody>
      <dsp:txXfrm>
        <a:off x="0" y="1355576"/>
        <a:ext cx="1400174" cy="407818"/>
      </dsp:txXfrm>
    </dsp:sp>
    <dsp:sp modelId="{067B9208-38A9-40E7-A721-BDFF0946434C}">
      <dsp:nvSpPr>
        <dsp:cNvPr id="0" name=""/>
        <dsp:cNvSpPr/>
      </dsp:nvSpPr>
      <dsp:spPr>
        <a:xfrm>
          <a:off x="0" y="1800834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任务资源配置</a:t>
          </a:r>
          <a:endParaRPr lang="zh-CN" altLang="en-US" sz="1300" kern="1200" dirty="0"/>
        </a:p>
      </dsp:txBody>
      <dsp:txXfrm>
        <a:off x="0" y="1800834"/>
        <a:ext cx="1400174" cy="407818"/>
      </dsp:txXfrm>
    </dsp:sp>
    <dsp:sp modelId="{D0244045-7C2B-4BFD-A16B-E9D532674F89}">
      <dsp:nvSpPr>
        <dsp:cNvPr id="0" name=""/>
        <dsp:cNvSpPr/>
      </dsp:nvSpPr>
      <dsp:spPr>
        <a:xfrm>
          <a:off x="0" y="2246092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任务优先级</a:t>
          </a:r>
          <a:endParaRPr lang="zh-CN" altLang="en-US" sz="1300" kern="1200" dirty="0"/>
        </a:p>
      </dsp:txBody>
      <dsp:txXfrm>
        <a:off x="0" y="2246092"/>
        <a:ext cx="1400174" cy="407818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B11605A-26CD-4812-848B-EC42445DC95B}">
      <dsp:nvSpPr>
        <dsp:cNvPr id="0" name=""/>
        <dsp:cNvSpPr/>
      </dsp:nvSpPr>
      <dsp:spPr>
        <a:xfrm>
          <a:off x="0" y="19802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组件及环境准备</a:t>
          </a:r>
          <a:endParaRPr lang="zh-CN" altLang="en-US" sz="1300" kern="1200" dirty="0"/>
        </a:p>
      </dsp:txBody>
      <dsp:txXfrm>
        <a:off x="0" y="19802"/>
        <a:ext cx="1400174" cy="407818"/>
      </dsp:txXfrm>
    </dsp:sp>
    <dsp:sp modelId="{ED82CF96-0DDB-4E11-8689-35B547393C76}">
      <dsp:nvSpPr>
        <dsp:cNvPr id="0" name=""/>
        <dsp:cNvSpPr/>
      </dsp:nvSpPr>
      <dsp:spPr>
        <a:xfrm>
          <a:off x="0" y="465060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ADMA</a:t>
          </a:r>
          <a:r>
            <a:rPr lang="zh-CN" altLang="en-US" sz="1300" kern="1200" dirty="0" smtClean="0"/>
            <a:t>的安装</a:t>
          </a:r>
          <a:endParaRPr lang="zh-CN" altLang="en-US" sz="1300" kern="1200" dirty="0"/>
        </a:p>
      </dsp:txBody>
      <dsp:txXfrm>
        <a:off x="0" y="465060"/>
        <a:ext cx="1400174" cy="407818"/>
      </dsp:txXfrm>
    </dsp:sp>
    <dsp:sp modelId="{E498F3EB-6101-49C2-BC82-1C3FFD1410E7}">
      <dsp:nvSpPr>
        <dsp:cNvPr id="0" name=""/>
        <dsp:cNvSpPr/>
      </dsp:nvSpPr>
      <dsp:spPr>
        <a:xfrm>
          <a:off x="0" y="910318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前端建模安装</a:t>
          </a:r>
          <a:endParaRPr lang="zh-CN" altLang="en-US" sz="1300" kern="1200" dirty="0"/>
        </a:p>
      </dsp:txBody>
      <dsp:txXfrm>
        <a:off x="0" y="910318"/>
        <a:ext cx="1400174" cy="407818"/>
      </dsp:txXfrm>
    </dsp:sp>
    <dsp:sp modelId="{759472F2-3C8E-49F9-9D34-7BD593ED1624}">
      <dsp:nvSpPr>
        <dsp:cNvPr id="0" name=""/>
        <dsp:cNvSpPr/>
      </dsp:nvSpPr>
      <dsp:spPr>
        <a:xfrm>
          <a:off x="0" y="1355576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数据到达检查</a:t>
          </a:r>
          <a:endParaRPr lang="zh-CN" altLang="en-US" sz="1300" kern="1200" dirty="0"/>
        </a:p>
      </dsp:txBody>
      <dsp:txXfrm>
        <a:off x="0" y="1355576"/>
        <a:ext cx="1400174" cy="407818"/>
      </dsp:txXfrm>
    </dsp:sp>
    <dsp:sp modelId="{067B9208-38A9-40E7-A721-BDFF0946434C}">
      <dsp:nvSpPr>
        <dsp:cNvPr id="0" name=""/>
        <dsp:cNvSpPr/>
      </dsp:nvSpPr>
      <dsp:spPr>
        <a:xfrm>
          <a:off x="0" y="1800834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任务资源配置</a:t>
          </a:r>
          <a:endParaRPr lang="zh-CN" altLang="en-US" sz="1300" kern="1200" dirty="0"/>
        </a:p>
      </dsp:txBody>
      <dsp:txXfrm>
        <a:off x="0" y="1800834"/>
        <a:ext cx="1400174" cy="407818"/>
      </dsp:txXfrm>
    </dsp:sp>
    <dsp:sp modelId="{D0244045-7C2B-4BFD-A16B-E9D532674F89}">
      <dsp:nvSpPr>
        <dsp:cNvPr id="0" name=""/>
        <dsp:cNvSpPr/>
      </dsp:nvSpPr>
      <dsp:spPr>
        <a:xfrm>
          <a:off x="0" y="2246092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任务优先级</a:t>
          </a:r>
          <a:endParaRPr lang="zh-CN" altLang="en-US" sz="1300" kern="1200" dirty="0"/>
        </a:p>
      </dsp:txBody>
      <dsp:txXfrm>
        <a:off x="0" y="2246092"/>
        <a:ext cx="1400174" cy="407818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B11605A-26CD-4812-848B-EC42445DC95B}">
      <dsp:nvSpPr>
        <dsp:cNvPr id="0" name=""/>
        <dsp:cNvSpPr/>
      </dsp:nvSpPr>
      <dsp:spPr>
        <a:xfrm>
          <a:off x="0" y="19802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组件及环境准备</a:t>
          </a:r>
          <a:endParaRPr lang="zh-CN" altLang="en-US" sz="1300" kern="1200" dirty="0"/>
        </a:p>
      </dsp:txBody>
      <dsp:txXfrm>
        <a:off x="0" y="19802"/>
        <a:ext cx="1400174" cy="407818"/>
      </dsp:txXfrm>
    </dsp:sp>
    <dsp:sp modelId="{ED82CF96-0DDB-4E11-8689-35B547393C76}">
      <dsp:nvSpPr>
        <dsp:cNvPr id="0" name=""/>
        <dsp:cNvSpPr/>
      </dsp:nvSpPr>
      <dsp:spPr>
        <a:xfrm>
          <a:off x="0" y="465060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ADMA</a:t>
          </a:r>
          <a:r>
            <a:rPr lang="zh-CN" altLang="en-US" sz="1300" kern="1200" dirty="0" smtClean="0"/>
            <a:t>的安装</a:t>
          </a:r>
          <a:endParaRPr lang="zh-CN" altLang="en-US" sz="1300" kern="1200" dirty="0"/>
        </a:p>
      </dsp:txBody>
      <dsp:txXfrm>
        <a:off x="0" y="465060"/>
        <a:ext cx="1400174" cy="407818"/>
      </dsp:txXfrm>
    </dsp:sp>
    <dsp:sp modelId="{E498F3EB-6101-49C2-BC82-1C3FFD1410E7}">
      <dsp:nvSpPr>
        <dsp:cNvPr id="0" name=""/>
        <dsp:cNvSpPr/>
      </dsp:nvSpPr>
      <dsp:spPr>
        <a:xfrm>
          <a:off x="0" y="910318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前端建模安装</a:t>
          </a:r>
          <a:endParaRPr lang="zh-CN" altLang="en-US" sz="1300" kern="1200" dirty="0"/>
        </a:p>
      </dsp:txBody>
      <dsp:txXfrm>
        <a:off x="0" y="910318"/>
        <a:ext cx="1400174" cy="407818"/>
      </dsp:txXfrm>
    </dsp:sp>
    <dsp:sp modelId="{759472F2-3C8E-49F9-9D34-7BD593ED1624}">
      <dsp:nvSpPr>
        <dsp:cNvPr id="0" name=""/>
        <dsp:cNvSpPr/>
      </dsp:nvSpPr>
      <dsp:spPr>
        <a:xfrm>
          <a:off x="0" y="1355576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数据到达检查</a:t>
          </a:r>
          <a:endParaRPr lang="zh-CN" altLang="en-US" sz="1300" kern="1200" dirty="0"/>
        </a:p>
      </dsp:txBody>
      <dsp:txXfrm>
        <a:off x="0" y="1355576"/>
        <a:ext cx="1400174" cy="407818"/>
      </dsp:txXfrm>
    </dsp:sp>
    <dsp:sp modelId="{067B9208-38A9-40E7-A721-BDFF0946434C}">
      <dsp:nvSpPr>
        <dsp:cNvPr id="0" name=""/>
        <dsp:cNvSpPr/>
      </dsp:nvSpPr>
      <dsp:spPr>
        <a:xfrm>
          <a:off x="0" y="1800834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任务资源配置</a:t>
          </a:r>
          <a:endParaRPr lang="zh-CN" altLang="en-US" sz="1300" kern="1200" dirty="0"/>
        </a:p>
      </dsp:txBody>
      <dsp:txXfrm>
        <a:off x="0" y="1800834"/>
        <a:ext cx="1400174" cy="407818"/>
      </dsp:txXfrm>
    </dsp:sp>
    <dsp:sp modelId="{D0244045-7C2B-4BFD-A16B-E9D532674F89}">
      <dsp:nvSpPr>
        <dsp:cNvPr id="0" name=""/>
        <dsp:cNvSpPr/>
      </dsp:nvSpPr>
      <dsp:spPr>
        <a:xfrm>
          <a:off x="0" y="2246092"/>
          <a:ext cx="1400174" cy="4078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任务优先级</a:t>
          </a:r>
          <a:endParaRPr lang="zh-CN" altLang="en-US" sz="1300" kern="1200" dirty="0"/>
        </a:p>
      </dsp:txBody>
      <dsp:txXfrm>
        <a:off x="0" y="2246092"/>
        <a:ext cx="1400174" cy="407818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BBA4F86-2912-405D-A51D-63D26C8BE8C7}">
      <dsp:nvSpPr>
        <dsp:cNvPr id="0" name=""/>
        <dsp:cNvSpPr/>
      </dsp:nvSpPr>
      <dsp:spPr>
        <a:xfrm>
          <a:off x="2500" y="790436"/>
          <a:ext cx="1093192" cy="6559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数据公告牌</a:t>
          </a:r>
          <a:endParaRPr lang="zh-CN" altLang="en-US" sz="1400" kern="1200" dirty="0"/>
        </a:p>
      </dsp:txBody>
      <dsp:txXfrm>
        <a:off x="2500" y="790436"/>
        <a:ext cx="1093192" cy="655915"/>
      </dsp:txXfrm>
    </dsp:sp>
    <dsp:sp modelId="{D33892D2-ABAE-4A55-9813-442F2D402A74}">
      <dsp:nvSpPr>
        <dsp:cNvPr id="0" name=""/>
        <dsp:cNvSpPr/>
      </dsp:nvSpPr>
      <dsp:spPr>
        <a:xfrm>
          <a:off x="1205011" y="982838"/>
          <a:ext cx="231756" cy="2711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205011" y="982838"/>
        <a:ext cx="231756" cy="271111"/>
      </dsp:txXfrm>
    </dsp:sp>
    <dsp:sp modelId="{88AE4EC3-DCE7-442B-B623-9719D41F76BC}">
      <dsp:nvSpPr>
        <dsp:cNvPr id="0" name=""/>
        <dsp:cNvSpPr/>
      </dsp:nvSpPr>
      <dsp:spPr>
        <a:xfrm>
          <a:off x="1532969" y="790436"/>
          <a:ext cx="1093192" cy="6559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检查模块</a:t>
          </a:r>
          <a:endParaRPr lang="zh-CN" altLang="en-US" sz="1400" kern="1200" dirty="0"/>
        </a:p>
      </dsp:txBody>
      <dsp:txXfrm>
        <a:off x="1532969" y="790436"/>
        <a:ext cx="1093192" cy="655915"/>
      </dsp:txXfrm>
    </dsp:sp>
    <dsp:sp modelId="{4EF1B7AD-CAE6-4B77-B67C-EA9092FE040F}">
      <dsp:nvSpPr>
        <dsp:cNvPr id="0" name=""/>
        <dsp:cNvSpPr/>
      </dsp:nvSpPr>
      <dsp:spPr>
        <a:xfrm>
          <a:off x="2735480" y="982838"/>
          <a:ext cx="231756" cy="2711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735480" y="982838"/>
        <a:ext cx="231756" cy="271111"/>
      </dsp:txXfrm>
    </dsp:sp>
    <dsp:sp modelId="{28869DEF-E56F-4778-8CA5-24104B596722}">
      <dsp:nvSpPr>
        <dsp:cNvPr id="0" name=""/>
        <dsp:cNvSpPr/>
      </dsp:nvSpPr>
      <dsp:spPr>
        <a:xfrm>
          <a:off x="3063438" y="790436"/>
          <a:ext cx="1093192" cy="6559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延时模块</a:t>
          </a:r>
          <a:endParaRPr lang="zh-CN" altLang="en-US" sz="1400" kern="1200" dirty="0"/>
        </a:p>
      </dsp:txBody>
      <dsp:txXfrm>
        <a:off x="3063438" y="790436"/>
        <a:ext cx="1093192" cy="655915"/>
      </dsp:txXfrm>
    </dsp:sp>
    <dsp:sp modelId="{D54869B7-AE58-4565-B75E-791B23A68EF6}">
      <dsp:nvSpPr>
        <dsp:cNvPr id="0" name=""/>
        <dsp:cNvSpPr/>
      </dsp:nvSpPr>
      <dsp:spPr>
        <a:xfrm>
          <a:off x="4265949" y="982838"/>
          <a:ext cx="231756" cy="2711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265949" y="982838"/>
        <a:ext cx="231756" cy="271111"/>
      </dsp:txXfrm>
    </dsp:sp>
    <dsp:sp modelId="{2EFF1DAC-BBC7-4B27-8066-A08230B0547A}">
      <dsp:nvSpPr>
        <dsp:cNvPr id="0" name=""/>
        <dsp:cNvSpPr/>
      </dsp:nvSpPr>
      <dsp:spPr>
        <a:xfrm>
          <a:off x="4593907" y="790436"/>
          <a:ext cx="1093192" cy="6559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数据公告牌</a:t>
          </a:r>
          <a:endParaRPr lang="zh-CN" altLang="en-US" sz="1400" kern="1200" dirty="0"/>
        </a:p>
      </dsp:txBody>
      <dsp:txXfrm>
        <a:off x="4593907" y="790436"/>
        <a:ext cx="1093192" cy="65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 userDrawn="1">
            <p:ph type="body" sz="quarter" idx="4294967295"/>
          </p:nvPr>
        </p:nvSpPr>
        <p:spPr>
          <a:xfrm>
            <a:off x="430213" y="2390775"/>
            <a:ext cx="4478337" cy="1008063"/>
          </a:xfrm>
        </p:spPr>
        <p:txBody>
          <a:bodyPr/>
          <a:lstStyle/>
          <a:p>
            <a:pPr lvl="0"/>
            <a:r>
              <a:rPr lang="zh-CN" altLang="en-US" sz="1400" smtClean="0">
                <a:solidFill>
                  <a:srgbClr val="FFFFFF"/>
                </a:solidFill>
                <a:latin typeface="微软雅黑" pitchFamily="34" charset="-122"/>
                <a:cs typeface="Arial" pitchFamily="34" charset="0"/>
              </a:rPr>
              <a:t>单击此处编辑母版文本样式</a:t>
            </a:r>
          </a:p>
        </p:txBody>
      </p:sp>
      <p:sp>
        <p:nvSpPr>
          <p:cNvPr id="5" name="Subtitle 6"/>
          <p:cNvSpPr>
            <a:spLocks noGrp="1"/>
          </p:cNvSpPr>
          <p:nvPr userDrawn="1">
            <p:ph type="subTitle" idx="4294967295"/>
          </p:nvPr>
        </p:nvSpPr>
        <p:spPr>
          <a:xfrm>
            <a:off x="430213" y="1314450"/>
            <a:ext cx="6400800" cy="5619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200" smtClean="0">
                <a:solidFill>
                  <a:srgbClr val="8CC63E"/>
                </a:solidFill>
                <a:latin typeface="微软雅黑" pitchFamily="34" charset="-122"/>
              </a:rPr>
              <a:t>单击此处编辑母版副标题样式</a:t>
            </a:r>
            <a:endParaRPr lang="en-US" sz="2200">
              <a:solidFill>
                <a:srgbClr val="8CC63E"/>
              </a:solidFill>
              <a:latin typeface="微软雅黑" pitchFamily="34" charset="-122"/>
            </a:endParaRPr>
          </a:p>
        </p:txBody>
      </p:sp>
      <p:sp>
        <p:nvSpPr>
          <p:cNvPr id="7" name="Title 7"/>
          <p:cNvSpPr>
            <a:spLocks noGrp="1"/>
          </p:cNvSpPr>
          <p:nvPr userDrawn="1">
            <p:ph type="ctrTitle" idx="4294967295"/>
          </p:nvPr>
        </p:nvSpPr>
        <p:spPr>
          <a:xfrm>
            <a:off x="430213" y="860425"/>
            <a:ext cx="6400800" cy="444500"/>
          </a:xfrm>
        </p:spPr>
        <p:txBody>
          <a:bodyPr/>
          <a:lstStyle/>
          <a:p>
            <a:r>
              <a:rPr lang="zh-CN" altLang="en-US" sz="2800" b="1" smtClean="0">
                <a:solidFill>
                  <a:schemeClr val="bg1"/>
                </a:solidFill>
                <a:latin typeface="微软雅黑" pitchFamily="34" charset="-122"/>
              </a:rPr>
              <a:t>单击此处编辑母版标题样式</a:t>
            </a:r>
            <a:endParaRPr lang="en-US" sz="28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200150"/>
            <a:ext cx="4168775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200150"/>
            <a:ext cx="4170363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200150"/>
            <a:ext cx="5065280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69527" y="1200150"/>
            <a:ext cx="3280786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 bwMode="auto">
          <a:xfrm>
            <a:off x="1338944" y="1396723"/>
            <a:ext cx="2429189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40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谢谢！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"/>
          <p:cNvSpPr>
            <a:spLocks noChangeArrowheads="1"/>
          </p:cNvSpPr>
          <p:nvPr/>
        </p:nvSpPr>
        <p:spPr bwMode="auto">
          <a:xfrm>
            <a:off x="9236075" y="2576513"/>
            <a:ext cx="13604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Size：32-24-pt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Size：20pt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5848350" y="4454525"/>
            <a:ext cx="3095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52" name="TextBox 5"/>
          <p:cNvSpPr txBox="1">
            <a:spLocks noChangeArrowheads="1"/>
          </p:cNvSpPr>
          <p:nvPr/>
        </p:nvSpPr>
        <p:spPr bwMode="auto">
          <a:xfrm>
            <a:off x="4814888" y="41703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53" name="TextBox 6"/>
          <p:cNvSpPr txBox="1">
            <a:spLocks noChangeArrowheads="1"/>
          </p:cNvSpPr>
          <p:nvPr/>
        </p:nvSpPr>
        <p:spPr bwMode="auto">
          <a:xfrm>
            <a:off x="4037013" y="3638550"/>
            <a:ext cx="309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grpSp>
        <p:nvGrpSpPr>
          <p:cNvPr id="2054" name="组 5"/>
          <p:cNvGrpSpPr>
            <a:grpSpLocks/>
          </p:cNvGrpSpPr>
          <p:nvPr/>
        </p:nvGrpSpPr>
        <p:grpSpPr bwMode="auto">
          <a:xfrm>
            <a:off x="9364663" y="3851275"/>
            <a:ext cx="1392237" cy="989013"/>
            <a:chOff x="0" y="0"/>
            <a:chExt cx="1392554" cy="989008"/>
          </a:xfrm>
        </p:grpSpPr>
        <p:grpSp>
          <p:nvGrpSpPr>
            <p:cNvPr id="2055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2056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2057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2058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2059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2060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2061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062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2063" name="TextBox 18"/>
          <p:cNvSpPr txBox="1">
            <a:spLocks noChangeArrowheads="1"/>
          </p:cNvSpPr>
          <p:nvPr/>
        </p:nvSpPr>
        <p:spPr bwMode="auto">
          <a:xfrm>
            <a:off x="8153400" y="10160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64" name="TextBox 19"/>
          <p:cNvSpPr txBox="1">
            <a:spLocks noChangeArrowheads="1"/>
          </p:cNvSpPr>
          <p:nvPr/>
        </p:nvSpPr>
        <p:spPr bwMode="auto">
          <a:xfrm>
            <a:off x="4864100" y="33782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65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342900"/>
            <a:ext cx="676751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66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200150"/>
            <a:ext cx="8491538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  <p:pic>
        <p:nvPicPr>
          <p:cNvPr id="2067" name="Picture 19" descr="1-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58038" y="69850"/>
            <a:ext cx="1789112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9236075" y="2576513"/>
            <a:ext cx="13604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Size：24pt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Size：16-20pt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3075" name="组 5"/>
          <p:cNvGrpSpPr>
            <a:grpSpLocks/>
          </p:cNvGrpSpPr>
          <p:nvPr/>
        </p:nvGrpSpPr>
        <p:grpSpPr bwMode="auto">
          <a:xfrm>
            <a:off x="9364663" y="3851275"/>
            <a:ext cx="1392237" cy="989013"/>
            <a:chOff x="0" y="0"/>
            <a:chExt cx="1392554" cy="989008"/>
          </a:xfrm>
        </p:grpSpPr>
        <p:grpSp>
          <p:nvGrpSpPr>
            <p:cNvPr id="3076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3077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078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079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3080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081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082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83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308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257299" y="341313"/>
            <a:ext cx="7593013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8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7299" y="1200150"/>
            <a:ext cx="7593014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二级</a:t>
            </a:r>
          </a:p>
          <a:p>
            <a:pPr lvl="2"/>
            <a:r>
              <a:rPr lang="zh-CN" dirty="0" smtClean="0"/>
              <a:t>三级</a:t>
            </a:r>
          </a:p>
          <a:p>
            <a:pPr lvl="3"/>
            <a:r>
              <a:rPr lang="zh-CN" dirty="0" smtClean="0"/>
              <a:t>四级</a:t>
            </a:r>
          </a:p>
          <a:p>
            <a:pPr lvl="4"/>
            <a:r>
              <a:rPr lang="zh-CN" dirty="0" smtClean="0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TE-PPT-16x9-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9236075" y="2576513"/>
            <a:ext cx="13604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Size：22-24pt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Type：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Size：14-18pt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4100" name="组 5"/>
          <p:cNvGrpSpPr>
            <a:grpSpLocks/>
          </p:cNvGrpSpPr>
          <p:nvPr/>
        </p:nvGrpSpPr>
        <p:grpSpPr bwMode="auto">
          <a:xfrm>
            <a:off x="9364663" y="3851275"/>
            <a:ext cx="1392237" cy="989013"/>
            <a:chOff x="0" y="0"/>
            <a:chExt cx="1392554" cy="989008"/>
          </a:xfrm>
        </p:grpSpPr>
        <p:grpSp>
          <p:nvGrpSpPr>
            <p:cNvPr id="4101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4102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3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104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4105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6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107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4108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4109" name="TextBox 16"/>
          <p:cNvSpPr txBox="1">
            <a:spLocks noChangeArrowheads="1"/>
          </p:cNvSpPr>
          <p:nvPr/>
        </p:nvSpPr>
        <p:spPr bwMode="auto">
          <a:xfrm>
            <a:off x="5030506" y="4852554"/>
            <a:ext cx="219075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600" dirty="0">
                <a:solidFill>
                  <a:srgbClr val="7F7F7F"/>
                </a:solidFill>
                <a:latin typeface="Arial" pitchFamily="34" charset="0"/>
              </a:rPr>
              <a:t>© </a:t>
            </a:r>
            <a:r>
              <a:rPr lang="en-US" sz="600" dirty="0" smtClean="0">
                <a:solidFill>
                  <a:srgbClr val="7F7F7F"/>
                </a:solidFill>
                <a:latin typeface="Arial" pitchFamily="34" charset="0"/>
              </a:rPr>
              <a:t>ZTE</a:t>
            </a:r>
            <a:r>
              <a:rPr lang="en-US" sz="600" baseline="0" dirty="0" smtClean="0">
                <a:solidFill>
                  <a:srgbClr val="7F7F7F"/>
                </a:solidFill>
                <a:latin typeface="Arial" pitchFamily="34" charset="0"/>
              </a:rPr>
              <a:t> </a:t>
            </a:r>
            <a:r>
              <a:rPr lang="en-US" sz="600" dirty="0" smtClean="0">
                <a:solidFill>
                  <a:srgbClr val="7F7F7F"/>
                </a:solidFill>
                <a:latin typeface="Arial" pitchFamily="34" charset="0"/>
              </a:rPr>
              <a:t>All </a:t>
            </a:r>
            <a:r>
              <a:rPr lang="en-US" sz="600" dirty="0">
                <a:solidFill>
                  <a:srgbClr val="7F7F7F"/>
                </a:solidFill>
                <a:latin typeface="Arial" pitchFamily="34" charset="0"/>
              </a:rPr>
              <a:t>rights reserved</a:t>
            </a:r>
          </a:p>
        </p:txBody>
      </p:sp>
      <p:sp>
        <p:nvSpPr>
          <p:cNvPr id="4110" name="Slide Number Placeholder 5"/>
          <p:cNvSpPr>
            <a:spLocks noGrp="1" noChangeArrowheads="1"/>
          </p:cNvSpPr>
          <p:nvPr/>
        </p:nvSpPr>
        <p:spPr bwMode="auto">
          <a:xfrm>
            <a:off x="238125" y="4849813"/>
            <a:ext cx="419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63A232AC-B835-42C1-99DB-2C459B2C1403}" type="slidenum">
              <a:rPr lang="en-US" sz="800">
                <a:solidFill>
                  <a:srgbClr val="404040"/>
                </a:solidFill>
                <a:latin typeface="Arial" pitchFamily="34" charset="0"/>
              </a:rPr>
              <a:pPr/>
              <a:t>‹#›</a:t>
            </a:fld>
            <a:endParaRPr lang="en-US" sz="800">
              <a:solidFill>
                <a:srgbClr val="404040"/>
              </a:solidFill>
              <a:latin typeface="Arial" pitchFamily="34" charset="0"/>
            </a:endParaRPr>
          </a:p>
        </p:txBody>
      </p:sp>
      <p:sp>
        <p:nvSpPr>
          <p:cNvPr id="411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341313"/>
            <a:ext cx="8516938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411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200150"/>
            <a:ext cx="8491538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  <p:sp>
        <p:nvSpPr>
          <p:cNvPr id="4113" name="TextBox 17"/>
          <p:cNvSpPr txBox="1">
            <a:spLocks noChangeArrowheads="1"/>
          </p:cNvSpPr>
          <p:nvPr/>
        </p:nvSpPr>
        <p:spPr bwMode="auto">
          <a:xfrm>
            <a:off x="8210408" y="110548"/>
            <a:ext cx="777737" cy="230765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</p:spPr>
        <p:txBody>
          <a:bodyPr lIns="0" tIns="0" rIns="0" bIns="0"/>
          <a:lstStyle/>
          <a:p>
            <a:r>
              <a:rPr lang="zh-CN" altLang="en-US" sz="10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Heiti SC Light"/>
              </a:rPr>
              <a:t>内部公开</a:t>
            </a:r>
            <a:r>
              <a:rPr lang="en-US" sz="1000" dirty="0" smtClean="0">
                <a:solidFill>
                  <a:srgbClr val="404040"/>
                </a:solidFill>
                <a:latin typeface="微软雅黑" pitchFamily="34" charset="-122"/>
                <a:ea typeface="Heiti SC Light"/>
                <a:cs typeface="Heiti SC Light"/>
              </a:rPr>
              <a:t>▲</a:t>
            </a:r>
            <a:endParaRPr lang="en-US" sz="1000" dirty="0">
              <a:solidFill>
                <a:srgbClr val="404040"/>
              </a:solidFill>
              <a:latin typeface="微软雅黑" pitchFamily="34" charset="-122"/>
              <a:ea typeface="Heiti SC Light"/>
              <a:cs typeface="Heiti SC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7" r:id="rId2"/>
    <p:sldLayoutId id="2147483758" r:id="rId3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ZTE-PPT-4x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6988" y="-822325"/>
            <a:ext cx="9191626" cy="68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341313"/>
            <a:ext cx="8516938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717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200150"/>
            <a:ext cx="8491538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30213" y="2390775"/>
            <a:ext cx="4478337" cy="1008063"/>
          </a:xfrm>
        </p:spPr>
        <p:txBody>
          <a:bodyPr/>
          <a:lstStyle/>
          <a:p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cs typeface="Arial" pitchFamily="34" charset="0"/>
              </a:rPr>
              <a:t>风云团队</a:t>
            </a:r>
            <a:endParaRPr lang="en-US" sz="1400" dirty="0">
              <a:solidFill>
                <a:srgbClr val="FFFFFF"/>
              </a:solidFill>
              <a:latin typeface="微软雅黑" pitchFamily="34" charset="-122"/>
              <a:cs typeface="Arial" pitchFamily="34" charset="0"/>
            </a:endParaRPr>
          </a:p>
        </p:txBody>
      </p:sp>
      <p:sp>
        <p:nvSpPr>
          <p:cNvPr id="9220" name="Title 7"/>
          <p:cNvSpPr>
            <a:spLocks noGrp="1"/>
          </p:cNvSpPr>
          <p:nvPr>
            <p:ph type="ctrTitle" idx="4294967295"/>
          </p:nvPr>
        </p:nvSpPr>
        <p:spPr>
          <a:xfrm>
            <a:off x="182563" y="860425"/>
            <a:ext cx="7199312" cy="444500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</a:rPr>
              <a:t>二次开发关键技术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</a:rPr>
              <a:t>—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</a:rPr>
              <a:t>安装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</a:rPr>
              <a:t>ADMA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</a:rPr>
              <a:t>服务及元数据处理过程</a:t>
            </a:r>
            <a:endParaRPr lang="en-US" altLang="en-US" sz="28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277707"/>
            <a:ext cx="8466878" cy="616373"/>
          </a:xfr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、数据公告牌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75" y="1359642"/>
            <a:ext cx="75914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488" y="852488"/>
            <a:ext cx="89630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0488" y="3724275"/>
            <a:ext cx="7443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tabletype</a:t>
            </a:r>
            <a:r>
              <a:rPr lang="en-US" altLang="zh-CN" dirty="0" smtClean="0"/>
              <a:t>="spark" classify="</a:t>
            </a:r>
            <a:r>
              <a:rPr lang="en-US" altLang="zh-CN" dirty="0" err="1" smtClean="0"/>
              <a:t>cdma</a:t>
            </a:r>
            <a:r>
              <a:rPr lang="en-US" altLang="zh-CN" dirty="0" smtClean="0"/>
              <a:t>" source="</a:t>
            </a:r>
            <a:r>
              <a:rPr lang="en-US" altLang="zh-CN" dirty="0" err="1" smtClean="0"/>
              <a:t>vmax</a:t>
            </a:r>
            <a:r>
              <a:rPr lang="en-US" altLang="zh-CN" dirty="0" smtClean="0"/>
              <a:t>“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 smtClean="0">
                <a:latin typeface="+mn-ea"/>
              </a:rPr>
              <a:t> 置信度和</a:t>
            </a:r>
            <a:r>
              <a:rPr lang="en-US" altLang="zh-CN" dirty="0" err="1" smtClean="0">
                <a:latin typeface="+mn-ea"/>
              </a:rPr>
              <a:t>delaynum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err="1" smtClean="0">
                <a:latin typeface="+mn-ea"/>
              </a:rPr>
              <a:t>delaytime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 bwMode="auto">
          <a:xfrm>
            <a:off x="4143375" y="1866900"/>
            <a:ext cx="1790700" cy="20955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2990850" y="1866900"/>
            <a:ext cx="1038225" cy="151204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2990850" y="2076450"/>
            <a:ext cx="51435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>
            <a:off x="3019425" y="2495550"/>
            <a:ext cx="9525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/>
          <p:nvPr/>
        </p:nvCxnSpPr>
        <p:spPr bwMode="auto">
          <a:xfrm>
            <a:off x="3019425" y="2933700"/>
            <a:ext cx="9525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>
            <a:off x="3124200" y="3371850"/>
            <a:ext cx="77152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277707"/>
            <a:ext cx="8466878" cy="616373"/>
          </a:xfrm>
        </p:spPr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、任务公告牌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4950" y="1514475"/>
            <a:ext cx="451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024" y="855017"/>
            <a:ext cx="8625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| day  | </a:t>
            </a:r>
            <a:r>
              <a:rPr lang="en-US" altLang="zh-CN" dirty="0" err="1" smtClean="0"/>
              <a:t>taskId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provinceCode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standardType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taskName</a:t>
            </a:r>
            <a:r>
              <a:rPr lang="en-US" altLang="zh-CN" dirty="0" smtClean="0"/>
              <a:t> |</a:t>
            </a:r>
            <a:r>
              <a:rPr lang="en-US" altLang="zh-CN" dirty="0" err="1" smtClean="0"/>
              <a:t>virtualTaskName</a:t>
            </a:r>
            <a:r>
              <a:rPr lang="en-US" altLang="zh-CN" dirty="0" smtClean="0"/>
              <a:t>| </a:t>
            </a:r>
            <a:r>
              <a:rPr lang="en-US" altLang="zh-CN" dirty="0" err="1" smtClean="0"/>
              <a:t>resultStatus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scheduleTime</a:t>
            </a:r>
            <a:r>
              <a:rPr lang="en-US" altLang="zh-CN" dirty="0" smtClean="0"/>
              <a:t> |</a:t>
            </a:r>
            <a:r>
              <a:rPr lang="en-US" altLang="zh-CN" dirty="0" err="1" smtClean="0"/>
              <a:t>submitTime</a:t>
            </a:r>
            <a:r>
              <a:rPr lang="en-US" altLang="zh-CN" dirty="0" smtClean="0"/>
              <a:t>| </a:t>
            </a:r>
            <a:r>
              <a:rPr lang="en-US" altLang="zh-CN" dirty="0" err="1" smtClean="0"/>
              <a:t>finishTime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createTime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resultInfo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taskInfo</a:t>
            </a:r>
            <a:r>
              <a:rPr lang="en-US" altLang="zh-CN" dirty="0" smtClean="0"/>
              <a:t> | priority | 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 | memory | description | </a:t>
            </a:r>
            <a:r>
              <a:rPr lang="en-US" altLang="zh-CN" dirty="0" err="1" smtClean="0"/>
              <a:t>taskTime</a:t>
            </a:r>
            <a:r>
              <a:rPr lang="en-US" altLang="zh-CN" dirty="0" smtClean="0"/>
              <a:t>   |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" y="1778347"/>
            <a:ext cx="87439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47675" y="42863"/>
            <a:ext cx="2143125" cy="373062"/>
          </a:xfrm>
        </p:spPr>
        <p:txBody>
          <a:bodyPr/>
          <a:lstStyle/>
          <a:p>
            <a:pPr lvl="0"/>
            <a:r>
              <a:rPr lang="zh-CN" altLang="en-US" dirty="0" smtClean="0"/>
              <a:t>任务资源配置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0" y="463550"/>
            <a:ext cx="258127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 rot="5400000">
            <a:off x="1020581" y="2598919"/>
            <a:ext cx="3159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内容占位符 2"/>
          <p:cNvSpPr>
            <a:spLocks noGrp="1"/>
          </p:cNvSpPr>
          <p:nvPr>
            <p:ph sz="half" idx="1"/>
          </p:nvPr>
        </p:nvSpPr>
        <p:spPr>
          <a:xfrm>
            <a:off x="2978150" y="1743075"/>
            <a:ext cx="5937250" cy="1600200"/>
          </a:xfrm>
        </p:spPr>
        <p:txBody>
          <a:bodyPr/>
          <a:lstStyle/>
          <a:p>
            <a:r>
              <a:rPr lang="en-US" altLang="zh-CN" sz="1600" dirty="0" smtClean="0">
                <a:latin typeface="+mn-ea"/>
              </a:rPr>
              <a:t>1.</a:t>
            </a:r>
            <a:r>
              <a:rPr lang="zh-CN" altLang="en-US" sz="1600" b="1" dirty="0" smtClean="0">
                <a:latin typeface="+mn-ea"/>
              </a:rPr>
              <a:t>资源配置</a:t>
            </a:r>
            <a:r>
              <a:rPr lang="zh-CN" altLang="en-US" sz="1600" dirty="0" smtClean="0">
                <a:latin typeface="+mn-ea"/>
              </a:rPr>
              <a:t>是指任务可以配置想要使用的资源的百分比，一般是配置</a:t>
            </a:r>
            <a:r>
              <a:rPr lang="en-US" altLang="zh-CN" sz="1600" dirty="0" smtClean="0">
                <a:latin typeface="+mn-ea"/>
              </a:rPr>
              <a:t>10%</a:t>
            </a:r>
            <a:r>
              <a:rPr lang="zh-CN" altLang="en-US" sz="1600" dirty="0" smtClean="0">
                <a:latin typeface="+mn-ea"/>
              </a:rPr>
              <a:t>。如果任务处理的数据量大，算法复杂，可以提高该配置。反之，则降低。</a:t>
            </a:r>
          </a:p>
          <a:p>
            <a:r>
              <a:rPr lang="zh-CN" altLang="en-US" sz="1600" dirty="0" smtClean="0">
                <a:latin typeface="+mn-ea"/>
              </a:rPr>
              <a:t>元数据平台也会根据任务运行的情况，去动态调整资源。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7" name="图片 6" descr="Image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3048000"/>
            <a:ext cx="317500" cy="285750"/>
          </a:xfrm>
          <a:prstGeom prst="rect">
            <a:avLst/>
          </a:prstGeom>
        </p:spPr>
      </p:pic>
      <p:graphicFrame>
        <p:nvGraphicFramePr>
          <p:cNvPr id="8" name="图示 7"/>
          <p:cNvGraphicFramePr/>
          <p:nvPr/>
        </p:nvGraphicFramePr>
        <p:xfrm>
          <a:off x="514350" y="1209675"/>
          <a:ext cx="1400175" cy="2673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47675" y="42863"/>
            <a:ext cx="2143125" cy="373062"/>
          </a:xfrm>
        </p:spPr>
        <p:txBody>
          <a:bodyPr/>
          <a:lstStyle/>
          <a:p>
            <a:pPr lvl="0"/>
            <a:r>
              <a:rPr lang="zh-CN" altLang="en-US" dirty="0" smtClean="0"/>
              <a:t>任务资源配置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0" y="463550"/>
            <a:ext cx="258127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 rot="5400000">
            <a:off x="906281" y="2598919"/>
            <a:ext cx="3159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图片 6" descr="Image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3048000"/>
            <a:ext cx="317500" cy="285750"/>
          </a:xfrm>
          <a:prstGeom prst="rect">
            <a:avLst/>
          </a:prstGeom>
        </p:spPr>
      </p:pic>
      <p:graphicFrame>
        <p:nvGraphicFramePr>
          <p:cNvPr id="8" name="图示 7"/>
          <p:cNvGraphicFramePr/>
          <p:nvPr/>
        </p:nvGraphicFramePr>
        <p:xfrm>
          <a:off x="514350" y="1209675"/>
          <a:ext cx="1400175" cy="2673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00326" y="539750"/>
            <a:ext cx="6345208" cy="3082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562224" y="3635738"/>
            <a:ext cx="6211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totalCore</a:t>
            </a:r>
            <a:r>
              <a:rPr lang="en-US" altLang="zh-CN" dirty="0" smtClean="0"/>
              <a:t> = 60   </a:t>
            </a:r>
            <a:r>
              <a:rPr lang="en-US" altLang="zh-CN" dirty="0" err="1" smtClean="0"/>
              <a:t>totalMem</a:t>
            </a:r>
            <a:r>
              <a:rPr lang="en-US" altLang="zh-CN" dirty="0" smtClean="0"/>
              <a:t> = 180   </a:t>
            </a:r>
            <a:r>
              <a:rPr lang="en-US" altLang="zh-CN" dirty="0" err="1" smtClean="0"/>
              <a:t>availableCore</a:t>
            </a:r>
            <a:r>
              <a:rPr lang="en-US" altLang="zh-CN" dirty="0" smtClean="0"/>
              <a:t> = 60    </a:t>
            </a:r>
            <a:r>
              <a:rPr lang="en-US" altLang="zh-CN" dirty="0" err="1" smtClean="0"/>
              <a:t>availableMem</a:t>
            </a:r>
            <a:r>
              <a:rPr lang="en-US" altLang="zh-CN" dirty="0" smtClean="0"/>
              <a:t> = 180   </a:t>
            </a:r>
            <a:r>
              <a:rPr lang="en-US" altLang="zh-CN" dirty="0" err="1" smtClean="0"/>
              <a:t>percentOfCacheCore</a:t>
            </a:r>
            <a:r>
              <a:rPr lang="en-US" altLang="zh-CN" dirty="0" smtClean="0"/>
              <a:t> = 10    </a:t>
            </a:r>
            <a:r>
              <a:rPr lang="en-US" altLang="zh-CN" dirty="0" err="1" smtClean="0"/>
              <a:t>percentOfCacheMem</a:t>
            </a:r>
            <a:r>
              <a:rPr lang="en-US" altLang="zh-CN" dirty="0" smtClean="0"/>
              <a:t> = 10    </a:t>
            </a:r>
            <a:r>
              <a:rPr lang="en-US" altLang="zh-CN" dirty="0" err="1" smtClean="0"/>
              <a:t>percentOfRealTimeCore</a:t>
            </a:r>
            <a:r>
              <a:rPr lang="en-US" altLang="zh-CN" dirty="0" smtClean="0"/>
              <a:t> = 10    </a:t>
            </a:r>
            <a:r>
              <a:rPr lang="en-US" altLang="zh-CN" dirty="0" err="1" smtClean="0"/>
              <a:t>percentOfRealTimeMem</a:t>
            </a:r>
            <a:r>
              <a:rPr lang="en-US" altLang="zh-CN" dirty="0" smtClean="0"/>
              <a:t> = 10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47675" y="42863"/>
            <a:ext cx="2143125" cy="373062"/>
          </a:xfrm>
        </p:spPr>
        <p:txBody>
          <a:bodyPr/>
          <a:lstStyle/>
          <a:p>
            <a:pPr lvl="0"/>
            <a:r>
              <a:rPr lang="zh-CN" altLang="en-US" dirty="0" smtClean="0"/>
              <a:t>任务资源配置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0" y="463550"/>
            <a:ext cx="258127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 rot="5400000">
            <a:off x="934856" y="2598919"/>
            <a:ext cx="3159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图片 6" descr="Image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3048000"/>
            <a:ext cx="317500" cy="285750"/>
          </a:xfrm>
          <a:prstGeom prst="rect">
            <a:avLst/>
          </a:prstGeom>
        </p:spPr>
      </p:pic>
      <p:graphicFrame>
        <p:nvGraphicFramePr>
          <p:cNvPr id="8" name="图示 7"/>
          <p:cNvGraphicFramePr/>
          <p:nvPr/>
        </p:nvGraphicFramePr>
        <p:xfrm>
          <a:off x="514350" y="1209675"/>
          <a:ext cx="1400175" cy="2673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90799" y="1019175"/>
            <a:ext cx="61626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47675" y="42863"/>
            <a:ext cx="2143125" cy="373062"/>
          </a:xfrm>
        </p:spPr>
        <p:txBody>
          <a:bodyPr/>
          <a:lstStyle/>
          <a:p>
            <a:pPr lvl="0"/>
            <a:r>
              <a:rPr lang="zh-CN" altLang="en-US" dirty="0" smtClean="0"/>
              <a:t>任务资源配置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0" y="463550"/>
            <a:ext cx="258127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 rot="5400000">
            <a:off x="934856" y="2598919"/>
            <a:ext cx="3159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图片 6" descr="Image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3048000"/>
            <a:ext cx="317500" cy="285750"/>
          </a:xfrm>
          <a:prstGeom prst="rect">
            <a:avLst/>
          </a:prstGeom>
        </p:spPr>
      </p:pic>
      <p:graphicFrame>
        <p:nvGraphicFramePr>
          <p:cNvPr id="8" name="图示 7"/>
          <p:cNvGraphicFramePr/>
          <p:nvPr/>
        </p:nvGraphicFramePr>
        <p:xfrm>
          <a:off x="514350" y="1209675"/>
          <a:ext cx="1400175" cy="2673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57463" y="928688"/>
            <a:ext cx="15335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90800" y="1185863"/>
            <a:ext cx="556260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47675" y="42863"/>
            <a:ext cx="2143125" cy="373062"/>
          </a:xfrm>
        </p:spPr>
        <p:txBody>
          <a:bodyPr/>
          <a:lstStyle/>
          <a:p>
            <a:pPr lvl="0"/>
            <a:r>
              <a:rPr lang="zh-CN" altLang="en-US" dirty="0" smtClean="0"/>
              <a:t>任务优先级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0" y="463550"/>
            <a:ext cx="258127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 rot="5400000">
            <a:off x="1020581" y="2598919"/>
            <a:ext cx="3159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内容占位符 2"/>
          <p:cNvSpPr>
            <a:spLocks noGrp="1"/>
          </p:cNvSpPr>
          <p:nvPr>
            <p:ph sz="half" idx="1"/>
          </p:nvPr>
        </p:nvSpPr>
        <p:spPr>
          <a:xfrm>
            <a:off x="2828925" y="1314450"/>
            <a:ext cx="5937250" cy="800100"/>
          </a:xfrm>
        </p:spPr>
        <p:txBody>
          <a:bodyPr/>
          <a:lstStyle/>
          <a:p>
            <a:r>
              <a:rPr lang="zh-CN" altLang="en-US" sz="1600" b="1" dirty="0" smtClean="0">
                <a:latin typeface="+mn-ea"/>
              </a:rPr>
              <a:t>优先级</a:t>
            </a:r>
            <a:r>
              <a:rPr lang="zh-CN" altLang="en-US" sz="1600" dirty="0" smtClean="0">
                <a:latin typeface="+mn-ea"/>
              </a:rPr>
              <a:t>体现的是业务功能的重要程度，在平台调度时体现在任务均就绪的情况下，会严格按照优先级的大小，进行排队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7" name="图片 6" descr="Image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3514725"/>
            <a:ext cx="317500" cy="285750"/>
          </a:xfrm>
          <a:prstGeom prst="rect">
            <a:avLst/>
          </a:prstGeom>
        </p:spPr>
      </p:pic>
      <p:graphicFrame>
        <p:nvGraphicFramePr>
          <p:cNvPr id="8" name="图示 7"/>
          <p:cNvGraphicFramePr/>
          <p:nvPr/>
        </p:nvGraphicFramePr>
        <p:xfrm>
          <a:off x="514350" y="1209675"/>
          <a:ext cx="1400175" cy="2673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28925" y="2700337"/>
            <a:ext cx="47339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43213" y="2362200"/>
            <a:ext cx="15716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71474" y="52388"/>
            <a:ext cx="3714751" cy="373062"/>
          </a:xfrm>
        </p:spPr>
        <p:txBody>
          <a:bodyPr/>
          <a:lstStyle/>
          <a:p>
            <a:r>
              <a:rPr lang="en-US" altLang="zh-CN" dirty="0" smtClean="0"/>
              <a:t>ADMA</a:t>
            </a:r>
            <a:r>
              <a:rPr lang="zh-CN" altLang="en-US" dirty="0" smtClean="0"/>
              <a:t>安装和流程概览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3558865" y="603888"/>
          <a:ext cx="2994335" cy="1729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直接连接符 10"/>
          <p:cNvCxnSpPr/>
          <p:nvPr/>
        </p:nvCxnSpPr>
        <p:spPr bwMode="auto">
          <a:xfrm>
            <a:off x="0" y="463550"/>
            <a:ext cx="258127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" name="图示 6"/>
          <p:cNvGraphicFramePr/>
          <p:nvPr/>
        </p:nvGraphicFramePr>
        <p:xfrm>
          <a:off x="3558866" y="2667000"/>
          <a:ext cx="2994334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6" name="椭圆 15"/>
          <p:cNvSpPr/>
          <p:nvPr/>
        </p:nvSpPr>
        <p:spPr bwMode="auto">
          <a:xfrm>
            <a:off x="1447800" y="3238500"/>
            <a:ext cx="1962150" cy="61912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b="1" dirty="0" smtClean="0">
                <a:solidFill>
                  <a:schemeClr val="bg1"/>
                </a:solidFill>
              </a:rPr>
              <a:t>数据处理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1438275" y="1085850"/>
            <a:ext cx="1962150" cy="61912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环境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部署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47675" y="42863"/>
            <a:ext cx="3095625" cy="373062"/>
          </a:xfrm>
        </p:spPr>
        <p:txBody>
          <a:bodyPr/>
          <a:lstStyle/>
          <a:p>
            <a:pPr lvl="0"/>
            <a:r>
              <a:rPr lang="zh-CN" altLang="en-US" dirty="0" smtClean="0"/>
              <a:t>组件及环境准备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514350" y="1209675"/>
          <a:ext cx="1400175" cy="2673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直接连接符 10"/>
          <p:cNvCxnSpPr/>
          <p:nvPr/>
        </p:nvCxnSpPr>
        <p:spPr bwMode="auto">
          <a:xfrm>
            <a:off x="0" y="463550"/>
            <a:ext cx="258127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 rot="5400000">
            <a:off x="1020581" y="2598919"/>
            <a:ext cx="3159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图片 6" descr="Image 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85975" y="1276350"/>
            <a:ext cx="317500" cy="285750"/>
          </a:xfrm>
          <a:prstGeom prst="rect">
            <a:avLst/>
          </a:prstGeom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47974" y="810339"/>
            <a:ext cx="6010275" cy="3368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47675" y="42863"/>
            <a:ext cx="2562225" cy="373062"/>
          </a:xfrm>
        </p:spPr>
        <p:txBody>
          <a:bodyPr/>
          <a:lstStyle/>
          <a:p>
            <a:pPr lvl="0"/>
            <a:r>
              <a:rPr lang="zh-CN" altLang="en-US" dirty="0" smtClean="0"/>
              <a:t>组件及环境准备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0" y="463550"/>
            <a:ext cx="258127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 rot="5400000">
            <a:off x="1020581" y="2598919"/>
            <a:ext cx="3159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内容占位符 2"/>
          <p:cNvSpPr>
            <a:spLocks noGrp="1"/>
          </p:cNvSpPr>
          <p:nvPr>
            <p:ph sz="half" idx="1"/>
          </p:nvPr>
        </p:nvSpPr>
        <p:spPr>
          <a:xfrm>
            <a:off x="3006725" y="1562100"/>
            <a:ext cx="5937250" cy="1943100"/>
          </a:xfrm>
        </p:spPr>
        <p:txBody>
          <a:bodyPr/>
          <a:lstStyle/>
          <a:p>
            <a:r>
              <a:rPr lang="zh-CN" altLang="en-US" sz="1600" dirty="0" smtClean="0"/>
              <a:t>安装</a:t>
            </a:r>
            <a:r>
              <a:rPr lang="en-US" altLang="zh-CN" sz="1600" dirty="0" smtClean="0"/>
              <a:t>DAP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zookeeper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yarn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hdfs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spark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sparksql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hbase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hadooploader</a:t>
            </a:r>
            <a:r>
              <a:rPr lang="zh-CN" altLang="en-US" sz="1600" dirty="0" smtClean="0"/>
              <a:t>服务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 smtClean="0">
                <a:latin typeface="+mn-ea"/>
              </a:rPr>
              <a:t>DAP</a:t>
            </a:r>
            <a:r>
              <a:rPr lang="zh-CN" altLang="en-US" sz="1600" dirty="0" smtClean="0">
                <a:latin typeface="+mn-ea"/>
              </a:rPr>
              <a:t>及存储层服务：</a:t>
            </a:r>
            <a:r>
              <a:rPr lang="zh-CN" altLang="en-US" sz="1600" u="sng" dirty="0" smtClean="0"/>
              <a:t> </a:t>
            </a:r>
            <a:r>
              <a:rPr lang="en-US" altLang="zh-CN" sz="1600" u="sng" dirty="0" smtClean="0"/>
              <a:t>http://10.5.0.128/ZXVMAX/DOC/ZXVMAX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V6.15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/08 </a:t>
            </a:r>
            <a:r>
              <a:rPr lang="zh-CN" altLang="en-US" sz="1600" dirty="0" smtClean="0"/>
              <a:t>工程和用户类文档</a:t>
            </a:r>
            <a:r>
              <a:rPr lang="en-US" altLang="zh-CN" sz="1600" dirty="0" smtClean="0"/>
              <a:t>/V6.15.60.03</a:t>
            </a:r>
            <a:r>
              <a:rPr lang="zh-CN" altLang="en-US" sz="1600" dirty="0" smtClean="0"/>
              <a:t>版本</a:t>
            </a:r>
            <a:r>
              <a:rPr lang="en-US" altLang="zh-CN" sz="1600" dirty="0" smtClean="0"/>
              <a:t>/03_</a:t>
            </a:r>
            <a:r>
              <a:rPr lang="zh-CN" altLang="en-US" sz="1600" dirty="0" smtClean="0"/>
              <a:t>开通手册</a:t>
            </a:r>
            <a:r>
              <a:rPr lang="en-US" altLang="zh-CN" sz="1600" dirty="0" smtClean="0"/>
              <a:t>/ZXVMAX V6.15.60.03_</a:t>
            </a:r>
            <a:r>
              <a:rPr lang="zh-CN" altLang="en-US" sz="1600" dirty="0" smtClean="0"/>
              <a:t>开通手册</a:t>
            </a:r>
            <a:r>
              <a:rPr lang="en-US" altLang="zh-CN" sz="1600" dirty="0" smtClean="0"/>
              <a:t>_</a:t>
            </a:r>
            <a:r>
              <a:rPr lang="zh-CN" altLang="en-US" sz="1600" dirty="0" smtClean="0"/>
              <a:t>存储层安装配置指南</a:t>
            </a:r>
            <a:r>
              <a:rPr lang="en-US" altLang="zh-CN" sz="1600" dirty="0" smtClean="0"/>
              <a:t>.doc</a:t>
            </a:r>
            <a:endParaRPr lang="en-US" altLang="zh-CN" sz="1600" dirty="0" smtClean="0">
              <a:latin typeface="+mn-ea"/>
            </a:endParaRPr>
          </a:p>
        </p:txBody>
      </p:sp>
      <p:pic>
        <p:nvPicPr>
          <p:cNvPr id="7" name="图片 6" descr="Image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276350"/>
            <a:ext cx="317500" cy="285750"/>
          </a:xfrm>
          <a:prstGeom prst="rect">
            <a:avLst/>
          </a:prstGeom>
        </p:spPr>
      </p:pic>
      <p:graphicFrame>
        <p:nvGraphicFramePr>
          <p:cNvPr id="8" name="图示 7"/>
          <p:cNvGraphicFramePr/>
          <p:nvPr/>
        </p:nvGraphicFramePr>
        <p:xfrm>
          <a:off x="514350" y="1209675"/>
          <a:ext cx="1400175" cy="2673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47675" y="42863"/>
            <a:ext cx="2200276" cy="373062"/>
          </a:xfrm>
        </p:spPr>
        <p:txBody>
          <a:bodyPr/>
          <a:lstStyle/>
          <a:p>
            <a:pPr lvl="0"/>
            <a:r>
              <a:rPr lang="zh-CN" altLang="en-US" dirty="0" smtClean="0"/>
              <a:t>组件及环境准备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514350" y="1209675"/>
          <a:ext cx="1400175" cy="2673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直接连接符 10"/>
          <p:cNvCxnSpPr/>
          <p:nvPr/>
        </p:nvCxnSpPr>
        <p:spPr bwMode="auto">
          <a:xfrm>
            <a:off x="0" y="463550"/>
            <a:ext cx="258127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 rot="5400000">
            <a:off x="963431" y="2598919"/>
            <a:ext cx="3159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图片 6" descr="Image 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85975" y="1685925"/>
            <a:ext cx="317500" cy="285750"/>
          </a:xfrm>
          <a:prstGeom prst="rect">
            <a:avLst/>
          </a:prstGeom>
        </p:spPr>
      </p:pic>
      <p:pic>
        <p:nvPicPr>
          <p:cNvPr id="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47951" y="989625"/>
            <a:ext cx="5905499" cy="3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圆角矩形 7"/>
          <p:cNvSpPr/>
          <p:nvPr/>
        </p:nvSpPr>
        <p:spPr bwMode="auto">
          <a:xfrm>
            <a:off x="6286500" y="2905125"/>
            <a:ext cx="371475" cy="1321163"/>
          </a:xfrm>
          <a:prstGeom prst="roundRect">
            <a:avLst/>
          </a:prstGeom>
          <a:solidFill>
            <a:srgbClr val="C00000">
              <a:alpha val="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2714626" y="2724150"/>
            <a:ext cx="514349" cy="200025"/>
          </a:xfrm>
          <a:prstGeom prst="roundRect">
            <a:avLst/>
          </a:prstGeom>
          <a:solidFill>
            <a:srgbClr val="FF0000">
              <a:alpha val="0"/>
            </a:srgb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47675" y="42863"/>
            <a:ext cx="1724025" cy="373062"/>
          </a:xfrm>
        </p:spPr>
        <p:txBody>
          <a:bodyPr/>
          <a:lstStyle/>
          <a:p>
            <a:pPr lvl="0"/>
            <a:r>
              <a:rPr lang="en-US" altLang="zh-CN" dirty="0" smtClean="0"/>
              <a:t>ADMA</a:t>
            </a:r>
            <a:r>
              <a:rPr lang="zh-CN" altLang="en-US" dirty="0" smtClean="0"/>
              <a:t>的安装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0" y="463550"/>
            <a:ext cx="258127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 rot="5400000">
            <a:off x="1020581" y="2598919"/>
            <a:ext cx="3159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内容占位符 2"/>
          <p:cNvSpPr>
            <a:spLocks noGrp="1"/>
          </p:cNvSpPr>
          <p:nvPr>
            <p:ph sz="half" idx="1"/>
          </p:nvPr>
        </p:nvSpPr>
        <p:spPr>
          <a:xfrm>
            <a:off x="3025775" y="1152525"/>
            <a:ext cx="5937250" cy="1619250"/>
          </a:xfrm>
        </p:spPr>
        <p:txBody>
          <a:bodyPr/>
          <a:lstStyle/>
          <a:p>
            <a:r>
              <a:rPr lang="en-US" altLang="zh-CN" sz="1600" dirty="0" smtClean="0">
                <a:latin typeface="+mn-ea"/>
              </a:rPr>
              <a:t>1.</a:t>
            </a:r>
            <a:r>
              <a:rPr lang="zh-CN" altLang="en-US" sz="1600" b="1" dirty="0" smtClean="0">
                <a:latin typeface="+mn-ea"/>
              </a:rPr>
              <a:t>需要的文件</a:t>
            </a:r>
            <a:r>
              <a:rPr lang="zh-CN" altLang="en-US" sz="1600" dirty="0" smtClean="0">
                <a:latin typeface="+mn-ea"/>
              </a:rPr>
              <a:t>：</a:t>
            </a:r>
            <a:r>
              <a:rPr lang="en-US" altLang="zh-CN" sz="1600" dirty="0" smtClean="0">
                <a:latin typeface="+mn-ea"/>
              </a:rPr>
              <a:t> /home/version/dap/vmax-ADMA-ictV6.15.60.03B1.zip</a:t>
            </a:r>
          </a:p>
          <a:p>
            <a:r>
              <a:rPr lang="en-US" altLang="zh-CN" sz="1600" dirty="0" smtClean="0">
                <a:latin typeface="+mn-ea"/>
              </a:rPr>
              <a:t>2. </a:t>
            </a:r>
            <a:r>
              <a:rPr lang="zh-CN" altLang="en-US" sz="1600" b="1" dirty="0" smtClean="0">
                <a:latin typeface="+mn-ea"/>
              </a:rPr>
              <a:t>安装</a:t>
            </a:r>
            <a:r>
              <a:rPr lang="en-US" altLang="zh-CN" sz="1600" b="1" dirty="0" smtClean="0">
                <a:latin typeface="+mn-ea"/>
              </a:rPr>
              <a:t>ADMA</a:t>
            </a:r>
            <a:r>
              <a:rPr lang="zh-CN" altLang="en-US" sz="1600" b="1" dirty="0" smtClean="0">
                <a:latin typeface="+mn-ea"/>
              </a:rPr>
              <a:t>服务</a:t>
            </a:r>
            <a:r>
              <a:rPr lang="zh-CN" altLang="en-US" sz="1600" dirty="0" smtClean="0">
                <a:latin typeface="+mn-ea"/>
              </a:rPr>
              <a:t>： </a:t>
            </a:r>
            <a:r>
              <a:rPr lang="en-US" altLang="zh-CN" sz="1600" dirty="0" smtClean="0">
                <a:latin typeface="+mn-ea"/>
              </a:rPr>
              <a:t>http://10.5.0.128/ZXVMAX/DOC/</a:t>
            </a:r>
            <a:r>
              <a:rPr lang="zh-CN" altLang="en-US" sz="1600" dirty="0" smtClean="0">
                <a:latin typeface="+mn-ea"/>
              </a:rPr>
              <a:t>元数据对外文档</a:t>
            </a:r>
            <a:r>
              <a:rPr lang="en-US" altLang="zh-CN" sz="1600" dirty="0" smtClean="0">
                <a:latin typeface="+mn-ea"/>
              </a:rPr>
              <a:t>/</a:t>
            </a:r>
            <a:r>
              <a:rPr lang="zh-CN" altLang="en-US" sz="1600" dirty="0" smtClean="0">
                <a:latin typeface="+mn-ea"/>
              </a:rPr>
              <a:t>基于元数据应用开发指导文档</a:t>
            </a:r>
            <a:r>
              <a:rPr lang="en-US" altLang="zh-CN" sz="1600" dirty="0" smtClean="0">
                <a:latin typeface="+mn-ea"/>
              </a:rPr>
              <a:t>/ZXVMAX </a:t>
            </a:r>
            <a:r>
              <a:rPr lang="zh-CN" altLang="en-US" sz="1600" dirty="0" smtClean="0">
                <a:latin typeface="+mn-ea"/>
              </a:rPr>
              <a:t>元数据</a:t>
            </a:r>
            <a:r>
              <a:rPr lang="en-US" altLang="zh-CN" sz="1600" dirty="0" smtClean="0">
                <a:latin typeface="+mn-ea"/>
              </a:rPr>
              <a:t>ADMA</a:t>
            </a:r>
            <a:r>
              <a:rPr lang="zh-CN" altLang="en-US" sz="1600" dirty="0" smtClean="0">
                <a:latin typeface="+mn-ea"/>
              </a:rPr>
              <a:t>服务安装操作手册</a:t>
            </a:r>
            <a:r>
              <a:rPr lang="en-US" altLang="zh-CN" sz="1600" dirty="0" smtClean="0">
                <a:latin typeface="+mn-ea"/>
              </a:rPr>
              <a:t>.</a:t>
            </a:r>
            <a:r>
              <a:rPr lang="en-US" altLang="zh-CN" sz="1600" dirty="0" err="1" smtClean="0">
                <a:latin typeface="+mn-ea"/>
              </a:rPr>
              <a:t>docx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 smtClean="0">
                <a:latin typeface="+mn-ea"/>
              </a:rPr>
              <a:t>3. </a:t>
            </a:r>
            <a:r>
              <a:rPr lang="zh-CN" altLang="en-US" sz="1600" b="1" dirty="0" smtClean="0">
                <a:latin typeface="+mn-ea"/>
              </a:rPr>
              <a:t>安装</a:t>
            </a:r>
            <a:r>
              <a:rPr lang="en-US" altLang="zh-CN" sz="1600" b="1" dirty="0" err="1" smtClean="0">
                <a:latin typeface="+mn-ea"/>
              </a:rPr>
              <a:t>mysql</a:t>
            </a:r>
            <a:endParaRPr lang="en-US" altLang="zh-CN" sz="1600" b="1" dirty="0" smtClean="0">
              <a:latin typeface="+mn-ea"/>
            </a:endParaRPr>
          </a:p>
          <a:p>
            <a:r>
              <a:rPr lang="en-US" altLang="zh-CN" sz="1600" dirty="0" smtClean="0">
                <a:latin typeface="+mn-ea"/>
              </a:rPr>
              <a:t>/home/version/dap/RAN/</a:t>
            </a:r>
            <a:r>
              <a:rPr lang="en-US" altLang="zh-CN" sz="1400" dirty="0" smtClean="0">
                <a:latin typeface="+mn-ea"/>
              </a:rPr>
              <a:t>VMAX_MYSQL_V6.15.60.03B1.tar.gz</a:t>
            </a:r>
            <a:endParaRPr lang="en-US" altLang="zh-CN" sz="1400" b="1" dirty="0" smtClean="0">
              <a:latin typeface="+mn-ea"/>
            </a:endParaRPr>
          </a:p>
          <a:p>
            <a:r>
              <a:rPr lang="en-US" altLang="zh-CN" sz="1600" dirty="0" err="1" smtClean="0">
                <a:latin typeface="+mn-ea"/>
              </a:rPr>
              <a:t>data_board</a:t>
            </a:r>
            <a:r>
              <a:rPr lang="en-US" altLang="zh-CN" sz="1600" dirty="0" smtClean="0">
                <a:latin typeface="+mn-ea"/>
              </a:rPr>
              <a:t> ,</a:t>
            </a:r>
            <a:r>
              <a:rPr lang="en-US" altLang="zh-CN" sz="1600" dirty="0" err="1" smtClean="0">
                <a:latin typeface="+mn-ea"/>
              </a:rPr>
              <a:t>task_board</a:t>
            </a:r>
            <a:r>
              <a:rPr lang="zh-CN" altLang="en-US" sz="1600" dirty="0" smtClean="0">
                <a:latin typeface="+mn-ea"/>
              </a:rPr>
              <a:t>，</a:t>
            </a:r>
            <a:r>
              <a:rPr lang="en-US" altLang="zh-CN" sz="1600" dirty="0" err="1" smtClean="0">
                <a:latin typeface="+mn-ea"/>
              </a:rPr>
              <a:t>data_qualitymanager</a:t>
            </a:r>
            <a:r>
              <a:rPr lang="en-US" altLang="zh-CN" sz="1600" dirty="0" smtClean="0">
                <a:latin typeface="+mn-ea"/>
              </a:rPr>
              <a:t>, </a:t>
            </a:r>
            <a:r>
              <a:rPr lang="en-US" altLang="zh-CN" sz="1600" dirty="0" err="1" smtClean="0">
                <a:latin typeface="+mn-ea"/>
              </a:rPr>
              <a:t>heartbeatevents</a:t>
            </a:r>
            <a:r>
              <a:rPr lang="en-US" altLang="zh-CN" sz="1600" dirty="0" smtClean="0">
                <a:latin typeface="+mn-ea"/>
              </a:rPr>
              <a:t> , </a:t>
            </a:r>
            <a:r>
              <a:rPr lang="en-US" altLang="zh-CN" sz="1600" dirty="0" err="1" smtClean="0">
                <a:latin typeface="+mn-ea"/>
              </a:rPr>
              <a:t>metadata_decisiondynamicresource</a:t>
            </a:r>
            <a:r>
              <a:rPr lang="en-US" altLang="zh-CN" sz="1600" dirty="0" smtClean="0">
                <a:latin typeface="+mn-ea"/>
              </a:rPr>
              <a:t> </a:t>
            </a:r>
          </a:p>
          <a:p>
            <a:r>
              <a:rPr lang="en-US" altLang="zh-CN" sz="1600" dirty="0" err="1" smtClean="0">
                <a:latin typeface="+mn-ea"/>
              </a:rPr>
              <a:t>resource_board</a:t>
            </a:r>
            <a:r>
              <a:rPr lang="en-US" altLang="zh-CN" sz="1600" dirty="0" smtClean="0">
                <a:latin typeface="+mn-ea"/>
              </a:rPr>
              <a:t>, </a:t>
            </a:r>
            <a:r>
              <a:rPr lang="en-US" altLang="zh-CN" sz="1600" dirty="0" err="1" smtClean="0">
                <a:latin typeface="+mn-ea"/>
              </a:rPr>
              <a:t>streamingtask_board</a:t>
            </a:r>
            <a:r>
              <a:rPr lang="en-US" altLang="zh-CN" sz="1600" dirty="0" smtClean="0">
                <a:latin typeface="+mn-ea"/>
              </a:rPr>
              <a:t> </a:t>
            </a:r>
          </a:p>
        </p:txBody>
      </p:sp>
      <p:pic>
        <p:nvPicPr>
          <p:cNvPr id="7" name="图片 6" descr="Image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685925"/>
            <a:ext cx="317500" cy="285750"/>
          </a:xfrm>
          <a:prstGeom prst="rect">
            <a:avLst/>
          </a:prstGeom>
        </p:spPr>
      </p:pic>
      <p:graphicFrame>
        <p:nvGraphicFramePr>
          <p:cNvPr id="8" name="图示 7"/>
          <p:cNvGraphicFramePr/>
          <p:nvPr/>
        </p:nvGraphicFramePr>
        <p:xfrm>
          <a:off x="514350" y="1209675"/>
          <a:ext cx="1400175" cy="2673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47675" y="42863"/>
            <a:ext cx="2152651" cy="373062"/>
          </a:xfrm>
        </p:spPr>
        <p:txBody>
          <a:bodyPr/>
          <a:lstStyle/>
          <a:p>
            <a:pPr lvl="0"/>
            <a:r>
              <a:rPr lang="zh-CN" altLang="en-US" dirty="0" smtClean="0"/>
              <a:t>前端建模安装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0" y="463550"/>
            <a:ext cx="258127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 rot="5400000">
            <a:off x="1020581" y="2598919"/>
            <a:ext cx="3159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内容占位符 2"/>
          <p:cNvSpPr>
            <a:spLocks noGrp="1"/>
          </p:cNvSpPr>
          <p:nvPr>
            <p:ph sz="half" idx="1"/>
          </p:nvPr>
        </p:nvSpPr>
        <p:spPr>
          <a:xfrm>
            <a:off x="2768599" y="1562099"/>
            <a:ext cx="6223001" cy="2140313"/>
          </a:xfrm>
        </p:spPr>
        <p:txBody>
          <a:bodyPr/>
          <a:lstStyle/>
          <a:p>
            <a:r>
              <a:rPr lang="en-US" altLang="zh-CN" sz="1600" dirty="0" smtClean="0">
                <a:latin typeface="+mn-ea"/>
              </a:rPr>
              <a:t>1. </a:t>
            </a:r>
            <a:r>
              <a:rPr lang="zh-CN" altLang="en-US" sz="1600" dirty="0" smtClean="0">
                <a:latin typeface="+mn-ea"/>
              </a:rPr>
              <a:t>需要的文件：</a:t>
            </a:r>
            <a:r>
              <a:rPr lang="en-US" altLang="zh-CN" sz="1600" dirty="0" smtClean="0">
                <a:latin typeface="+mn-ea"/>
              </a:rPr>
              <a:t> /</a:t>
            </a:r>
            <a:r>
              <a:rPr lang="en-US" altLang="zh-CN" sz="1600" dirty="0" err="1" smtClean="0">
                <a:latin typeface="+mn-ea"/>
              </a:rPr>
              <a:t>usr</a:t>
            </a:r>
            <a:r>
              <a:rPr lang="en-US" altLang="zh-CN" sz="1600" dirty="0" smtClean="0">
                <a:latin typeface="+mn-ea"/>
              </a:rPr>
              <a:t>/local/metadata-modeling-V6.15.60.03B1.tar.gz</a:t>
            </a:r>
          </a:p>
          <a:p>
            <a:r>
              <a:rPr lang="en-US" altLang="zh-CN" sz="1600" dirty="0" smtClean="0">
                <a:latin typeface="+mn-ea"/>
              </a:rPr>
              <a:t>2. </a:t>
            </a:r>
            <a:r>
              <a:rPr lang="zh-CN" altLang="en-US" sz="1600" dirty="0" smtClean="0">
                <a:latin typeface="+mn-ea"/>
              </a:rPr>
              <a:t>前端建模安装：</a:t>
            </a:r>
            <a:r>
              <a:rPr lang="en-US" altLang="zh-CN" sz="1600" dirty="0" smtClean="0">
                <a:latin typeface="+mn-ea"/>
              </a:rPr>
              <a:t> metadata-modeling-V6.15.60.03B1</a:t>
            </a:r>
            <a:r>
              <a:rPr lang="zh-CN" altLang="en-US" sz="1600" dirty="0" smtClean="0">
                <a:latin typeface="+mn-ea"/>
              </a:rPr>
              <a:t>目录执行</a:t>
            </a:r>
            <a:r>
              <a:rPr lang="en-US" altLang="zh-CN" sz="1600" dirty="0" smtClean="0">
                <a:latin typeface="+mn-ea"/>
              </a:rPr>
              <a:t>install.sh</a:t>
            </a:r>
            <a:r>
              <a:rPr lang="zh-CN" altLang="en-US" sz="1600" dirty="0" smtClean="0">
                <a:latin typeface="+mn-ea"/>
              </a:rPr>
              <a:t>命令安装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 smtClean="0">
                <a:latin typeface="+mn-ea"/>
              </a:rPr>
              <a:t>3.</a:t>
            </a:r>
            <a:r>
              <a:rPr lang="zh-CN" altLang="en-US" sz="1600" dirty="0" smtClean="0">
                <a:latin typeface="+mn-ea"/>
              </a:rPr>
              <a:t>登陆：</a:t>
            </a:r>
            <a:r>
              <a:rPr lang="en-US" altLang="zh-CN" sz="1600" dirty="0" smtClean="0">
                <a:latin typeface="+mn-ea"/>
              </a:rPr>
              <a:t>http://10.9.146.231:8080/metadata/modelingLogin.html</a:t>
            </a:r>
          </a:p>
        </p:txBody>
      </p:sp>
      <p:pic>
        <p:nvPicPr>
          <p:cNvPr id="7" name="图片 6" descr="Image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2143125"/>
            <a:ext cx="317500" cy="285750"/>
          </a:xfrm>
          <a:prstGeom prst="rect">
            <a:avLst/>
          </a:prstGeom>
        </p:spPr>
      </p:pic>
      <p:graphicFrame>
        <p:nvGraphicFramePr>
          <p:cNvPr id="8" name="图示 7"/>
          <p:cNvGraphicFramePr/>
          <p:nvPr/>
        </p:nvGraphicFramePr>
        <p:xfrm>
          <a:off x="514350" y="1209675"/>
          <a:ext cx="1400175" cy="2673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47675" y="42863"/>
            <a:ext cx="2143125" cy="373062"/>
          </a:xfrm>
        </p:spPr>
        <p:txBody>
          <a:bodyPr/>
          <a:lstStyle/>
          <a:p>
            <a:pPr lvl="0"/>
            <a:r>
              <a:rPr lang="zh-CN" altLang="en-US" dirty="0" smtClean="0"/>
              <a:t>数据到达检查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0" y="463550"/>
            <a:ext cx="258127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 rot="5400000">
            <a:off x="1020581" y="2598919"/>
            <a:ext cx="3159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图片 6" descr="Image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2581275"/>
            <a:ext cx="317500" cy="285750"/>
          </a:xfrm>
          <a:prstGeom prst="rect">
            <a:avLst/>
          </a:prstGeom>
        </p:spPr>
      </p:pic>
      <p:graphicFrame>
        <p:nvGraphicFramePr>
          <p:cNvPr id="8" name="图示 7"/>
          <p:cNvGraphicFramePr/>
          <p:nvPr/>
        </p:nvGraphicFramePr>
        <p:xfrm>
          <a:off x="514350" y="1209675"/>
          <a:ext cx="1400175" cy="2673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内容占位符 12"/>
          <p:cNvGraphicFramePr>
            <a:graphicFrameLocks noGrp="1"/>
          </p:cNvGraphicFramePr>
          <p:nvPr>
            <p:ph idx="1"/>
          </p:nvPr>
        </p:nvGraphicFramePr>
        <p:xfrm>
          <a:off x="2768600" y="1409700"/>
          <a:ext cx="5689600" cy="2236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400425" y="17145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下发检查任务</a:t>
            </a:r>
            <a:endParaRPr lang="zh-CN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295775" y="2962275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定间隔扫描</a:t>
            </a:r>
            <a:endParaRPr lang="en-US" altLang="zh-CN" sz="1400" dirty="0" smtClean="0"/>
          </a:p>
          <a:p>
            <a:r>
              <a:rPr lang="en-US" altLang="zh-CN" sz="1400" dirty="0" err="1" smtClean="0"/>
              <a:t>checkInterval</a:t>
            </a:r>
            <a:r>
              <a:rPr lang="en-US" altLang="zh-CN" sz="1400" dirty="0" smtClean="0"/>
              <a:t> = 5</a:t>
            </a:r>
            <a:endParaRPr lang="zh-CN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848224" y="1581150"/>
            <a:ext cx="1476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将通过检查的牌加入到延时模块</a:t>
            </a:r>
            <a:endParaRPr lang="zh-CN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819775" y="2990850"/>
            <a:ext cx="142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定间隔扫描</a:t>
            </a:r>
            <a:endParaRPr lang="en-US" altLang="zh-CN" sz="1400" dirty="0" smtClean="0"/>
          </a:p>
          <a:p>
            <a:r>
              <a:rPr lang="en-US" altLang="zh-CN" sz="1400" dirty="0" err="1" smtClean="0"/>
              <a:t>checkInterval</a:t>
            </a:r>
            <a:r>
              <a:rPr lang="en-US" altLang="zh-CN" sz="1400" dirty="0" smtClean="0"/>
              <a:t> = 5</a:t>
            </a:r>
            <a:endParaRPr lang="zh-CN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629400" y="1714500"/>
            <a:ext cx="171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更新到数据公告牌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47675" y="42863"/>
            <a:ext cx="2152651" cy="373062"/>
          </a:xfrm>
        </p:spPr>
        <p:txBody>
          <a:bodyPr/>
          <a:lstStyle/>
          <a:p>
            <a:pPr lvl="0"/>
            <a:r>
              <a:rPr lang="zh-CN" altLang="en-US" dirty="0" smtClean="0"/>
              <a:t>前端建模安装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0" y="463550"/>
            <a:ext cx="258127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 rot="5400000">
            <a:off x="1020581" y="2598919"/>
            <a:ext cx="3159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内容占位符 2"/>
          <p:cNvSpPr>
            <a:spLocks noGrp="1"/>
          </p:cNvSpPr>
          <p:nvPr>
            <p:ph sz="half" idx="1"/>
          </p:nvPr>
        </p:nvSpPr>
        <p:spPr>
          <a:xfrm>
            <a:off x="2921000" y="942975"/>
            <a:ext cx="5937250" cy="3619500"/>
          </a:xfrm>
        </p:spPr>
        <p:txBody>
          <a:bodyPr/>
          <a:lstStyle/>
          <a:p>
            <a:r>
              <a:rPr lang="zh-CN" altLang="en-US" sz="1600" b="1" dirty="0" smtClean="0">
                <a:latin typeface="+mn-ea"/>
              </a:rPr>
              <a:t>到达检查</a:t>
            </a:r>
            <a:r>
              <a:rPr lang="zh-CN" altLang="en-US" sz="1600" dirty="0" smtClean="0">
                <a:latin typeface="+mn-ea"/>
              </a:rPr>
              <a:t>是指检查进入集群的数据是否已经完整，能够触发依赖该数据的任务执行。</a:t>
            </a:r>
          </a:p>
          <a:p>
            <a:r>
              <a:rPr lang="zh-CN" altLang="en-US" sz="1600" dirty="0" smtClean="0">
                <a:latin typeface="+mn-ea"/>
              </a:rPr>
              <a:t>到达检查的方式有检查文件是否达到，检查文件名，检查文件内容中的时间，以及检查通过之后增加一个延时，再触发后续任务执行。</a:t>
            </a:r>
          </a:p>
          <a:p>
            <a:r>
              <a:rPr lang="zh-CN" altLang="en-US" sz="1600" dirty="0" smtClean="0">
                <a:latin typeface="+mn-ea"/>
              </a:rPr>
              <a:t>检查的方式，需要根据实际的数据达到的情况合理选择。</a:t>
            </a:r>
            <a:endParaRPr lang="en-US" altLang="zh-CN" sz="1600" dirty="0" smtClean="0">
              <a:latin typeface="+mn-ea"/>
            </a:endParaRPr>
          </a:p>
          <a:p>
            <a:endParaRPr lang="zh-CN" altLang="en-US" sz="1600" dirty="0" smtClean="0">
              <a:latin typeface="+mn-ea"/>
            </a:endParaRPr>
          </a:p>
          <a:p>
            <a:r>
              <a:rPr lang="en-US" altLang="zh-CN" sz="1600" dirty="0" smtClean="0">
                <a:latin typeface="+mn-ea"/>
              </a:rPr>
              <a:t>1. </a:t>
            </a:r>
            <a:r>
              <a:rPr lang="zh-CN" altLang="en-US" sz="1600" dirty="0" smtClean="0">
                <a:latin typeface="+mn-ea"/>
              </a:rPr>
              <a:t>到达检查类型：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spark_txt_file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 spark_txt_file2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spark_ems_file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spark_xml_file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 spark</a:t>
            </a:r>
            <a:r>
              <a:rPr lang="zh-CN" altLang="en-US" sz="1600" dirty="0" smtClean="0"/>
              <a:t>， </a:t>
            </a:r>
            <a:r>
              <a:rPr lang="en-US" altLang="zh-CN" sz="1600" dirty="0" err="1" smtClean="0"/>
              <a:t>dcu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 smtClean="0">
                <a:latin typeface="+mn-ea"/>
              </a:rPr>
              <a:t>2. </a:t>
            </a:r>
            <a:r>
              <a:rPr lang="zh-CN" altLang="en-US" sz="1600" dirty="0" smtClean="0">
                <a:latin typeface="+mn-ea"/>
              </a:rPr>
              <a:t>数据公告牌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 smtClean="0">
                <a:latin typeface="+mn-ea"/>
              </a:rPr>
              <a:t>3. </a:t>
            </a:r>
            <a:r>
              <a:rPr lang="zh-CN" altLang="en-US" sz="1600" dirty="0" smtClean="0">
                <a:latin typeface="+mn-ea"/>
              </a:rPr>
              <a:t>任务公告牌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 smtClean="0">
                <a:latin typeface="+mn-ea"/>
              </a:rPr>
              <a:t>		    </a:t>
            </a:r>
          </a:p>
        </p:txBody>
      </p:sp>
      <p:pic>
        <p:nvPicPr>
          <p:cNvPr id="7" name="图片 6" descr="Image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2609850"/>
            <a:ext cx="317500" cy="285750"/>
          </a:xfrm>
          <a:prstGeom prst="rect">
            <a:avLst/>
          </a:prstGeom>
        </p:spPr>
      </p:pic>
      <p:graphicFrame>
        <p:nvGraphicFramePr>
          <p:cNvPr id="8" name="图示 7"/>
          <p:cNvGraphicFramePr/>
          <p:nvPr/>
        </p:nvGraphicFramePr>
        <p:xfrm>
          <a:off x="514350" y="1209675"/>
          <a:ext cx="1400175" cy="2673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ZTE-内部公开-16X9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1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1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目录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2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2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正文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3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3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封底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6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6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ZTE-内部公开-16X9</Template>
  <TotalTime>1106</TotalTime>
  <Pages>0</Pages>
  <Words>752</Words>
  <Characters>0</Characters>
  <Application>Microsoft Office PowerPoint</Application>
  <DocSecurity>0</DocSecurity>
  <PresentationFormat>全屏显示(16:9)</PresentationFormat>
  <Lines>0</Lines>
  <Paragraphs>134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ZTE-内部公开-16X9</vt:lpstr>
      <vt:lpstr>目录</vt:lpstr>
      <vt:lpstr>正文</vt:lpstr>
      <vt:lpstr>封底</vt:lpstr>
      <vt:lpstr>二次开发关键技术—安装ADMA服务及元数据处理过程</vt:lpstr>
      <vt:lpstr>ADMA安装和流程概览</vt:lpstr>
      <vt:lpstr>组件及环境准备</vt:lpstr>
      <vt:lpstr>组件及环境准备</vt:lpstr>
      <vt:lpstr>组件及环境准备</vt:lpstr>
      <vt:lpstr>ADMA的安装</vt:lpstr>
      <vt:lpstr>前端建模安装</vt:lpstr>
      <vt:lpstr>数据到达检查</vt:lpstr>
      <vt:lpstr>前端建模安装</vt:lpstr>
      <vt:lpstr>幻灯片 10</vt:lpstr>
      <vt:lpstr>幻灯片 11</vt:lpstr>
      <vt:lpstr>任务资源配置</vt:lpstr>
      <vt:lpstr>任务资源配置</vt:lpstr>
      <vt:lpstr>任务资源配置</vt:lpstr>
      <vt:lpstr>任务资源配置</vt:lpstr>
      <vt:lpstr>任务优先级</vt:lpstr>
      <vt:lpstr>幻灯片 17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王世涛10170237</dc:creator>
  <cp:lastModifiedBy>汪良伟10186764</cp:lastModifiedBy>
  <cp:revision>111</cp:revision>
  <dcterms:created xsi:type="dcterms:W3CDTF">2015-07-31T08:20:59Z</dcterms:created>
  <dcterms:modified xsi:type="dcterms:W3CDTF">2016-10-09T04:56:17Z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2052-9.1.0.5041</vt:lpwstr>
  </property>
</Properties>
</file>