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2"/>
    <p:restoredTop sz="94694"/>
  </p:normalViewPr>
  <p:slideViewPr>
    <p:cSldViewPr snapToGrid="0">
      <p:cViewPr varScale="1">
        <p:scale>
          <a:sx n="121" d="100"/>
          <a:sy n="121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94F4-B58C-4C50-06B2-82BB9457C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F5B5C-EC51-9721-9DC5-405DF9740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8845-733B-675A-CF65-36AE43B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9B77-CF93-7C8B-E5AA-9F779509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339A-761F-9687-AC2B-97286A04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9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555F-CB1A-CA3B-36F0-A0D8A081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4FE9A-D5E7-413B-F231-2D76CF25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F046-FC21-B385-8406-6774B13B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0305-9A50-2507-0208-868A23C5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AC7E-3D05-AB54-8FC4-0DD956CE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24253-F8BF-A075-3886-D1A7FF1EF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554C-408A-8C84-60A3-18870990C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0B56-4C72-090F-4977-75458EBC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7CD3-6D02-CFB8-B0F5-AFE0D78B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5CA0-07EE-8A06-D4D5-4CF63719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6975-E632-F20A-A8DD-E991F776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C8EF-8D25-097B-E713-03A9EC45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4D32-A85D-8D21-B1A5-645F9974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7648-CE26-3F82-3F40-08A20FF6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CC75-BB2C-2B85-FB00-6D26726B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4018-EDC9-0D33-6580-2D2874B8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E942-70F0-EE99-6B24-BD0D70B6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0E72-3662-82AD-A9A1-1177C696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F02-DE6F-A052-B27B-E4FE9717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B682-892F-7FBB-D4EA-18541F05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7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BE76-8F1B-AEDC-B2D7-BBEAF42C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0F59-7076-AD54-3D24-BBF6258C2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CBD46-9E12-E9F0-7019-94B9141D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B964-CD4E-8602-A0A2-0F271ED7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8559-4CD3-54C4-E7B5-476F4AEE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8F448-5B4C-86C6-64AC-78D249A5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6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7156-FB97-D836-22D0-082C35B5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9DF1A-B09A-FA2B-2317-84E53BAF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74100-0937-80D2-896A-995F82FF5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4D51B-26D2-0665-C857-93E0CBB8B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0D490-96F6-4247-F428-1863A5D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CE0BE-963E-5E3E-67B4-308C97EF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72A27-1D5B-1E22-6F58-07589757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0D50F-9B17-893C-2CFB-85F78EEB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7D97-82F0-E21A-E606-FD0FD5AC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DC027-1E42-0B77-86BD-B1F02A1F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722BC-498B-F646-5358-629D75B3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5335-9E94-81EE-87FD-979D90D9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1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7E2E9-B876-D649-D82B-AFF834D6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A90B9-6E78-EBAF-A68D-D21F63C4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5F2CD-8D07-7EE7-C650-8FB5F499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5858-EE1A-AAE8-D1C5-A58A0609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626C-F2DA-7062-B4DE-F59C896D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8912-21C4-8255-F8A2-1BE4145AB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90152-A5AB-2628-1248-9408C4F1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AFF49-39FA-30FD-78ED-F5D476DF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268B5-3DBE-E878-B0AC-5441F079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2332-3A15-2AE9-5F09-03E82CED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618B9-91E0-3A29-C109-0FA52A172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B380E-B232-EEC5-C68C-A23E5CD5C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77778-7147-0DCF-57DD-ACCEC2CB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53B67-12A9-411A-6121-0D4978F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B7D0-5308-8A82-FF2C-F077F6D3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FAD4A-269C-A5C5-1A07-8467F149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361F-F7E9-87C4-FFF0-5207B8231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7B815-6AF9-5825-160E-68A5F63AB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8815-F99C-0043-8A65-8CB3A233A118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0874-8C17-4B8F-81E0-2CB8E1355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768B-2334-E8C3-E022-B35D0198F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F9B0-DE4D-D54F-9391-DA346E83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2006-BD70-42E1-4C27-0F94EFC97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Similarity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EF679-DDBA-039D-F772-E0E16614B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 </a:t>
            </a:r>
            <a:r>
              <a:rPr lang="en-US" dirty="0" err="1"/>
              <a:t>Macrides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7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0" y="2919873"/>
            <a:ext cx="224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 hate Change”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7915837" y="2943604"/>
            <a:ext cx="211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 love change”</a:t>
            </a:r>
          </a:p>
        </p:txBody>
      </p:sp>
    </p:spTree>
    <p:extLst>
      <p:ext uri="{BB962C8B-B14F-4D97-AF65-F5344CB8AC3E}">
        <p14:creationId xmlns:p14="http://schemas.microsoft.com/office/powerpoint/2010/main" val="51904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0" y="2919873"/>
            <a:ext cx="124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Insecure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534402" y="2943604"/>
            <a:ext cx="163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Confident</a:t>
            </a:r>
          </a:p>
        </p:txBody>
      </p:sp>
    </p:spTree>
    <p:extLst>
      <p:ext uri="{BB962C8B-B14F-4D97-AF65-F5344CB8AC3E}">
        <p14:creationId xmlns:p14="http://schemas.microsoft.com/office/powerpoint/2010/main" val="284077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0" y="2919873"/>
            <a:ext cx="302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Unreliable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534402" y="2943604"/>
            <a:ext cx="163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142308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0" y="2919873"/>
            <a:ext cx="192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Half-Empty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534402" y="2943604"/>
            <a:ext cx="163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Half-Full</a:t>
            </a:r>
          </a:p>
        </p:txBody>
      </p:sp>
    </p:spTree>
    <p:extLst>
      <p:ext uri="{BB962C8B-B14F-4D97-AF65-F5344CB8AC3E}">
        <p14:creationId xmlns:p14="http://schemas.microsoft.com/office/powerpoint/2010/main" val="290709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Serious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7345019" y="2924268"/>
            <a:ext cx="281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Hilarious/Comedian</a:t>
            </a:r>
          </a:p>
        </p:txBody>
      </p:sp>
    </p:spTree>
    <p:extLst>
      <p:ext uri="{BB962C8B-B14F-4D97-AF65-F5344CB8AC3E}">
        <p14:creationId xmlns:p14="http://schemas.microsoft.com/office/powerpoint/2010/main" val="185086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497958" y="2919872"/>
            <a:ext cx="150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Ambitious</a:t>
            </a:r>
          </a:p>
        </p:txBody>
      </p:sp>
    </p:spTree>
    <p:extLst>
      <p:ext uri="{BB962C8B-B14F-4D97-AF65-F5344CB8AC3E}">
        <p14:creationId xmlns:p14="http://schemas.microsoft.com/office/powerpoint/2010/main" val="345764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Cooperative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259419" y="2919872"/>
            <a:ext cx="2090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Competitive</a:t>
            </a:r>
          </a:p>
        </p:txBody>
      </p:sp>
    </p:spTree>
    <p:extLst>
      <p:ext uri="{BB962C8B-B14F-4D97-AF65-F5344CB8AC3E}">
        <p14:creationId xmlns:p14="http://schemas.microsoft.com/office/powerpoint/2010/main" val="95260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Night Owl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617230" y="2919872"/>
            <a:ext cx="152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Early Bird</a:t>
            </a:r>
          </a:p>
        </p:txBody>
      </p:sp>
    </p:spTree>
    <p:extLst>
      <p:ext uri="{BB962C8B-B14F-4D97-AF65-F5344CB8AC3E}">
        <p14:creationId xmlns:p14="http://schemas.microsoft.com/office/powerpoint/2010/main" val="273402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617230" y="2919872"/>
            <a:ext cx="152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Idealist</a:t>
            </a:r>
          </a:p>
        </p:txBody>
      </p:sp>
    </p:spTree>
    <p:extLst>
      <p:ext uri="{BB962C8B-B14F-4D97-AF65-F5344CB8AC3E}">
        <p14:creationId xmlns:p14="http://schemas.microsoft.com/office/powerpoint/2010/main" val="28062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79" y="2919873"/>
            <a:ext cx="262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Stressed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767482" y="2937520"/>
            <a:ext cx="139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Relaxed</a:t>
            </a:r>
          </a:p>
        </p:txBody>
      </p:sp>
    </p:spTree>
    <p:extLst>
      <p:ext uri="{BB962C8B-B14F-4D97-AF65-F5344CB8AC3E}">
        <p14:creationId xmlns:p14="http://schemas.microsoft.com/office/powerpoint/2010/main" val="278011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BCE2-E48E-68B9-6AA1-DFAB33C1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9EBF-F0CF-3130-F51A-69803EC8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created a Python program with concepts that I am learning in my class</a:t>
            </a:r>
          </a:p>
          <a:p>
            <a:r>
              <a:rPr lang="en-US" dirty="0"/>
              <a:t>This program will compare all our answers and find which people are most similar to one another</a:t>
            </a:r>
          </a:p>
          <a:p>
            <a:r>
              <a:rPr lang="en-US" dirty="0"/>
              <a:t>There will be a series of 16 personality questions to answer</a:t>
            </a:r>
          </a:p>
          <a:p>
            <a:r>
              <a:rPr lang="en-US" dirty="0"/>
              <a:t>Be honest, no one will see how you answered!!!</a:t>
            </a:r>
          </a:p>
          <a:p>
            <a:r>
              <a:rPr lang="en-US" dirty="0"/>
              <a:t>Text me your results like this: [a1, a2, a3, … , a16] where a</a:t>
            </a:r>
            <a:r>
              <a:rPr lang="en-US" baseline="-25000" dirty="0"/>
              <a:t>i</a:t>
            </a:r>
            <a:r>
              <a:rPr lang="en-US" dirty="0"/>
              <a:t> = {1-10}</a:t>
            </a:r>
          </a:p>
        </p:txBody>
      </p:sp>
    </p:spTree>
    <p:extLst>
      <p:ext uri="{BB962C8B-B14F-4D97-AF65-F5344CB8AC3E}">
        <p14:creationId xmlns:p14="http://schemas.microsoft.com/office/powerpoint/2010/main" val="1283143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5B67-7A7C-3E86-EE6F-45CC2CCA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EE18-F26A-2C86-4B8B-992EFA55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be the most similar pair?</a:t>
            </a:r>
          </a:p>
          <a:p>
            <a:pPr lvl="1"/>
            <a:r>
              <a:rPr lang="en-US" dirty="0"/>
              <a:t>A</a:t>
            </a:r>
          </a:p>
          <a:p>
            <a:r>
              <a:rPr lang="en-US" dirty="0"/>
              <a:t>Who will share the most similarities with everyone?</a:t>
            </a:r>
          </a:p>
          <a:p>
            <a:pPr lvl="1"/>
            <a:r>
              <a:rPr lang="en-US" dirty="0"/>
              <a:t>A</a:t>
            </a:r>
          </a:p>
          <a:p>
            <a:r>
              <a:rPr lang="en-US" dirty="0"/>
              <a:t>Who will share the least similarities with everyone?</a:t>
            </a:r>
          </a:p>
          <a:p>
            <a:pPr lvl="1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2466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4018-E7A0-0BD2-79F2-E4762C5B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similarity?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2083-A051-46C0-76D2-D8C38A11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  <a:p>
            <a:r>
              <a:rPr lang="en-US" dirty="0">
                <a:latin typeface="Söhne"/>
              </a:rPr>
              <a:t>C</a:t>
            </a:r>
            <a:r>
              <a:rPr lang="en-US" b="0" i="0" u="none" strike="noStrike" dirty="0">
                <a:effectLst/>
                <a:latin typeface="Söhne"/>
              </a:rPr>
              <a:t>osine similarity is a way to figure out how much two things are alike or different in a vector space</a:t>
            </a:r>
          </a:p>
          <a:p>
            <a:r>
              <a:rPr lang="en-US" dirty="0">
                <a:latin typeface="Söhne"/>
              </a:rPr>
              <a:t>The list you will text me is a 16-dimensional space</a:t>
            </a:r>
          </a:p>
          <a:p>
            <a:endParaRPr lang="en-US" dirty="0"/>
          </a:p>
        </p:txBody>
      </p:sp>
      <p:pic>
        <p:nvPicPr>
          <p:cNvPr id="7" name="Picture 6" descr="A mathematical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857085DF-766E-3578-F7D4-D01CCE2D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4265286"/>
            <a:ext cx="6083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6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156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Introvert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613916" y="2919872"/>
            <a:ext cx="156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Extrovert</a:t>
            </a:r>
          </a:p>
        </p:txBody>
      </p:sp>
    </p:spTree>
    <p:extLst>
      <p:ext uri="{BB962C8B-B14F-4D97-AF65-F5344CB8AC3E}">
        <p14:creationId xmlns:p14="http://schemas.microsoft.com/office/powerpoint/2010/main" val="166792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21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Loves Small Talk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7805530" y="2919872"/>
            <a:ext cx="235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Hates Small Talk</a:t>
            </a:r>
          </a:p>
        </p:txBody>
      </p:sp>
    </p:spTree>
    <p:extLst>
      <p:ext uri="{BB962C8B-B14F-4D97-AF65-F5344CB8AC3E}">
        <p14:creationId xmlns:p14="http://schemas.microsoft.com/office/powerpoint/2010/main" val="307908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21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Risk Averse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335618" y="2911016"/>
            <a:ext cx="235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Risk Taking</a:t>
            </a:r>
          </a:p>
        </p:txBody>
      </p:sp>
    </p:spTree>
    <p:extLst>
      <p:ext uri="{BB962C8B-B14F-4D97-AF65-F5344CB8AC3E}">
        <p14:creationId xmlns:p14="http://schemas.microsoft.com/office/powerpoint/2010/main" val="235766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21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Impatient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825949" y="2924268"/>
            <a:ext cx="117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365487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217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Analytical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746436" y="2943604"/>
            <a:ext cx="12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Creative</a:t>
            </a:r>
          </a:p>
        </p:txBody>
      </p:sp>
    </p:spTree>
    <p:extLst>
      <p:ext uri="{BB962C8B-B14F-4D97-AF65-F5344CB8AC3E}">
        <p14:creationId xmlns:p14="http://schemas.microsoft.com/office/powerpoint/2010/main" val="306917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3238-51A2-308C-11A4-C641D57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DC692-FFD9-4B2D-13B8-5C368B6E2801}"/>
              </a:ext>
            </a:extLst>
          </p:cNvPr>
          <p:cNvCxnSpPr/>
          <p:nvPr/>
        </p:nvCxnSpPr>
        <p:spPr>
          <a:xfrm>
            <a:off x="2133600" y="3429000"/>
            <a:ext cx="77392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E9DC17-CCE7-7D30-4F84-059C3DE59E40}"/>
              </a:ext>
            </a:extLst>
          </p:cNvPr>
          <p:cNvSpPr txBox="1"/>
          <p:nvPr/>
        </p:nvSpPr>
        <p:spPr>
          <a:xfrm>
            <a:off x="2027582" y="3431232"/>
            <a:ext cx="4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D992-E1F8-FCA2-4B34-CC334E4379E0}"/>
              </a:ext>
            </a:extLst>
          </p:cNvPr>
          <p:cNvSpPr txBox="1"/>
          <p:nvPr/>
        </p:nvSpPr>
        <p:spPr>
          <a:xfrm>
            <a:off x="9515062" y="3429000"/>
            <a:ext cx="64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FB65-4E36-2C11-388D-F0F45AEE3BBF}"/>
              </a:ext>
            </a:extLst>
          </p:cNvPr>
          <p:cNvSpPr txBox="1"/>
          <p:nvPr/>
        </p:nvSpPr>
        <p:spPr>
          <a:xfrm>
            <a:off x="2027581" y="2919873"/>
            <a:ext cx="141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121A-2721-7995-1913-FF25BEB6238C}"/>
              </a:ext>
            </a:extLst>
          </p:cNvPr>
          <p:cNvSpPr txBox="1"/>
          <p:nvPr/>
        </p:nvSpPr>
        <p:spPr>
          <a:xfrm>
            <a:off x="8746436" y="2943604"/>
            <a:ext cx="128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Feeling</a:t>
            </a:r>
          </a:p>
        </p:txBody>
      </p:sp>
    </p:spTree>
    <p:extLst>
      <p:ext uri="{BB962C8B-B14F-4D97-AF65-F5344CB8AC3E}">
        <p14:creationId xmlns:p14="http://schemas.microsoft.com/office/powerpoint/2010/main" val="213707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{278955B8-0C68-874B-AB28-79428655BA7F}tf16401378</Template>
  <TotalTime>876</TotalTime>
  <Words>265</Words>
  <Application>Microsoft Macintosh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Similarity Test</vt:lpstr>
      <vt:lpstr>Introduction</vt:lpstr>
      <vt:lpstr>How to measure similarity?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Poll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Test</dc:title>
  <dc:creator>Macrides, Matt</dc:creator>
  <cp:lastModifiedBy>Macrides, Matt</cp:lastModifiedBy>
  <cp:revision>11</cp:revision>
  <dcterms:created xsi:type="dcterms:W3CDTF">2023-10-17T23:01:55Z</dcterms:created>
  <dcterms:modified xsi:type="dcterms:W3CDTF">2023-12-03T13:43:39Z</dcterms:modified>
</cp:coreProperties>
</file>