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F015-D0E7-B65E-D1FA-F68F76696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EE580-3604-D78B-FF50-743AD3168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BC5C8-420D-FB72-D849-9D5E3CF5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CAA9-21EC-524F-A761-F8105D0774A8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40FE0-B398-2D73-D939-E049C0F2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19394-238A-9193-D30D-5DA58129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B93B-098A-CC4D-AD9F-5E78DE4CA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7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49F3-F322-19CD-C410-396721D6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14DB7-C51A-2F26-DF40-AB914A032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C589A-D267-17B6-69F2-8D0DCB67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CAA9-21EC-524F-A761-F8105D0774A8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32C44-77D8-90E5-49D9-3B6293C1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89C27-5BE8-9E91-3572-76CB0656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B93B-098A-CC4D-AD9F-5E78DE4CA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2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70C1A0-2F0D-CD8E-ACD7-705CBF44F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B66C9-9F35-50DD-33D2-486F71349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7195D-4864-8E94-1C86-F14C1B4E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CAA9-21EC-524F-A761-F8105D0774A8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5521C-6780-B884-CAA2-D1F6EA2AA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CB732-D96D-502B-11D7-F56338AB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B93B-098A-CC4D-AD9F-5E78DE4CA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8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8E1F-0F42-8614-4783-035C69D70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79DBE-C96C-55AE-2463-71884153B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05495-E4C3-4124-984A-F8E9DFE0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CAA9-21EC-524F-A761-F8105D0774A8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1E139-B283-D93C-2574-C03DBE42D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32373-994D-A808-721D-F7EE4E4A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B93B-098A-CC4D-AD9F-5E78DE4CA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9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5994-E0D5-C3D6-28D2-9DF7D51B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9776A-1A75-00FC-F449-CFE45D5FD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76155-5062-84B1-171E-8CB163B0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CAA9-21EC-524F-A761-F8105D0774A8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74D13-2FFF-D0DA-2CB1-33072A81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B32F0-A940-BC52-F344-113D1B39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B93B-098A-CC4D-AD9F-5E78DE4CA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5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78300-8DC8-7D05-A4E9-68C64FEC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D1C90-6CDE-4405-FDBE-5EF7BBC8F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C83A5-14BE-C280-A50B-57B17F388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0849C-F524-E834-0678-8458D7AC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CAA9-21EC-524F-A761-F8105D0774A8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BE3B3-89B6-F5D7-828A-A5FCB2BC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6306B-025B-D641-4DB7-F632F890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B93B-098A-CC4D-AD9F-5E78DE4CA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8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1D9F-BA46-1A12-AAB4-4DF07ECE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05FC9-141C-B973-4417-EB293A931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FA204-2E01-CDB4-6FE3-185BD494B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D95BCB-67B4-DDAA-AEDE-B61FE630A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67B6C-CE0F-6C30-A9AC-C1F4FD3B2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97C87-C53C-CD12-CBE8-8AC644E9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CAA9-21EC-524F-A761-F8105D0774A8}" type="datetimeFigureOut">
              <a:rPr lang="en-US" smtClean="0"/>
              <a:t>5/3/23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4DF00-6783-81FE-37AA-E4CBE793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026E7-6B07-E0AB-A2AE-CF2FA351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B93B-098A-CC4D-AD9F-5E78DE4CA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0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10399-E843-2C26-0AC1-06461A9A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4E862B-3535-0C04-BA24-AE4536BB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CAA9-21EC-524F-A761-F8105D0774A8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B629A-3AFD-5D3E-73C5-8D35F596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D18A8-4B4E-A418-1637-A4521B58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B93B-098A-CC4D-AD9F-5E78DE4CA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9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E3234F-A432-108D-6729-867069AD7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CAA9-21EC-524F-A761-F8105D0774A8}" type="datetimeFigureOut">
              <a:rPr lang="en-US" smtClean="0"/>
              <a:t>5/3/23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4B2BA-C01A-D59B-6BE4-67238E36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767D5-F45B-71C3-64CC-BAEF6E83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B93B-098A-CC4D-AD9F-5E78DE4CA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4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14F6-3D67-3B00-71A5-8EBBDBFB4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80512-7D25-C424-47EF-C9E706C92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94E75-32DB-B9E1-9262-FAE1D45D0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2EE79-93A1-6D87-4940-9042174B7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CAA9-21EC-524F-A761-F8105D0774A8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C3C09-5AD3-B87A-7790-3573EBEE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0C999-7CE8-4297-7D82-36D390A3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B93B-098A-CC4D-AD9F-5E78DE4CA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3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8761-67E1-67DF-70F2-2B38AC38F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D5C08-C9A9-D524-81B5-771F17C43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4072B-11EF-F7DC-7DD5-403BC1210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83ACF-8BBF-AF0B-CDAE-669062B86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CAA9-21EC-524F-A761-F8105D0774A8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22DEA-AE40-B31A-0557-03D529C3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01EE3-E91B-0719-5923-56FF93CD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AB93B-098A-CC4D-AD9F-5E78DE4CA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7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EDB430-0BAE-5160-821A-4AC1A50E6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84AEA-C5BA-885E-3E89-84F73D428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B4AA5-03FC-F243-5CBA-3884F4949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9CAA9-21EC-524F-A761-F8105D0774A8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39403-4774-60AC-016E-7EB13B8D8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D77A5-0923-5A68-A14E-1E7554BFD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AB93B-098A-CC4D-AD9F-5E78DE4CA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8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43687-A9E4-E0E0-4C3B-C4C84C790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2: Employee Attrition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7EF8F-A326-C229-895D-94314FB72A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Matt Macrides</a:t>
            </a:r>
          </a:p>
        </p:txBody>
      </p:sp>
    </p:spTree>
    <p:extLst>
      <p:ext uri="{BB962C8B-B14F-4D97-AF65-F5344CB8AC3E}">
        <p14:creationId xmlns:p14="http://schemas.microsoft.com/office/powerpoint/2010/main" val="1202845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Project 2: Employee Attrition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Employee Attrition</dc:title>
  <dc:creator>Macrides, Matthew B.</dc:creator>
  <cp:lastModifiedBy>Macrides, Matthew B.</cp:lastModifiedBy>
  <cp:revision>2</cp:revision>
  <dcterms:created xsi:type="dcterms:W3CDTF">2023-05-03T21:21:33Z</dcterms:created>
  <dcterms:modified xsi:type="dcterms:W3CDTF">2023-05-03T21:22:38Z</dcterms:modified>
</cp:coreProperties>
</file>