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C6C76-162C-4C46-84F8-4BDE5897572B}">
  <a:tblStyle styleId="{EC8C6C76-162C-4C46-84F8-4BDE5897572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A_Counties_with_FIPS_and_names.svg" TargetMode="External"/><Relationship Id="rId4" Type="http://schemas.openxmlformats.org/officeDocument/2006/relationships/hyperlink" Target="https://4.bp.blogspot.com/-TUqfwRkTcNg/VTCuLvknErI/AAAAAAAAB5Q/eFsgT94l3uU/s1600/google-maps-logo.jpg" TargetMode="External"/><Relationship Id="rId5" Type="http://schemas.openxmlformats.org/officeDocument/2006/relationships/hyperlink" Target="https://aipetcher.files.wordpress.com/2011/06/zip-codes-of-the-usa.jpg" TargetMode="External"/><Relationship Id="rId6" Type="http://schemas.openxmlformats.org/officeDocument/2006/relationships/hyperlink" Target="https://pbs.twimg.com/profile_images/638753218613280768/zK11Va5r_400x400.png" TargetMode="External"/><Relationship Id="rId7" Type="http://schemas.openxmlformats.org/officeDocument/2006/relationships/hyperlink" Target="https://upload.wikimedia.org/wikipedia/commons/6/6a/ZIP_code_zones.png" TargetMode="External"/><Relationship Id="rId8" Type="http://schemas.openxmlformats.org/officeDocument/2006/relationships/hyperlink" Target="https://3.bp.blogspot.com/-UYGCAIF1k2g/Tx1WPe62tcI/AAAAAAAAC7c/Bb-LzpmuC78/s1600/UFO,+UFOs,+sighting,+sightings,+orb,+orbs,+area+51,+Cape+of+good+hope,+africa,+2011,+2012,+uredda,+alien,+aliens,+ET,+delete,+deleted,+google,+earth,+map,+conspiracy,+paranormal,+real2ca9adf9-af26-41b3-93a8-1c733c1dd02c180.jpg" TargetMode="External"/><Relationship Id="rId9" Type="http://schemas.openxmlformats.org/officeDocument/2006/relationships/hyperlink" Target="http://assets.natgeotv.com/Shows/18515.jpg" TargetMode="External"/><Relationship Id="rId10" Type="http://schemas.openxmlformats.org/officeDocument/2006/relationships/hyperlink" Target="https://routerabbit.com/wp-content/uploads/2014/09/Googlemaps-128.png" TargetMode="External"/><Relationship Id="rId11" Type="http://schemas.openxmlformats.org/officeDocument/2006/relationships/hyperlink" Target="https://2.bp.blogspot.com/-b28yZl92jCg/UQH9xZ3QrQI/AAAAAAAAAE8/Nkq9q6a4B9c/s1600/badclouds.p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http://cdn.images.express.co.uk/img/dynamic/80/590x/secondary/UFO-Volcano-297380.jpg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https://commons.wikimedia.org/wiki/File:USA_Counties_with_FIPS_and_names.svg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https://4.bp.blogspot.com/-TUqfwRkTcNg/VTCuLvknErI/AAAAAAAAB5Q/eFsgT94l3uU/s1600/google-maps-logo.jpg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https://aipetcher.files.wordpress.com/2011/06/zip-codes-of-the-usa.jpg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https://pbs.twimg.com/profile_images/638753218613280768/zK11Va5r_400x400.png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https://upload.wikimedia.org/wikipedia/commons/6/6a/ZIP_code_zones.png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3.bp.blogspot.com/-UYGCAIF1k2g/Tx1WPe62tcI/AAAAAAAAC7c/Bb-LzpmuC78/s1600/UFO%252C+UFOs%252C+sighting%252C+sightings%252C+orb%252C+orbs%252C+area+51%252C+Cape+of+good+hope%252C+africa%252C+2011%252C+2012%252C+uredda%252C+alien%252C+aliens%252C+ET%252C+delete%252C+deleted%252C+google%252C+earth%252C+map%252C+conspiracy%252C+paranormal%252C+real2ca9adf9-af26-41b3-93a8-1c733c1dd02c180.jp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http://assets.natgeotv.com/Shows/18515.jpg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https://routerabbit.com/wp-content/uploads/2014/09/Googlemaps-128.png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https://2.bp.blogspot.com/-b28yZl92jCg/UQH9xZ3QrQI/AAAAAAAAAE8/Nkq9q6a4B9c/s1600/badclouds.png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Texas (2,353)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Florida (885)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Louisiana (805)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Disasters top county: los angeles(40),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los angeles county：449, San Diego: 379，Sacramento: 219, San Jose: 195, San Francisco: 195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California: Los Angeles, San Diego, Sacramento, San Jose, San Francisco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some overlap with when natural disasters occur and when ufo sightings occur. We need to consider that most disasters only last about a day i.e. tornadoes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201700"/>
            <a:ext cx="8520600" cy="259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24292E"/>
                </a:solidFill>
              </a:rPr>
              <a:t>UFO Sightings &amp; Natural Disasters: A Coincidence?</a:t>
            </a:r>
          </a:p>
          <a:p>
            <a:pPr lvl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sz="2300" b="1">
              <a:solidFill>
                <a:srgbClr val="24292E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409175"/>
            <a:ext cx="8520600" cy="143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BF9000"/>
                </a:solidFill>
              </a:rPr>
              <a:t>Nicholas Alonzo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BF9000"/>
                </a:solidFill>
              </a:rPr>
              <a:t>Ethan Bell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BF9000"/>
                </a:solidFill>
              </a:rPr>
              <a:t>Zora Wang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F9000"/>
                </a:solidFill>
              </a:rPr>
              <a:t>Madeline 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02675"/>
            <a:ext cx="8520600" cy="7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        Data Pre-Processing</a:t>
            </a:r>
          </a:p>
        </p:txBody>
      </p:sp>
      <p:pic>
        <p:nvPicPr>
          <p:cNvPr id="61" name="Shape 61" descr="preprocess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25" y="749824"/>
            <a:ext cx="8140751" cy="4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disasters_by_sta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1625" y="0"/>
            <a:ext cx="5850825" cy="341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Shape 67"/>
          <p:cNvGraphicFramePr/>
          <p:nvPr/>
        </p:nvGraphicFramePr>
        <p:xfrm>
          <a:off x="1038700" y="3463900"/>
          <a:ext cx="4940500" cy="1584840"/>
        </p:xfrm>
        <a:graphic>
          <a:graphicData uri="http://schemas.openxmlformats.org/drawingml/2006/table">
            <a:tbl>
              <a:tblPr>
                <a:noFill/>
                <a:tableStyleId>{EC8C6C76-162C-4C46-84F8-4BDE5897572B}</a:tableStyleId>
              </a:tblPr>
              <a:tblGrid>
                <a:gridCol w="1522350"/>
                <a:gridCol w="3418150"/>
              </a:tblGrid>
              <a:tr h="2141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Top 3 States by Disaster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Texas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Hurricane (1,148), Fire (1115)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 Florida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Hurricane (571), Fire (251)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 Louisiana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Hurricane/Coastal Storm (772)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8" name="Shape 68" descr="hurricane-ori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450" y="127325"/>
            <a:ext cx="2966411" cy="19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australia-forest-fire.jpg"/>
          <p:cNvPicPr preferRelativeResize="0"/>
          <p:nvPr/>
        </p:nvPicPr>
        <p:blipFill rotWithShape="1">
          <a:blip r:embed="rId6">
            <a:alphaModFix/>
          </a:blip>
          <a:srcRect t="11208" r="9354" b="16196"/>
          <a:stretch/>
        </p:blipFill>
        <p:spPr>
          <a:xfrm>
            <a:off x="5796450" y="2359550"/>
            <a:ext cx="2966399" cy="19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ufos_by_sta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775" y="0"/>
            <a:ext cx="5493200" cy="3392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Shape 75"/>
          <p:cNvGraphicFramePr/>
          <p:nvPr/>
        </p:nvGraphicFramePr>
        <p:xfrm>
          <a:off x="635450" y="3345050"/>
          <a:ext cx="5340425" cy="1584840"/>
        </p:xfrm>
        <a:graphic>
          <a:graphicData uri="http://schemas.openxmlformats.org/drawingml/2006/table">
            <a:tbl>
              <a:tblPr>
                <a:noFill/>
                <a:tableStyleId>{EC8C6C76-162C-4C46-84F8-4BDE5897572B}</a:tableStyleId>
              </a:tblPr>
              <a:tblGrid>
                <a:gridCol w="1491625"/>
                <a:gridCol w="3848800"/>
              </a:tblGrid>
              <a:tr h="231125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Top 3 States by UFO Shape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California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Light (1953), Triangle (886), Circle (873)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 Washington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Light (927),  Fireball (376), Triangle (353)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 Florida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Light (813), Fireball (446), Circle (386)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5588" y="1213324"/>
            <a:ext cx="1642100" cy="144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107" y="2743624"/>
            <a:ext cx="1905081" cy="10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UFO-over-Bonny-Banks-Watch-bright-object-filmed-hovering-above-trees-in-Loch-Lomond.jpg"/>
          <p:cNvPicPr preferRelativeResize="0"/>
          <p:nvPr/>
        </p:nvPicPr>
        <p:blipFill rotWithShape="1">
          <a:blip r:embed="rId7">
            <a:alphaModFix/>
          </a:blip>
          <a:srcRect b="17837"/>
          <a:stretch/>
        </p:blipFill>
        <p:spPr>
          <a:xfrm>
            <a:off x="6814112" y="52175"/>
            <a:ext cx="1905074" cy="1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780637" y="475325"/>
            <a:ext cx="925200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Light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80650" y="1713037"/>
            <a:ext cx="925200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Triangle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780637" y="4257475"/>
            <a:ext cx="925200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Circle</a:t>
            </a:r>
          </a:p>
        </p:txBody>
      </p:sp>
      <p:pic>
        <p:nvPicPr>
          <p:cNvPr id="82" name="Shape 82" descr="ufo_waterbury_ct_1987_350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4100" y="3904774"/>
            <a:ext cx="1905100" cy="11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5780637" y="3058762"/>
            <a:ext cx="925200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Fireball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 descr="ufos vs disast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75" y="222512"/>
            <a:ext cx="835284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64168"/>
            <a:ext cx="8520600" cy="9536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UFO &amp; Natural Disasters by Month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697832"/>
            <a:ext cx="8520600" cy="3821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Top months for UFO sightings: June </a:t>
            </a:r>
            <a:r>
              <a:rPr lang="en" dirty="0" smtClean="0">
                <a:solidFill>
                  <a:srgbClr val="FFFFFF"/>
                </a:solidFill>
              </a:rPr>
              <a:t>– September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en" dirty="0" smtClean="0">
                <a:solidFill>
                  <a:srgbClr val="FFFFFF"/>
                </a:solidFill>
              </a:rPr>
              <a:t>Top </a:t>
            </a:r>
            <a:r>
              <a:rPr lang="en" dirty="0">
                <a:solidFill>
                  <a:srgbClr val="FFFFFF"/>
                </a:solidFill>
              </a:rPr>
              <a:t>months for Natural Disasters: </a:t>
            </a:r>
            <a:r>
              <a:rPr lang="en" sz="1800" dirty="0">
                <a:solidFill>
                  <a:srgbClr val="FFFFFF"/>
                </a:solidFill>
              </a:rPr>
              <a:t> August </a:t>
            </a:r>
            <a:r>
              <a:rPr lang="e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sz="1800" smtClean="0">
                <a:solidFill>
                  <a:srgbClr val="FFFFFF"/>
                </a:solidFill>
              </a:rPr>
              <a:t>November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97" name="Shape 97" descr="17106210_1344583772290606_1090227873_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5" y="1638100"/>
            <a:ext cx="8919049" cy="36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Macintosh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UFO Sightings &amp; Natural Disasters: A Coincidence? </vt:lpstr>
      <vt:lpstr>                        Data Pre-Processing</vt:lpstr>
      <vt:lpstr>PowerPoint Presentation</vt:lpstr>
      <vt:lpstr>PowerPoint Presentation</vt:lpstr>
      <vt:lpstr>PowerPoint Presentation</vt:lpstr>
      <vt:lpstr>UFO &amp; Natural Disasters by Month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&amp; Natural Disasters: A Coincidence? </dc:title>
  <cp:lastModifiedBy>Nicholas Alonzo</cp:lastModifiedBy>
  <cp:revision>2</cp:revision>
  <dcterms:modified xsi:type="dcterms:W3CDTF">2017-03-06T09:09:55Z</dcterms:modified>
</cp:coreProperties>
</file>