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5" d="100"/>
          <a:sy n="55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6846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9826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04439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22579" y="367283"/>
            <a:ext cx="17642840" cy="18448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7200" b="1" i="0">
              <a:solidFill>
                <a:srgbClr val="006FC0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6691" y="2570351"/>
            <a:ext cx="16777336" cy="4394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27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217920" y="9566910"/>
            <a:ext cx="585215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914400" y="9566910"/>
            <a:ext cx="420623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3167360" y="9566910"/>
            <a:ext cx="420623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6551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22579" y="367283"/>
            <a:ext cx="17642840" cy="18448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7200" b="1" i="0">
              <a:solidFill>
                <a:srgbClr val="006FC0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217920" y="9566910"/>
            <a:ext cx="585215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914400" y="9566910"/>
            <a:ext cx="420623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3167360" y="9566910"/>
            <a:ext cx="420623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80129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90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22579" y="367283"/>
            <a:ext cx="17642840" cy="1844802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7200" b="1" i="0">
              <a:solidFill>
                <a:srgbClr val="006FC0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91" name="文本框"/>
          <p:cNvSpPr>
            <a:spLocks xmlns:a="http://schemas.openxmlformats.org/drawingml/2006/main" noGrp="1"/>
          </p:cNvSpPr>
          <p:nvPr>
            <p:ph type="body" idx="2"/>
          </p:nvPr>
        </p:nvSpPr>
        <p:spPr>
          <a:xfrm xmlns:a="http://schemas.openxmlformats.org/drawingml/2006/main" rot="0">
            <a:off x="914400" y="2366010"/>
            <a:ext cx="7955280" cy="67894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2" name="文本框"/>
          <p:cNvSpPr>
            <a:spLocks xmlns:a="http://schemas.openxmlformats.org/drawingml/2006/main" noGrp="1"/>
          </p:cNvSpPr>
          <p:nvPr>
            <p:ph type="body" idx="3"/>
          </p:nvPr>
        </p:nvSpPr>
        <p:spPr>
          <a:xfrm xmlns:a="http://schemas.openxmlformats.org/drawingml/2006/main" rot="0">
            <a:off x="9418320" y="2366010"/>
            <a:ext cx="7955280" cy="678941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3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217920" y="9566910"/>
            <a:ext cx="585215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4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914400" y="9566910"/>
            <a:ext cx="420623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95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3167360" y="9566910"/>
            <a:ext cx="4206239" cy="51435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2173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536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215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79702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12558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759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944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838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1819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322579" y="367283"/>
            <a:ext cx="17642840" cy="18448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7200" b="1" i="0">
              <a:solidFill>
                <a:srgbClr val="006FC0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6691" y="2570351"/>
            <a:ext cx="16777336" cy="4394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2700" b="0" i="0">
              <a:solidFill>
                <a:schemeClr val="tx1"/>
              </a:solidFill>
              <a:latin typeface="Times New Roman" pitchFamily="0" charset="0"/>
              <a:cs typeface="Times New Roman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ftr" idx="5"/>
          </p:nvPr>
        </p:nvSpPr>
        <p:spPr>
          <a:xfrm rot="0">
            <a:off x="6217920" y="9566910"/>
            <a:ext cx="5852159" cy="514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6"/>
          </p:nvPr>
        </p:nvSpPr>
        <p:spPr>
          <a:xfrm rot="0">
            <a:off x="914400" y="9566910"/>
            <a:ext cx="4206239" cy="514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9/12/2025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7"/>
          </p:nvPr>
        </p:nvSpPr>
        <p:spPr>
          <a:xfrm rot="0">
            <a:off x="13167360" y="9566910"/>
            <a:ext cx="4206239" cy="5143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r"/>
            <a:fld id="{CAD2D6BD-DE1B-4B5F-8B41-2702339687B9}" type="slidenum">
              <a:rPr lang="en-US" altLang="zh-CN" sz="2400" b="0" i="0" u="none" strike="noStrike" kern="0" cap="none" spc="0" baseline="0">
                <a:solidFill>
                  <a:srgbClr val="898989"/>
                </a:solidFill>
                <a:latin typeface="Droid Sans"/>
                <a:ea typeface="Droid Sans"/>
                <a:cs typeface="Lucida Sans"/>
              </a:rPr>
              <a:t>&lt;#&gt;</a:t>
            </a:fld>
            <a:endParaRPr lang="zh-CN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01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31.png"/><Relationship Id="rId2" Type="http://schemas.openxmlformats.org/officeDocument/2006/relationships/image" Target="../media/32.jpg"/><Relationship Id="rId3" Type="http://schemas.openxmlformats.org/officeDocument/2006/relationships/image" Target="../media/33.jpg"/><Relationship Id="rId4" Type="http://schemas.openxmlformats.org/officeDocument/2006/relationships/image" Target="../media/34.jpg"/><Relationship Id="rId5" Type="http://schemas.openxmlformats.org/officeDocument/2006/relationships/image" Target="../media/29.jpg"/><Relationship Id="rId6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35.pn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png"/><Relationship Id="rId3" Type="http://schemas.openxmlformats.org/officeDocument/2006/relationships/image" Target="../media/4.png"/><Relationship Id="rId4" Type="http://schemas.openxmlformats.org/officeDocument/2006/relationships/image" Target="../media/5.png"/><Relationship Id="rId5" Type="http://schemas.openxmlformats.org/officeDocument/2006/relationships/image" Target="../media/6.png"/><Relationship Id="rId6" Type="http://schemas.openxmlformats.org/officeDocument/2006/relationships/image" Target="../media/7.png"/><Relationship Id="rId7" Type="http://schemas.openxmlformats.org/officeDocument/2006/relationships/image" Target="../media/8.png"/><Relationship Id="rId8" Type="http://schemas.openxmlformats.org/officeDocument/2006/relationships/image" Target="../media/9.png"/><Relationship Id="rId9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pn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3.png"/><Relationship Id="rId3" Type="http://schemas.openxmlformats.org/officeDocument/2006/relationships/image" Target="../media/14.png"/><Relationship Id="rId4" Type="http://schemas.openxmlformats.org/officeDocument/2006/relationships/image" Target="../media/15.png"/><Relationship Id="rId5" Type="http://schemas.openxmlformats.org/officeDocument/2006/relationships/image" Target="../media/16.png"/><Relationship Id="rId6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17.png"/><Relationship Id="rId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8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9.png"/><Relationship Id="rId2" Type="http://schemas.openxmlformats.org/officeDocument/2006/relationships/image" Target="../media/20.jpg"/><Relationship Id="rId3" Type="http://schemas.openxmlformats.org/officeDocument/2006/relationships/image" Target="../media/1.png"/><Relationship Id="rId4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21.png"/><Relationship Id="rId2" Type="http://schemas.openxmlformats.org/officeDocument/2006/relationships/image" Target="../media/22.png"/><Relationship Id="rId3" Type="http://schemas.openxmlformats.org/officeDocument/2006/relationships/image" Target="../media/23.png"/><Relationship Id="rId4" Type="http://schemas.openxmlformats.org/officeDocument/2006/relationships/image" Target="../media/24.png"/><Relationship Id="rId5" Type="http://schemas.openxmlformats.org/officeDocument/2006/relationships/image" Target="../media/25.png"/><Relationship Id="rId6" Type="http://schemas.openxmlformats.org/officeDocument/2006/relationships/image" Target="../media/26.png"/><Relationship Id="rId7" Type="http://schemas.openxmlformats.org/officeDocument/2006/relationships/image" Target="../media/27.jpg"/><Relationship Id="rId8" Type="http://schemas.openxmlformats.org/officeDocument/2006/relationships/image" Target="../media/28.jpg"/><Relationship Id="rId9" Type="http://schemas.openxmlformats.org/officeDocument/2006/relationships/image" Target="../media/29.jpg"/><Relationship Id="rId10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30.png"/><Relationship Id="rId2" Type="http://schemas.openxmlformats.org/officeDocument/2006/relationships/slideLayout" Target="../slideLayouts/slideLayout14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563109" y="10015852"/>
            <a:ext cx="263143" cy="27114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grpSp>
        <p:nvGrpSpPr>
          <p:cNvPr id="16" name="组合"/>
          <p:cNvGrpSpPr>
            <a:grpSpLocks/>
          </p:cNvGrpSpPr>
          <p:nvPr/>
        </p:nvGrpSpPr>
        <p:grpSpPr>
          <a:xfrm>
            <a:off x="72389" y="260350"/>
            <a:ext cx="2619376" cy="2000249"/>
            <a:chOff x="72389" y="260350"/>
            <a:chExt cx="2619376" cy="2000249"/>
          </a:xfrm>
        </p:grpSpPr>
        <p:sp>
          <p:nvSpPr>
            <p:cNvPr id="14" name="曲线"/>
            <p:cNvSpPr>
              <a:spLocks/>
            </p:cNvSpPr>
            <p:nvPr/>
          </p:nvSpPr>
          <p:spPr>
            <a:xfrm rot="0">
              <a:off x="72389" y="674369"/>
              <a:ext cx="1846580" cy="15862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5" y="0"/>
                  </a:lnTo>
                  <a:lnTo>
                    <a:pt x="0" y="10799"/>
                  </a:lnTo>
                  <a:lnTo>
                    <a:pt x="4645" y="21596"/>
                  </a:lnTo>
                  <a:lnTo>
                    <a:pt x="16953" y="21596"/>
                  </a:lnTo>
                  <a:lnTo>
                    <a:pt x="21598" y="1079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EC9E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" name="曲线"/>
            <p:cNvSpPr>
              <a:spLocks/>
            </p:cNvSpPr>
            <p:nvPr/>
          </p:nvSpPr>
          <p:spPr>
            <a:xfrm rot="0">
              <a:off x="1718310" y="260350"/>
              <a:ext cx="973455" cy="843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3" y="0"/>
                  </a:moveTo>
                  <a:lnTo>
                    <a:pt x="4683" y="0"/>
                  </a:lnTo>
                  <a:lnTo>
                    <a:pt x="0" y="10793"/>
                  </a:lnTo>
                  <a:lnTo>
                    <a:pt x="4683" y="21593"/>
                  </a:lnTo>
                  <a:lnTo>
                    <a:pt x="16913" y="21593"/>
                  </a:lnTo>
                  <a:lnTo>
                    <a:pt x="21597" y="10793"/>
                  </a:lnTo>
                  <a:lnTo>
                    <a:pt x="16913" y="0"/>
                  </a:lnTo>
                  <a:close/>
                </a:path>
              </a:pathLst>
            </a:custGeom>
            <a:solidFill>
              <a:srgbClr val="2C926A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7" name="文本框"/>
          <p:cNvSpPr>
            <a:spLocks noGrp="1"/>
          </p:cNvSpPr>
          <p:nvPr>
            <p:ph type="title"/>
          </p:nvPr>
        </p:nvSpPr>
        <p:spPr>
          <a:xfrm rot="0">
            <a:off x="322579" y="367283"/>
            <a:ext cx="17642840" cy="18225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89102" rIns="0" bIns="0" anchor="t" anchorCtr="0">
            <a:prstTxWarp prst="textNoShape"/>
            <a:spAutoFit/>
          </a:bodyPr>
          <a:lstStyle/>
          <a:p>
            <a:pPr marL="333629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500" b="1" i="0" u="none" strike="noStrike" kern="0" cap="none" spc="0" baseline="0">
                <a:solidFill>
                  <a:srgbClr val="0000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Digital</a:t>
            </a:r>
            <a:r>
              <a:rPr lang="en-US" altLang="zh-CN" sz="7500" b="1" i="0" u="none" strike="noStrike" kern="0" cap="none" spc="-25" baseline="0">
                <a:solidFill>
                  <a:srgbClr val="0000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7500" b="1" i="0" u="none" strike="noStrike" kern="0" cap="none" spc="-10" baseline="0">
                <a:solidFill>
                  <a:srgbClr val="0000FF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Portfolio</a:t>
            </a:r>
            <a:endParaRPr lang="zh-CN" altLang="en-US" sz="7500" b="1" i="0" u="none" strike="noStrike" kern="0" cap="none" spc="0" baseline="0">
              <a:solidFill>
                <a:srgbClr val="006FC0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8" name="矩形"/>
          <p:cNvSpPr>
            <a:spLocks/>
          </p:cNvSpPr>
          <p:nvPr/>
        </p:nvSpPr>
        <p:spPr>
          <a:xfrm rot="0">
            <a:off x="1602739" y="2871342"/>
            <a:ext cx="1424305" cy="61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-2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NAME</a:t>
            </a:r>
            <a:endParaRPr lang="zh-CN" altLang="en-US" sz="40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19" name="矩形"/>
          <p:cNvSpPr>
            <a:spLocks/>
          </p:cNvSpPr>
          <p:nvPr/>
        </p:nvSpPr>
        <p:spPr>
          <a:xfrm rot="0">
            <a:off x="1491488" y="4063111"/>
            <a:ext cx="10490835" cy="53049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REGISTER</a:t>
            </a:r>
            <a:r>
              <a:rPr lang="en-US" altLang="zh-CN" sz="4000" b="1" i="0" u="none" strike="noStrike" kern="0" cap="none" spc="-1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NO:</a:t>
            </a:r>
            <a:r>
              <a:rPr lang="en-US" altLang="zh-CN" sz="4000" b="1" i="0" u="none" strike="noStrike" kern="0" cap="none" spc="-1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3</a:t>
            </a:r>
            <a:r>
              <a:rPr lang="en-US" altLang="zh-CN" sz="40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2724U18044</a:t>
            </a:r>
            <a:endParaRPr lang="en-US" altLang="zh-CN" sz="40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4575"/>
              </a:spcBef>
              <a:spcAft>
                <a:spcPts val="0"/>
              </a:spcAft>
              <a:buNone/>
              <a:tabLst>
                <a:tab pos="3138805" algn="l"/>
              </a:tabLst>
            </a:pP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NMID</a:t>
            </a:r>
            <a:r>
              <a:rPr lang="en-US" altLang="zh-CN" sz="4000" b="1" i="0" u="none" strike="noStrike" kern="0" cap="none" spc="-1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-25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NO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	:</a:t>
            </a:r>
            <a:r>
              <a:rPr lang="en-US" altLang="zh-CN" sz="4000" b="1" i="0" u="none" strike="noStrike" kern="0" cap="none" spc="-2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astvu32724029</a:t>
            </a:r>
            <a:endParaRPr lang="en-US" altLang="zh-CN" sz="40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  <a:p>
            <a:pPr marL="12700" indent="0" algn="l">
              <a:lnSpc>
                <a:spcPct val="195000"/>
              </a:lnSpc>
              <a:spcBef>
                <a:spcPts val="10"/>
              </a:spcBef>
              <a:spcAft>
                <a:spcPts val="0"/>
              </a:spcAft>
              <a:buNone/>
              <a:tabLst>
                <a:tab pos="3121025" algn="l"/>
              </a:tabLst>
            </a:pPr>
            <a:r>
              <a:rPr lang="en-US" altLang="zh-CN" sz="40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COLLEGE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lang="en-US" altLang="zh-CN" sz="4000" b="1" i="0" u="none" strike="noStrike" kern="0" cap="none" spc="-745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4000" b="1" i="0" u="none" strike="noStrike" kern="0" cap="none" spc="-75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SSS</a:t>
            </a:r>
            <a:r>
              <a:rPr lang="en-US" altLang="zh-CN" sz="4000" b="1" i="0" u="none" strike="noStrike" kern="0" cap="none" spc="-65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COLLEGE</a:t>
            </a:r>
            <a:r>
              <a:rPr lang="en-US" altLang="zh-CN" sz="4000" b="1" i="0" u="none" strike="noStrike" kern="0" cap="none" spc="-65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ARTS</a:t>
            </a:r>
            <a:r>
              <a:rPr lang="en-US" altLang="zh-CN" sz="4000" b="1" i="0" u="none" strike="noStrike" kern="0" cap="none" spc="-55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&amp;</a:t>
            </a:r>
            <a:r>
              <a:rPr lang="en-US" altLang="zh-CN" sz="4000" b="1" i="0" u="none" strike="noStrike" kern="0" cap="none" spc="-65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SCIENCE </a:t>
            </a:r>
            <a:r>
              <a:rPr lang="en-US" altLang="zh-CN" sz="40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UNIVERSITY</a:t>
            </a: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	:</a:t>
            </a:r>
            <a:r>
              <a:rPr lang="en-US" altLang="zh-CN" sz="4000" b="1" i="0" u="none" strike="noStrike" kern="0" cap="none" spc="-114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THIRUVULLUVAR</a:t>
            </a:r>
            <a:r>
              <a:rPr lang="en-US" altLang="zh-CN" sz="4000" b="1" i="0" u="none" strike="noStrike" kern="0" cap="none" spc="-1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40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UNIVERSITY</a:t>
            </a:r>
            <a:endParaRPr lang="zh-CN" altLang="en-US" sz="40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20" name="矩形"/>
          <p:cNvSpPr>
            <a:spLocks/>
          </p:cNvSpPr>
          <p:nvPr/>
        </p:nvSpPr>
        <p:spPr>
          <a:xfrm rot="0">
            <a:off x="17019524" y="9690607"/>
            <a:ext cx="135889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50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21" name="矩形"/>
          <p:cNvSpPr>
            <a:spLocks/>
          </p:cNvSpPr>
          <p:nvPr/>
        </p:nvSpPr>
        <p:spPr>
          <a:xfrm rot="0">
            <a:off x="3790387" y="2878606"/>
            <a:ext cx="5353612" cy="612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:</a:t>
            </a:r>
            <a:r>
              <a:rPr lang="en-US" altLang="zh-CN" sz="40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Droid Sans"/>
                <a:cs typeface="Cambria" pitchFamily="0" charset="0"/>
              </a:rPr>
              <a:t> Madhankumar B</a:t>
            </a:r>
            <a:endParaRPr lang="zh-CN" altLang="en-US" sz="40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7763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10043793" y="2543238"/>
            <a:ext cx="471804" cy="48640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85" y="0"/>
                </a:moveTo>
                <a:lnTo>
                  <a:pt x="0" y="0"/>
                </a:lnTo>
                <a:lnTo>
                  <a:pt x="0" y="21591"/>
                </a:lnTo>
                <a:lnTo>
                  <a:pt x="21585" y="21591"/>
                </a:lnTo>
                <a:lnTo>
                  <a:pt x="21585" y="0"/>
                </a:lnTo>
                <a:close/>
              </a:path>
            </a:pathLst>
          </a:custGeom>
          <a:solidFill>
            <a:srgbClr val="2C82C2"/>
          </a:solidFill>
          <a:ln cmpd="sng" cap="flat">
            <a:noFill/>
            <a:prstDash val="solid"/>
            <a:miter/>
          </a:ln>
        </p:spPr>
      </p:sp>
      <p:grpSp>
        <p:nvGrpSpPr>
          <p:cNvPr id="174" name="组合"/>
          <p:cNvGrpSpPr>
            <a:grpSpLocks/>
          </p:cNvGrpSpPr>
          <p:nvPr/>
        </p:nvGrpSpPr>
        <p:grpSpPr>
          <a:xfrm>
            <a:off x="8513444" y="0"/>
            <a:ext cx="9774555" cy="10286997"/>
            <a:chOff x="8513444" y="0"/>
            <a:chExt cx="9774555" cy="10286997"/>
          </a:xfrm>
        </p:grpSpPr>
        <p:pic>
          <p:nvPicPr>
            <p:cNvPr id="17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2091086" y="0"/>
              <a:ext cx="6196912" cy="102869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658224" y="6157595"/>
              <a:ext cx="6057900" cy="32099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7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8513444" y="2145664"/>
              <a:ext cx="6057899" cy="386714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75" name="文本框"/>
          <p:cNvSpPr>
            <a:spLocks noGrp="1"/>
          </p:cNvSpPr>
          <p:nvPr>
            <p:ph type="title"/>
          </p:nvPr>
        </p:nvSpPr>
        <p:spPr>
          <a:xfrm rot="0">
            <a:off x="322579" y="367283"/>
            <a:ext cx="17642840" cy="15883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16839" rIns="0" bIns="0" anchor="t" anchorCtr="0">
            <a:prstTxWarp prst="textNoShape"/>
            <a:spAutoFit/>
          </a:bodyPr>
          <a:lstStyle/>
          <a:p>
            <a:pPr marL="78676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63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r>
              <a:rPr lang="en-US" altLang="zh-CN" sz="6350" b="1" i="0" u="none" strike="noStrike" kern="0" cap="none" spc="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63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6350" b="1" i="0" u="none" strike="noStrike" kern="0" cap="none" spc="3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6350" b="1" i="0" u="none" strike="noStrike" kern="0" cap="none" spc="-1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SCREENSHOTS</a:t>
            </a:r>
            <a:endParaRPr lang="zh-CN" altLang="en-US" sz="6350" b="1" i="0" u="none" strike="noStrike" kern="0" cap="none" spc="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矩形"/>
          <p:cNvSpPr>
            <a:spLocks/>
          </p:cNvSpPr>
          <p:nvPr/>
        </p:nvSpPr>
        <p:spPr>
          <a:xfrm rot="0">
            <a:off x="16914368" y="9678416"/>
            <a:ext cx="239394" cy="527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25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199" name="图片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8064016" y="2043081"/>
            <a:ext cx="6623899" cy="734835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00" name="图片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792127" y="2338352"/>
            <a:ext cx="7081694" cy="618909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034714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sp>
        <p:nvSpPr>
          <p:cNvPr id="194" name="文本框"/>
          <p:cNvSpPr>
            <a:spLocks noGrp="1"/>
          </p:cNvSpPr>
          <p:nvPr>
            <p:ph type="title"/>
          </p:nvPr>
        </p:nvSpPr>
        <p:spPr>
          <a:xfrm rot="0">
            <a:off x="322579" y="367283"/>
            <a:ext cx="17642840" cy="12922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96850" rIns="0" bIns="0" anchor="t" anchorCtr="0">
            <a:prstTxWarp prst="textNoShape"/>
            <a:spAutoFit/>
          </a:bodyPr>
          <a:lstStyle/>
          <a:p>
            <a:pPr marL="80962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7200" b="1" i="0" u="none" strike="noStrike" kern="0" cap="none" spc="-1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文本框"/>
          <p:cNvSpPr>
            <a:spLocks noGrp="1"/>
          </p:cNvSpPr>
          <p:nvPr>
            <p:ph type="body" idx="1"/>
          </p:nvPr>
        </p:nvSpPr>
        <p:spPr>
          <a:xfrm rot="0">
            <a:off x="456691" y="2570351"/>
            <a:ext cx="16777336" cy="5748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116999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716280" algn="l"/>
                <a:tab pos="1478915" algn="l"/>
                <a:tab pos="2279015" algn="l"/>
                <a:tab pos="3202305" algn="l"/>
                <a:tab pos="3324225" algn="l"/>
                <a:tab pos="3792220" algn="l"/>
                <a:tab pos="4904740" algn="l"/>
                <a:tab pos="6084570" algn="l"/>
                <a:tab pos="6305550" algn="l"/>
                <a:tab pos="7085965" algn="l"/>
                <a:tab pos="7931657" algn="l"/>
                <a:tab pos="8648065" algn="l"/>
                <a:tab pos="9911715" algn="l"/>
                <a:tab pos="10036810" algn="l"/>
                <a:tab pos="10501630" algn="l"/>
                <a:tab pos="10701020" algn="l"/>
                <a:tab pos="12052935" algn="l"/>
                <a:tab pos="12157710" algn="l"/>
                <a:tab pos="13289280" algn="l"/>
                <a:tab pos="13851255" algn="l"/>
                <a:tab pos="13993495" algn="l"/>
                <a:tab pos="14307186" algn="l"/>
                <a:tab pos="14984095" algn="l"/>
                <a:tab pos="15640686" algn="l"/>
              </a:tabLst>
            </a:pP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Employee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Salary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Prediction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successfully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demonstrates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end-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to-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end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application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machine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learning </a:t>
            </a:r>
            <a:r>
              <a:rPr lang="en-US" altLang="zh-CN" sz="27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</a:t>
            </a:r>
            <a:r>
              <a:rPr lang="en-US" altLang="zh-CN" sz="2700" b="0" i="0" u="none" strike="noStrike" kern="0" cap="none" spc="-1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solving</a:t>
            </a:r>
            <a:r>
              <a:rPr lang="en-US" altLang="zh-CN" sz="27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7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real-</a:t>
            </a:r>
            <a:r>
              <a:rPr lang="en-US" altLang="zh-CN" sz="27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world</a:t>
            </a:r>
            <a:r>
              <a:rPr lang="en-US" altLang="zh-CN" sz="2700" b="0" i="0" u="none" strike="noStrike" kern="0" cap="none" spc="-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8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HR</a:t>
            </a:r>
            <a:r>
              <a:rPr lang="en-US" altLang="zh-CN" sz="2700" b="0" i="0" u="none" strike="noStrike" kern="0" cap="none" spc="-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analytics</a:t>
            </a:r>
            <a:r>
              <a:rPr lang="en-US" altLang="zh-CN" sz="27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challenge.</a:t>
            </a:r>
            <a:r>
              <a:rPr lang="en-US" altLang="zh-CN" sz="27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By</a:t>
            </a:r>
            <a:r>
              <a:rPr lang="en-US" altLang="zh-CN" sz="27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simulating</a:t>
            </a:r>
            <a:r>
              <a:rPr lang="en-US" altLang="zh-CN" sz="2700" b="0" i="0" u="none" strike="noStrike" kern="0" cap="none" spc="-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realistic</a:t>
            </a:r>
            <a:r>
              <a:rPr lang="en-US" altLang="zh-CN" sz="27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salary</a:t>
            </a:r>
            <a:r>
              <a:rPr lang="en-US" altLang="zh-CN" sz="2700" b="0" i="0" u="none" strike="noStrike" kern="0" cap="none" spc="-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00" b="0" i="0" u="none" strike="noStrike" kern="0" cap="none" spc="-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14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0" cap="none" spc="-1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applying</a:t>
            </a:r>
            <a:r>
              <a:rPr lang="en-US" altLang="zh-CN" sz="2700" b="0" i="0" u="none" strike="noStrike" kern="0" cap="none" spc="-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1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advanced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modeling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techniques,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system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6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achieved	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prediction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accuracy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practical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insights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into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salary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dynamics.</a:t>
            </a:r>
            <a:endParaRPr lang="en-US" altLang="zh-CN" sz="27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endParaRPr lang="en-US" altLang="zh-CN" sz="27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63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0" cap="none" spc="28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</a:t>
            </a:r>
            <a:r>
              <a:rPr lang="en-US" altLang="zh-CN" sz="2700" b="0" i="0" u="none" strike="noStrike" kern="0" cap="none" spc="30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SHAP</a:t>
            </a:r>
            <a:r>
              <a:rPr lang="en-US" altLang="zh-CN" sz="27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700" b="0" i="0" u="none" strike="noStrike" kern="0" cap="none" spc="2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model</a:t>
            </a:r>
            <a:r>
              <a:rPr lang="en-US" altLang="zh-CN" sz="2700" b="0" i="0" u="none" strike="noStrike" kern="0" cap="none" spc="30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explainability</a:t>
            </a:r>
            <a:r>
              <a:rPr lang="en-US" altLang="zh-CN" sz="27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added</a:t>
            </a:r>
            <a:r>
              <a:rPr lang="en-US" altLang="zh-CN" sz="27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transparency,</a:t>
            </a:r>
            <a:r>
              <a:rPr lang="en-US" altLang="zh-CN" sz="27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enabling</a:t>
            </a:r>
            <a:r>
              <a:rPr lang="en-US" altLang="zh-CN" sz="2700" b="0" i="0" u="none" strike="noStrike" kern="0" cap="none" spc="31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users</a:t>
            </a:r>
            <a:r>
              <a:rPr lang="en-US" altLang="zh-CN" sz="27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</a:t>
            </a:r>
            <a:r>
              <a:rPr lang="en-US" altLang="zh-CN" sz="2700" b="0" i="0" u="none" strike="noStrike" kern="0" cap="none" spc="29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understand</a:t>
            </a:r>
            <a:r>
              <a:rPr lang="en-US" altLang="zh-CN" sz="2700" b="0" i="0" u="none" strike="noStrike" kern="0" cap="none" spc="3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key</a:t>
            </a:r>
            <a:r>
              <a:rPr lang="en-US" altLang="zh-CN" sz="2700" b="0" i="0" u="none" strike="noStrike" kern="0" cap="none" spc="2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salary</a:t>
            </a:r>
            <a:r>
              <a:rPr lang="en-US" altLang="zh-CN" sz="2700" b="0" i="0" u="none" strike="noStrike" kern="0" cap="none" spc="29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drivers.</a:t>
            </a:r>
            <a:endParaRPr lang="en-US" altLang="zh-CN" sz="27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3810" indent="0" algn="ctr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Streamlit-</a:t>
            </a:r>
            <a:r>
              <a:rPr lang="en-US" altLang="zh-CN" sz="27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based</a:t>
            </a:r>
            <a:r>
              <a:rPr lang="en-US" altLang="zh-CN" sz="27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deployment</a:t>
            </a:r>
            <a:r>
              <a:rPr lang="en-US" altLang="zh-CN" sz="27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ensured</a:t>
            </a:r>
            <a:r>
              <a:rPr lang="en-US" altLang="zh-CN" sz="2700" b="0" i="0" u="none" strike="noStrike" kern="0" cap="none" spc="27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accessibility</a:t>
            </a:r>
            <a:r>
              <a:rPr lang="en-US" altLang="zh-CN" sz="2700" b="0" i="0" u="none" strike="noStrike" kern="0" cap="none" spc="26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through</a:t>
            </a:r>
            <a:r>
              <a:rPr lang="en-US" altLang="zh-CN" sz="2700" b="0" i="0" u="none" strike="noStrike" kern="0" cap="none" spc="2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7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user-</a:t>
            </a:r>
            <a:r>
              <a:rPr lang="en-US" altLang="zh-CN" sz="2700" b="0" i="0" u="none" strike="noStrike" kern="0" cap="none" spc="4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friendly</a:t>
            </a:r>
            <a:r>
              <a:rPr lang="en-US" altLang="zh-CN" sz="2700" b="0" i="0" u="none" strike="noStrike" kern="0" cap="none" spc="27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6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web</a:t>
            </a:r>
            <a:r>
              <a:rPr lang="en-US" altLang="zh-CN" sz="2700" b="0" i="0" u="none" strike="noStrike" kern="0" cap="none" spc="2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interface.</a:t>
            </a:r>
            <a:endParaRPr lang="en-US" altLang="zh-CN" sz="27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endParaRPr lang="en-US" altLang="zh-CN" sz="27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  <a:p>
            <a:pPr marL="125095" indent="0" algn="ctr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893317" algn="l"/>
                <a:tab pos="1251585" algn="l"/>
                <a:tab pos="1576070" algn="l"/>
                <a:tab pos="2002663" algn="l"/>
                <a:tab pos="2940050" algn="l"/>
                <a:tab pos="3533140" algn="l"/>
                <a:tab pos="4109084" algn="l"/>
                <a:tab pos="5474970" algn="l"/>
                <a:tab pos="6055360" algn="l"/>
                <a:tab pos="6497320" algn="l"/>
                <a:tab pos="6755130" algn="l"/>
                <a:tab pos="7326630" algn="l"/>
                <a:tab pos="8123555" algn="l"/>
                <a:tab pos="8852535" algn="l"/>
                <a:tab pos="9403715" algn="l"/>
                <a:tab pos="10103485" algn="l"/>
                <a:tab pos="11289030" algn="l"/>
                <a:tab pos="13039089" algn="l"/>
                <a:tab pos="13691236" algn="l"/>
                <a:tab pos="14610714" algn="l"/>
                <a:tab pos="16386175" algn="l"/>
              </a:tabLst>
            </a:pP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This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project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highlights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the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effectiveness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of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combining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data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science,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domain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knowledge,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and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cloud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deployment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to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deliver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5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a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scalable,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production-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ready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solution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for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compensation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	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imes New Roman" pitchFamily="0" charset="0"/>
                <a:ea typeface="宋体" pitchFamily="0" charset="0"/>
                <a:cs typeface="Times New Roman" pitchFamily="0" charset="0"/>
              </a:rPr>
              <a:t>intelligence.</a:t>
            </a:r>
            <a:endParaRPr lang="zh-CN" altLang="en-US" sz="2700" b="0" i="0" u="none" strike="noStrike" kern="0" cap="none" spc="-10" baseline="0">
              <a:solidFill>
                <a:schemeClr val="tx1"/>
              </a:solidFill>
              <a:latin typeface="Times New Roman" pitchFamily="0" charset="0"/>
              <a:ea typeface="宋体" pitchFamily="0" charset="0"/>
              <a:cs typeface="Times New Roman" pitchFamily="0" charset="0"/>
            </a:endParaRPr>
          </a:p>
        </p:txBody>
      </p:sp>
      <p:sp>
        <p:nvSpPr>
          <p:cNvPr id="196" name="矩形"/>
          <p:cNvSpPr>
            <a:spLocks/>
          </p:cNvSpPr>
          <p:nvPr/>
        </p:nvSpPr>
        <p:spPr>
          <a:xfrm rot="0">
            <a:off x="16914368" y="9678416"/>
            <a:ext cx="239394" cy="5276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25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1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99995" y="9688334"/>
            <a:ext cx="114297" cy="26669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7890272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17143"/>
            <a:ext cx="18288000" cy="10269856"/>
            <a:chOff x="0" y="17143"/>
            <a:chExt cx="18288000" cy="10269856"/>
          </a:xfrm>
        </p:grpSpPr>
        <p:pic>
          <p:nvPicPr>
            <p:cNvPr id="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1168416" y="17143"/>
              <a:ext cx="7118950" cy="1026985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27" name="曲线"/>
            <p:cNvSpPr>
              <a:spLocks/>
            </p:cNvSpPr>
            <p:nvPr/>
          </p:nvSpPr>
          <p:spPr>
            <a:xfrm rot="0">
              <a:off x="0" y="51432"/>
              <a:ext cx="18288000" cy="1023556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0F0F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9" name="矩形"/>
          <p:cNvSpPr>
            <a:spLocks/>
          </p:cNvSpPr>
          <p:nvPr/>
        </p:nvSpPr>
        <p:spPr>
          <a:xfrm rot="0">
            <a:off x="9084944" y="37592"/>
            <a:ext cx="120650" cy="1746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30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 rot="0">
            <a:off x="1643888" y="2183637"/>
            <a:ext cx="10499090" cy="25228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3237230" algn="l"/>
                <a:tab pos="8368030" algn="l"/>
              </a:tabLst>
            </a:pPr>
            <a:r>
              <a:rPr lang="en-US" altLang="zh-CN" sz="56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DIGITAL</a:t>
            </a:r>
            <a:r>
              <a:rPr lang="en-US" altLang="zh-CN" sz="56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	</a:t>
            </a:r>
            <a:r>
              <a:rPr lang="en-US" altLang="zh-CN" sz="56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PORTFOLIO</a:t>
            </a:r>
            <a:r>
              <a:rPr lang="en-US" altLang="zh-CN" sz="56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	</a:t>
            </a:r>
            <a:r>
              <a:rPr lang="en-US" altLang="zh-CN" sz="56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USING</a:t>
            </a:r>
            <a:endParaRPr lang="en-US" altLang="zh-CN" sz="5600" b="1" i="0" u="none" strike="noStrike" kern="0" cap="none" spc="0" baseline="0">
              <a:solidFill>
                <a:srgbClr val="006FC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  <a:p>
            <a:pPr marL="0" indent="0" algn="r">
              <a:lnSpc>
                <a:spcPct val="100000"/>
              </a:lnSpc>
              <a:spcBef>
                <a:spcPts val="6415"/>
              </a:spcBef>
              <a:spcAft>
                <a:spcPts val="0"/>
              </a:spcAft>
              <a:buNone/>
              <a:tabLst>
                <a:tab pos="2754630" algn="l"/>
                <a:tab pos="4683760" algn="l"/>
              </a:tabLst>
            </a:pPr>
            <a:r>
              <a:rPr lang="en-US" altLang="zh-CN" sz="56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HTML </a:t>
            </a:r>
            <a:r>
              <a:rPr lang="en-US" altLang="zh-CN" sz="5600" b="1" i="0" u="none" strike="noStrike" kern="0" cap="none" spc="-5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,</a:t>
            </a:r>
            <a:r>
              <a:rPr lang="en-US" altLang="zh-CN" sz="56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	CSS</a:t>
            </a:r>
            <a:r>
              <a:rPr lang="en-US" altLang="zh-CN" sz="5600" b="1" i="0" u="none" strike="noStrike" kern="0" cap="none" spc="-15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 </a:t>
            </a:r>
            <a:r>
              <a:rPr lang="en-US" altLang="zh-CN" sz="5600" b="1" i="0" u="none" strike="noStrike" kern="0" cap="none" spc="-5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,</a:t>
            </a:r>
            <a:r>
              <a:rPr lang="en-US" altLang="zh-CN" sz="5600" b="1" i="0" u="none" strike="noStrike" kern="0" cap="none" spc="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	</a:t>
            </a:r>
            <a:r>
              <a:rPr lang="en-US" altLang="zh-CN" sz="5600" b="1" i="0" u="none" strike="noStrike" kern="0" cap="none" spc="-10" baseline="0">
                <a:solidFill>
                  <a:srgbClr val="FF0000"/>
                </a:solidFill>
                <a:latin typeface="Cambria" pitchFamily="0" charset="0"/>
                <a:ea typeface="宋体" pitchFamily="0" charset="0"/>
                <a:cs typeface="Cambria" pitchFamily="0" charset="0"/>
              </a:rPr>
              <a:t>JAVASCRIPT</a:t>
            </a:r>
            <a:endParaRPr lang="zh-CN" altLang="en-US" sz="5600" b="1" i="0" u="none" strike="noStrike" kern="0" cap="none" spc="0" baseline="0">
              <a:solidFill>
                <a:srgbClr val="006FC0"/>
              </a:solidFill>
              <a:latin typeface="Cambria" pitchFamily="0" charset="0"/>
              <a:ea typeface="宋体" pitchFamily="0" charset="0"/>
              <a:cs typeface="Cambria" pitchFamily="0" charset="0"/>
            </a:endParaRPr>
          </a:p>
        </p:txBody>
      </p:sp>
      <p:sp>
        <p:nvSpPr>
          <p:cNvPr id="32" name="矩形"/>
          <p:cNvSpPr>
            <a:spLocks/>
          </p:cNvSpPr>
          <p:nvPr/>
        </p:nvSpPr>
        <p:spPr>
          <a:xfrm rot="0">
            <a:off x="17014952" y="9111488"/>
            <a:ext cx="149224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1" i="0" u="none" strike="noStrike" kern="0" cap="none" spc="-50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33" name="曲线"/>
          <p:cNvSpPr>
            <a:spLocks/>
          </p:cNvSpPr>
          <p:nvPr/>
        </p:nvSpPr>
        <p:spPr>
          <a:xfrm rot="0">
            <a:off x="4392295" y="3873499"/>
            <a:ext cx="41909" cy="44386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403" y="18899"/>
                </a:moveTo>
                <a:lnTo>
                  <a:pt x="20552" y="18509"/>
                </a:lnTo>
                <a:lnTo>
                  <a:pt x="18261" y="18188"/>
                </a:lnTo>
                <a:lnTo>
                  <a:pt x="14858" y="17972"/>
                </a:lnTo>
                <a:lnTo>
                  <a:pt x="10669" y="17891"/>
                </a:lnTo>
                <a:lnTo>
                  <a:pt x="6545" y="17972"/>
                </a:lnTo>
                <a:lnTo>
                  <a:pt x="3141" y="18188"/>
                </a:lnTo>
                <a:lnTo>
                  <a:pt x="850" y="18509"/>
                </a:lnTo>
                <a:lnTo>
                  <a:pt x="0" y="18899"/>
                </a:lnTo>
                <a:lnTo>
                  <a:pt x="0" y="20586"/>
                </a:lnTo>
                <a:lnTo>
                  <a:pt x="850" y="20982"/>
                </a:lnTo>
                <a:lnTo>
                  <a:pt x="3141" y="21303"/>
                </a:lnTo>
                <a:lnTo>
                  <a:pt x="6545" y="21519"/>
                </a:lnTo>
                <a:lnTo>
                  <a:pt x="10669" y="21600"/>
                </a:lnTo>
                <a:lnTo>
                  <a:pt x="14858" y="21519"/>
                </a:lnTo>
                <a:lnTo>
                  <a:pt x="18261" y="21303"/>
                </a:lnTo>
                <a:lnTo>
                  <a:pt x="20552" y="20982"/>
                </a:lnTo>
                <a:lnTo>
                  <a:pt x="21403" y="20586"/>
                </a:lnTo>
                <a:lnTo>
                  <a:pt x="21403" y="18899"/>
                </a:lnTo>
                <a:lnTo>
                  <a:pt x="21403" y="18899"/>
                </a:lnTo>
              </a:path>
              <a:path w="21600" h="21600">
                <a:moveTo>
                  <a:pt x="21403" y="12416"/>
                </a:moveTo>
                <a:lnTo>
                  <a:pt x="20552" y="12026"/>
                </a:lnTo>
                <a:lnTo>
                  <a:pt x="18261" y="11705"/>
                </a:lnTo>
                <a:lnTo>
                  <a:pt x="14858" y="11489"/>
                </a:lnTo>
                <a:lnTo>
                  <a:pt x="10669" y="11408"/>
                </a:lnTo>
                <a:lnTo>
                  <a:pt x="6545" y="11489"/>
                </a:lnTo>
                <a:lnTo>
                  <a:pt x="3141" y="11705"/>
                </a:lnTo>
                <a:lnTo>
                  <a:pt x="850" y="12026"/>
                </a:lnTo>
                <a:lnTo>
                  <a:pt x="0" y="12416"/>
                </a:lnTo>
                <a:lnTo>
                  <a:pt x="0" y="15660"/>
                </a:lnTo>
                <a:lnTo>
                  <a:pt x="850" y="16056"/>
                </a:lnTo>
                <a:lnTo>
                  <a:pt x="3141" y="16377"/>
                </a:lnTo>
                <a:lnTo>
                  <a:pt x="6545" y="16594"/>
                </a:lnTo>
                <a:lnTo>
                  <a:pt x="10669" y="16668"/>
                </a:lnTo>
                <a:lnTo>
                  <a:pt x="14858" y="16594"/>
                </a:lnTo>
                <a:lnTo>
                  <a:pt x="18261" y="16377"/>
                </a:lnTo>
                <a:lnTo>
                  <a:pt x="20552" y="16056"/>
                </a:lnTo>
                <a:lnTo>
                  <a:pt x="21403" y="15660"/>
                </a:lnTo>
                <a:lnTo>
                  <a:pt x="21403" y="12416"/>
                </a:lnTo>
                <a:lnTo>
                  <a:pt x="21403" y="12416"/>
                </a:lnTo>
              </a:path>
              <a:path w="21600" h="21600">
                <a:moveTo>
                  <a:pt x="21403" y="5933"/>
                </a:moveTo>
                <a:lnTo>
                  <a:pt x="20552" y="5543"/>
                </a:lnTo>
                <a:lnTo>
                  <a:pt x="18261" y="5222"/>
                </a:lnTo>
                <a:lnTo>
                  <a:pt x="14858" y="5006"/>
                </a:lnTo>
                <a:lnTo>
                  <a:pt x="10669" y="4925"/>
                </a:lnTo>
                <a:lnTo>
                  <a:pt x="6545" y="5006"/>
                </a:lnTo>
                <a:lnTo>
                  <a:pt x="3141" y="5222"/>
                </a:lnTo>
                <a:lnTo>
                  <a:pt x="850" y="5543"/>
                </a:lnTo>
                <a:lnTo>
                  <a:pt x="0" y="5933"/>
                </a:lnTo>
                <a:lnTo>
                  <a:pt x="0" y="9177"/>
                </a:lnTo>
                <a:lnTo>
                  <a:pt x="850" y="9567"/>
                </a:lnTo>
                <a:lnTo>
                  <a:pt x="3141" y="9888"/>
                </a:lnTo>
                <a:lnTo>
                  <a:pt x="6545" y="10104"/>
                </a:lnTo>
                <a:lnTo>
                  <a:pt x="10669" y="10185"/>
                </a:lnTo>
                <a:lnTo>
                  <a:pt x="14858" y="10104"/>
                </a:lnTo>
                <a:lnTo>
                  <a:pt x="18261" y="9888"/>
                </a:lnTo>
                <a:lnTo>
                  <a:pt x="20552" y="9567"/>
                </a:lnTo>
                <a:lnTo>
                  <a:pt x="21403" y="9177"/>
                </a:lnTo>
                <a:lnTo>
                  <a:pt x="21403" y="5933"/>
                </a:lnTo>
                <a:lnTo>
                  <a:pt x="21403" y="5933"/>
                </a:lnTo>
              </a:path>
              <a:path w="21600" h="21600">
                <a:moveTo>
                  <a:pt x="21403" y="1007"/>
                </a:moveTo>
                <a:lnTo>
                  <a:pt x="20552" y="618"/>
                </a:lnTo>
                <a:lnTo>
                  <a:pt x="18261" y="296"/>
                </a:lnTo>
                <a:lnTo>
                  <a:pt x="14858" y="80"/>
                </a:lnTo>
                <a:lnTo>
                  <a:pt x="10669" y="0"/>
                </a:lnTo>
                <a:lnTo>
                  <a:pt x="6545" y="80"/>
                </a:lnTo>
                <a:lnTo>
                  <a:pt x="3141" y="296"/>
                </a:lnTo>
                <a:lnTo>
                  <a:pt x="850" y="618"/>
                </a:lnTo>
                <a:lnTo>
                  <a:pt x="0" y="1007"/>
                </a:lnTo>
                <a:lnTo>
                  <a:pt x="0" y="2694"/>
                </a:lnTo>
                <a:lnTo>
                  <a:pt x="850" y="3083"/>
                </a:lnTo>
                <a:lnTo>
                  <a:pt x="3141" y="3405"/>
                </a:lnTo>
                <a:lnTo>
                  <a:pt x="6545" y="3621"/>
                </a:lnTo>
                <a:lnTo>
                  <a:pt x="10669" y="3701"/>
                </a:lnTo>
                <a:lnTo>
                  <a:pt x="14858" y="3621"/>
                </a:lnTo>
                <a:lnTo>
                  <a:pt x="18261" y="3405"/>
                </a:lnTo>
                <a:lnTo>
                  <a:pt x="20552" y="3083"/>
                </a:lnTo>
                <a:lnTo>
                  <a:pt x="21403" y="2694"/>
                </a:lnTo>
                <a:lnTo>
                  <a:pt x="21403" y="1007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grpSp>
        <p:nvGrpSpPr>
          <p:cNvPr id="57" name="组合"/>
          <p:cNvGrpSpPr>
            <a:grpSpLocks/>
          </p:cNvGrpSpPr>
          <p:nvPr/>
        </p:nvGrpSpPr>
        <p:grpSpPr>
          <a:xfrm>
            <a:off x="699769" y="3844924"/>
            <a:ext cx="5558155" cy="5779769"/>
            <a:chOff x="699769" y="3844924"/>
            <a:chExt cx="5558155" cy="5779769"/>
          </a:xfrm>
        </p:grpSpPr>
        <p:pic>
          <p:nvPicPr>
            <p:cNvPr id="3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014093" y="9121775"/>
              <a:ext cx="3219450" cy="3048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5" name="曲线"/>
            <p:cNvSpPr>
              <a:spLocks/>
            </p:cNvSpPr>
            <p:nvPr/>
          </p:nvSpPr>
          <p:spPr>
            <a:xfrm rot="0">
              <a:off x="699769" y="9036050"/>
              <a:ext cx="5558155" cy="4451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75"/>
                  </a:lnTo>
                  <a:lnTo>
                    <a:pt x="21599" y="21575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F0F0F0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 rot="0">
              <a:off x="1225550" y="5622289"/>
              <a:ext cx="3406775" cy="380746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63" y="13838"/>
                  </a:moveTo>
                  <a:lnTo>
                    <a:pt x="252" y="13792"/>
                  </a:lnTo>
                  <a:lnTo>
                    <a:pt x="224" y="13755"/>
                  </a:lnTo>
                  <a:lnTo>
                    <a:pt x="182" y="13730"/>
                  </a:lnTo>
                  <a:lnTo>
                    <a:pt x="131" y="13720"/>
                  </a:lnTo>
                  <a:lnTo>
                    <a:pt x="80" y="13730"/>
                  </a:lnTo>
                  <a:lnTo>
                    <a:pt x="38" y="13755"/>
                  </a:lnTo>
                  <a:lnTo>
                    <a:pt x="10" y="13792"/>
                  </a:lnTo>
                  <a:lnTo>
                    <a:pt x="0" y="13838"/>
                  </a:lnTo>
                  <a:lnTo>
                    <a:pt x="0" y="14034"/>
                  </a:lnTo>
                  <a:lnTo>
                    <a:pt x="10" y="14080"/>
                  </a:lnTo>
                  <a:lnTo>
                    <a:pt x="38" y="14117"/>
                  </a:lnTo>
                  <a:lnTo>
                    <a:pt x="80" y="14143"/>
                  </a:lnTo>
                  <a:lnTo>
                    <a:pt x="131" y="14152"/>
                  </a:lnTo>
                  <a:lnTo>
                    <a:pt x="182" y="14143"/>
                  </a:lnTo>
                  <a:lnTo>
                    <a:pt x="224" y="14117"/>
                  </a:lnTo>
                  <a:lnTo>
                    <a:pt x="252" y="14080"/>
                  </a:lnTo>
                  <a:lnTo>
                    <a:pt x="263" y="14034"/>
                  </a:lnTo>
                  <a:lnTo>
                    <a:pt x="263" y="13838"/>
                  </a:lnTo>
                  <a:lnTo>
                    <a:pt x="263" y="13838"/>
                  </a:lnTo>
                </a:path>
                <a:path w="21600" h="21600">
                  <a:moveTo>
                    <a:pt x="263" y="13083"/>
                  </a:moveTo>
                  <a:lnTo>
                    <a:pt x="252" y="13037"/>
                  </a:lnTo>
                  <a:lnTo>
                    <a:pt x="224" y="13000"/>
                  </a:lnTo>
                  <a:lnTo>
                    <a:pt x="182" y="12975"/>
                  </a:lnTo>
                  <a:lnTo>
                    <a:pt x="131" y="12965"/>
                  </a:lnTo>
                  <a:lnTo>
                    <a:pt x="80" y="12975"/>
                  </a:lnTo>
                  <a:lnTo>
                    <a:pt x="38" y="13000"/>
                  </a:lnTo>
                  <a:lnTo>
                    <a:pt x="10" y="13037"/>
                  </a:lnTo>
                  <a:lnTo>
                    <a:pt x="0" y="13083"/>
                  </a:lnTo>
                  <a:lnTo>
                    <a:pt x="0" y="13461"/>
                  </a:lnTo>
                  <a:lnTo>
                    <a:pt x="10" y="13506"/>
                  </a:lnTo>
                  <a:lnTo>
                    <a:pt x="38" y="13544"/>
                  </a:lnTo>
                  <a:lnTo>
                    <a:pt x="80" y="13569"/>
                  </a:lnTo>
                  <a:lnTo>
                    <a:pt x="131" y="13578"/>
                  </a:lnTo>
                  <a:lnTo>
                    <a:pt x="182" y="13569"/>
                  </a:lnTo>
                  <a:lnTo>
                    <a:pt x="224" y="13544"/>
                  </a:lnTo>
                  <a:lnTo>
                    <a:pt x="252" y="13506"/>
                  </a:lnTo>
                  <a:lnTo>
                    <a:pt x="263" y="13461"/>
                  </a:lnTo>
                  <a:lnTo>
                    <a:pt x="263" y="13083"/>
                  </a:lnTo>
                  <a:lnTo>
                    <a:pt x="263" y="13083"/>
                  </a:lnTo>
                </a:path>
                <a:path w="21600" h="21600">
                  <a:moveTo>
                    <a:pt x="263" y="12328"/>
                  </a:moveTo>
                  <a:lnTo>
                    <a:pt x="252" y="12283"/>
                  </a:lnTo>
                  <a:lnTo>
                    <a:pt x="224" y="12246"/>
                  </a:lnTo>
                  <a:lnTo>
                    <a:pt x="182" y="12220"/>
                  </a:lnTo>
                  <a:lnTo>
                    <a:pt x="131" y="12211"/>
                  </a:lnTo>
                  <a:lnTo>
                    <a:pt x="80" y="12220"/>
                  </a:lnTo>
                  <a:lnTo>
                    <a:pt x="38" y="12246"/>
                  </a:lnTo>
                  <a:lnTo>
                    <a:pt x="10" y="12283"/>
                  </a:lnTo>
                  <a:lnTo>
                    <a:pt x="0" y="12328"/>
                  </a:lnTo>
                  <a:lnTo>
                    <a:pt x="0" y="12706"/>
                  </a:lnTo>
                  <a:lnTo>
                    <a:pt x="10" y="12752"/>
                  </a:lnTo>
                  <a:lnTo>
                    <a:pt x="38" y="12789"/>
                  </a:lnTo>
                  <a:lnTo>
                    <a:pt x="80" y="12815"/>
                  </a:lnTo>
                  <a:lnTo>
                    <a:pt x="131" y="12824"/>
                  </a:lnTo>
                  <a:lnTo>
                    <a:pt x="182" y="12815"/>
                  </a:lnTo>
                  <a:lnTo>
                    <a:pt x="224" y="12789"/>
                  </a:lnTo>
                  <a:lnTo>
                    <a:pt x="252" y="12752"/>
                  </a:lnTo>
                  <a:lnTo>
                    <a:pt x="263" y="12706"/>
                  </a:lnTo>
                  <a:lnTo>
                    <a:pt x="263" y="12328"/>
                  </a:lnTo>
                  <a:lnTo>
                    <a:pt x="263" y="12328"/>
                  </a:lnTo>
                </a:path>
                <a:path w="21600" h="21600">
                  <a:moveTo>
                    <a:pt x="263" y="11574"/>
                  </a:moveTo>
                  <a:lnTo>
                    <a:pt x="252" y="11528"/>
                  </a:lnTo>
                  <a:lnTo>
                    <a:pt x="224" y="11490"/>
                  </a:lnTo>
                  <a:lnTo>
                    <a:pt x="182" y="11465"/>
                  </a:lnTo>
                  <a:lnTo>
                    <a:pt x="131" y="11457"/>
                  </a:lnTo>
                  <a:lnTo>
                    <a:pt x="80" y="11465"/>
                  </a:lnTo>
                  <a:lnTo>
                    <a:pt x="38" y="11490"/>
                  </a:lnTo>
                  <a:lnTo>
                    <a:pt x="10" y="11528"/>
                  </a:lnTo>
                  <a:lnTo>
                    <a:pt x="0" y="11574"/>
                  </a:lnTo>
                  <a:lnTo>
                    <a:pt x="0" y="11952"/>
                  </a:lnTo>
                  <a:lnTo>
                    <a:pt x="10" y="11997"/>
                  </a:lnTo>
                  <a:lnTo>
                    <a:pt x="38" y="12034"/>
                  </a:lnTo>
                  <a:lnTo>
                    <a:pt x="80" y="12060"/>
                  </a:lnTo>
                  <a:lnTo>
                    <a:pt x="131" y="12069"/>
                  </a:lnTo>
                  <a:lnTo>
                    <a:pt x="182" y="12060"/>
                  </a:lnTo>
                  <a:lnTo>
                    <a:pt x="224" y="12034"/>
                  </a:lnTo>
                  <a:lnTo>
                    <a:pt x="252" y="11997"/>
                  </a:lnTo>
                  <a:lnTo>
                    <a:pt x="263" y="11952"/>
                  </a:lnTo>
                  <a:lnTo>
                    <a:pt x="263" y="11574"/>
                  </a:lnTo>
                  <a:lnTo>
                    <a:pt x="263" y="11574"/>
                  </a:lnTo>
                </a:path>
                <a:path w="21600" h="21600">
                  <a:moveTo>
                    <a:pt x="263" y="10819"/>
                  </a:moveTo>
                  <a:lnTo>
                    <a:pt x="252" y="10774"/>
                  </a:lnTo>
                  <a:lnTo>
                    <a:pt x="224" y="10736"/>
                  </a:lnTo>
                  <a:lnTo>
                    <a:pt x="182" y="10711"/>
                  </a:lnTo>
                  <a:lnTo>
                    <a:pt x="131" y="10702"/>
                  </a:lnTo>
                  <a:lnTo>
                    <a:pt x="80" y="10711"/>
                  </a:lnTo>
                  <a:lnTo>
                    <a:pt x="38" y="10736"/>
                  </a:lnTo>
                  <a:lnTo>
                    <a:pt x="10" y="10774"/>
                  </a:lnTo>
                  <a:lnTo>
                    <a:pt x="0" y="10819"/>
                  </a:lnTo>
                  <a:lnTo>
                    <a:pt x="0" y="11196"/>
                  </a:lnTo>
                  <a:lnTo>
                    <a:pt x="10" y="11243"/>
                  </a:lnTo>
                  <a:lnTo>
                    <a:pt x="38" y="11280"/>
                  </a:lnTo>
                  <a:lnTo>
                    <a:pt x="80" y="11305"/>
                  </a:lnTo>
                  <a:lnTo>
                    <a:pt x="131" y="11314"/>
                  </a:lnTo>
                  <a:lnTo>
                    <a:pt x="182" y="11305"/>
                  </a:lnTo>
                  <a:lnTo>
                    <a:pt x="224" y="11280"/>
                  </a:lnTo>
                  <a:lnTo>
                    <a:pt x="252" y="11243"/>
                  </a:lnTo>
                  <a:lnTo>
                    <a:pt x="263" y="11196"/>
                  </a:lnTo>
                  <a:lnTo>
                    <a:pt x="263" y="10819"/>
                  </a:lnTo>
                  <a:lnTo>
                    <a:pt x="263" y="10819"/>
                  </a:lnTo>
                </a:path>
                <a:path w="21600" h="21600">
                  <a:moveTo>
                    <a:pt x="263" y="10065"/>
                  </a:moveTo>
                  <a:lnTo>
                    <a:pt x="252" y="10019"/>
                  </a:lnTo>
                  <a:lnTo>
                    <a:pt x="224" y="9981"/>
                  </a:lnTo>
                  <a:lnTo>
                    <a:pt x="182" y="9956"/>
                  </a:lnTo>
                  <a:lnTo>
                    <a:pt x="131" y="9946"/>
                  </a:lnTo>
                  <a:lnTo>
                    <a:pt x="80" y="9956"/>
                  </a:lnTo>
                  <a:lnTo>
                    <a:pt x="38" y="9981"/>
                  </a:lnTo>
                  <a:lnTo>
                    <a:pt x="10" y="10019"/>
                  </a:lnTo>
                  <a:lnTo>
                    <a:pt x="0" y="10065"/>
                  </a:lnTo>
                  <a:lnTo>
                    <a:pt x="0" y="10442"/>
                  </a:lnTo>
                  <a:lnTo>
                    <a:pt x="10" y="10488"/>
                  </a:lnTo>
                  <a:lnTo>
                    <a:pt x="38" y="10525"/>
                  </a:lnTo>
                  <a:lnTo>
                    <a:pt x="80" y="10550"/>
                  </a:lnTo>
                  <a:lnTo>
                    <a:pt x="131" y="10560"/>
                  </a:lnTo>
                  <a:lnTo>
                    <a:pt x="182" y="10550"/>
                  </a:lnTo>
                  <a:lnTo>
                    <a:pt x="224" y="10525"/>
                  </a:lnTo>
                  <a:lnTo>
                    <a:pt x="252" y="10488"/>
                  </a:lnTo>
                  <a:lnTo>
                    <a:pt x="263" y="10442"/>
                  </a:lnTo>
                  <a:lnTo>
                    <a:pt x="263" y="10065"/>
                  </a:lnTo>
                  <a:lnTo>
                    <a:pt x="263" y="10065"/>
                  </a:lnTo>
                </a:path>
                <a:path w="21600" h="21600">
                  <a:moveTo>
                    <a:pt x="263" y="9310"/>
                  </a:moveTo>
                  <a:lnTo>
                    <a:pt x="252" y="9264"/>
                  </a:lnTo>
                  <a:lnTo>
                    <a:pt x="224" y="9227"/>
                  </a:lnTo>
                  <a:lnTo>
                    <a:pt x="182" y="9201"/>
                  </a:lnTo>
                  <a:lnTo>
                    <a:pt x="131" y="9192"/>
                  </a:lnTo>
                  <a:lnTo>
                    <a:pt x="80" y="9201"/>
                  </a:lnTo>
                  <a:lnTo>
                    <a:pt x="38" y="9227"/>
                  </a:lnTo>
                  <a:lnTo>
                    <a:pt x="10" y="9264"/>
                  </a:lnTo>
                  <a:lnTo>
                    <a:pt x="0" y="9310"/>
                  </a:lnTo>
                  <a:lnTo>
                    <a:pt x="0" y="9687"/>
                  </a:lnTo>
                  <a:lnTo>
                    <a:pt x="10" y="9733"/>
                  </a:lnTo>
                  <a:lnTo>
                    <a:pt x="38" y="9771"/>
                  </a:lnTo>
                  <a:lnTo>
                    <a:pt x="80" y="9796"/>
                  </a:lnTo>
                  <a:lnTo>
                    <a:pt x="131" y="9805"/>
                  </a:lnTo>
                  <a:lnTo>
                    <a:pt x="182" y="9796"/>
                  </a:lnTo>
                  <a:lnTo>
                    <a:pt x="224" y="9771"/>
                  </a:lnTo>
                  <a:lnTo>
                    <a:pt x="252" y="9733"/>
                  </a:lnTo>
                  <a:lnTo>
                    <a:pt x="263" y="9687"/>
                  </a:lnTo>
                  <a:lnTo>
                    <a:pt x="263" y="9310"/>
                  </a:lnTo>
                  <a:lnTo>
                    <a:pt x="263" y="9310"/>
                  </a:lnTo>
                </a:path>
                <a:path w="21600" h="21600">
                  <a:moveTo>
                    <a:pt x="263" y="8736"/>
                  </a:moveTo>
                  <a:lnTo>
                    <a:pt x="252" y="8691"/>
                  </a:lnTo>
                  <a:lnTo>
                    <a:pt x="224" y="8653"/>
                  </a:lnTo>
                  <a:lnTo>
                    <a:pt x="182" y="8627"/>
                  </a:lnTo>
                  <a:lnTo>
                    <a:pt x="131" y="8619"/>
                  </a:lnTo>
                  <a:lnTo>
                    <a:pt x="80" y="8627"/>
                  </a:lnTo>
                  <a:lnTo>
                    <a:pt x="38" y="8653"/>
                  </a:lnTo>
                  <a:lnTo>
                    <a:pt x="10" y="8691"/>
                  </a:lnTo>
                  <a:lnTo>
                    <a:pt x="0" y="8736"/>
                  </a:lnTo>
                  <a:lnTo>
                    <a:pt x="0" y="8932"/>
                  </a:lnTo>
                  <a:lnTo>
                    <a:pt x="10" y="8978"/>
                  </a:lnTo>
                  <a:lnTo>
                    <a:pt x="38" y="9016"/>
                  </a:lnTo>
                  <a:lnTo>
                    <a:pt x="80" y="9041"/>
                  </a:lnTo>
                  <a:lnTo>
                    <a:pt x="131" y="9050"/>
                  </a:lnTo>
                  <a:lnTo>
                    <a:pt x="182" y="9041"/>
                  </a:lnTo>
                  <a:lnTo>
                    <a:pt x="224" y="9016"/>
                  </a:lnTo>
                  <a:lnTo>
                    <a:pt x="252" y="8978"/>
                  </a:lnTo>
                  <a:lnTo>
                    <a:pt x="263" y="8932"/>
                  </a:lnTo>
                  <a:lnTo>
                    <a:pt x="263" y="8736"/>
                  </a:lnTo>
                  <a:lnTo>
                    <a:pt x="263" y="8736"/>
                  </a:lnTo>
                </a:path>
                <a:path w="21600" h="21600">
                  <a:moveTo>
                    <a:pt x="1790" y="21135"/>
                  </a:moveTo>
                  <a:lnTo>
                    <a:pt x="1779" y="21090"/>
                  </a:lnTo>
                  <a:lnTo>
                    <a:pt x="1751" y="21052"/>
                  </a:lnTo>
                  <a:lnTo>
                    <a:pt x="1709" y="21027"/>
                  </a:lnTo>
                  <a:lnTo>
                    <a:pt x="1658" y="21018"/>
                  </a:lnTo>
                  <a:lnTo>
                    <a:pt x="1607" y="21027"/>
                  </a:lnTo>
                  <a:lnTo>
                    <a:pt x="1565" y="21052"/>
                  </a:lnTo>
                  <a:lnTo>
                    <a:pt x="1537" y="21090"/>
                  </a:lnTo>
                  <a:lnTo>
                    <a:pt x="1526" y="21135"/>
                  </a:lnTo>
                  <a:lnTo>
                    <a:pt x="1526" y="21481"/>
                  </a:lnTo>
                  <a:lnTo>
                    <a:pt x="1537" y="21527"/>
                  </a:lnTo>
                  <a:lnTo>
                    <a:pt x="1565" y="21564"/>
                  </a:lnTo>
                  <a:lnTo>
                    <a:pt x="1607" y="21589"/>
                  </a:lnTo>
                  <a:lnTo>
                    <a:pt x="1658" y="21599"/>
                  </a:lnTo>
                  <a:lnTo>
                    <a:pt x="1709" y="21589"/>
                  </a:lnTo>
                  <a:lnTo>
                    <a:pt x="1751" y="21564"/>
                  </a:lnTo>
                  <a:lnTo>
                    <a:pt x="1779" y="21527"/>
                  </a:lnTo>
                  <a:lnTo>
                    <a:pt x="1790" y="21481"/>
                  </a:lnTo>
                  <a:lnTo>
                    <a:pt x="1790" y="21135"/>
                  </a:lnTo>
                  <a:lnTo>
                    <a:pt x="1790" y="21135"/>
                  </a:lnTo>
                </a:path>
                <a:path w="21600" h="21600">
                  <a:moveTo>
                    <a:pt x="1790" y="20445"/>
                  </a:moveTo>
                  <a:lnTo>
                    <a:pt x="1779" y="20399"/>
                  </a:lnTo>
                  <a:lnTo>
                    <a:pt x="1751" y="20362"/>
                  </a:lnTo>
                  <a:lnTo>
                    <a:pt x="1709" y="20336"/>
                  </a:lnTo>
                  <a:lnTo>
                    <a:pt x="1658" y="20327"/>
                  </a:lnTo>
                  <a:lnTo>
                    <a:pt x="1607" y="20336"/>
                  </a:lnTo>
                  <a:lnTo>
                    <a:pt x="1565" y="20362"/>
                  </a:lnTo>
                  <a:lnTo>
                    <a:pt x="1537" y="20399"/>
                  </a:lnTo>
                  <a:lnTo>
                    <a:pt x="1526" y="20445"/>
                  </a:lnTo>
                  <a:lnTo>
                    <a:pt x="1526" y="20790"/>
                  </a:lnTo>
                  <a:lnTo>
                    <a:pt x="1537" y="20836"/>
                  </a:lnTo>
                  <a:lnTo>
                    <a:pt x="1565" y="20873"/>
                  </a:lnTo>
                  <a:lnTo>
                    <a:pt x="1607" y="20899"/>
                  </a:lnTo>
                  <a:lnTo>
                    <a:pt x="1658" y="20908"/>
                  </a:lnTo>
                  <a:lnTo>
                    <a:pt x="1709" y="20899"/>
                  </a:lnTo>
                  <a:lnTo>
                    <a:pt x="1751" y="20873"/>
                  </a:lnTo>
                  <a:lnTo>
                    <a:pt x="1779" y="20836"/>
                  </a:lnTo>
                  <a:lnTo>
                    <a:pt x="1790" y="20790"/>
                  </a:lnTo>
                  <a:lnTo>
                    <a:pt x="1790" y="20445"/>
                  </a:lnTo>
                  <a:lnTo>
                    <a:pt x="1790" y="20445"/>
                  </a:lnTo>
                </a:path>
                <a:path w="21600" h="21600">
                  <a:moveTo>
                    <a:pt x="1790" y="19903"/>
                  </a:moveTo>
                  <a:lnTo>
                    <a:pt x="1779" y="19857"/>
                  </a:lnTo>
                  <a:lnTo>
                    <a:pt x="1751" y="19820"/>
                  </a:lnTo>
                  <a:lnTo>
                    <a:pt x="1709" y="19795"/>
                  </a:lnTo>
                  <a:lnTo>
                    <a:pt x="1658" y="19785"/>
                  </a:lnTo>
                  <a:lnTo>
                    <a:pt x="1607" y="19795"/>
                  </a:lnTo>
                  <a:lnTo>
                    <a:pt x="1565" y="19820"/>
                  </a:lnTo>
                  <a:lnTo>
                    <a:pt x="1537" y="19857"/>
                  </a:lnTo>
                  <a:lnTo>
                    <a:pt x="1526" y="19903"/>
                  </a:lnTo>
                  <a:lnTo>
                    <a:pt x="1526" y="20099"/>
                  </a:lnTo>
                  <a:lnTo>
                    <a:pt x="1537" y="20145"/>
                  </a:lnTo>
                  <a:lnTo>
                    <a:pt x="1565" y="20183"/>
                  </a:lnTo>
                  <a:lnTo>
                    <a:pt x="1607" y="20208"/>
                  </a:lnTo>
                  <a:lnTo>
                    <a:pt x="1658" y="20217"/>
                  </a:lnTo>
                  <a:lnTo>
                    <a:pt x="1709" y="20208"/>
                  </a:lnTo>
                  <a:lnTo>
                    <a:pt x="1751" y="20183"/>
                  </a:lnTo>
                  <a:lnTo>
                    <a:pt x="1779" y="20145"/>
                  </a:lnTo>
                  <a:lnTo>
                    <a:pt x="1790" y="20099"/>
                  </a:lnTo>
                  <a:lnTo>
                    <a:pt x="1790" y="19903"/>
                  </a:lnTo>
                  <a:lnTo>
                    <a:pt x="1790" y="19903"/>
                  </a:lnTo>
                </a:path>
                <a:path w="21600" h="21600">
                  <a:moveTo>
                    <a:pt x="2554" y="18321"/>
                  </a:moveTo>
                  <a:lnTo>
                    <a:pt x="2545" y="18275"/>
                  </a:lnTo>
                  <a:lnTo>
                    <a:pt x="2516" y="18238"/>
                  </a:lnTo>
                  <a:lnTo>
                    <a:pt x="2474" y="18213"/>
                  </a:lnTo>
                  <a:lnTo>
                    <a:pt x="2423" y="18203"/>
                  </a:lnTo>
                  <a:lnTo>
                    <a:pt x="2372" y="18213"/>
                  </a:lnTo>
                  <a:lnTo>
                    <a:pt x="2330" y="18238"/>
                  </a:lnTo>
                  <a:lnTo>
                    <a:pt x="2302" y="18275"/>
                  </a:lnTo>
                  <a:lnTo>
                    <a:pt x="2291" y="18321"/>
                  </a:lnTo>
                  <a:lnTo>
                    <a:pt x="2291" y="18517"/>
                  </a:lnTo>
                  <a:lnTo>
                    <a:pt x="2302" y="18563"/>
                  </a:lnTo>
                  <a:lnTo>
                    <a:pt x="2330" y="18601"/>
                  </a:lnTo>
                  <a:lnTo>
                    <a:pt x="2372" y="18626"/>
                  </a:lnTo>
                  <a:lnTo>
                    <a:pt x="2423" y="18635"/>
                  </a:lnTo>
                  <a:lnTo>
                    <a:pt x="2474" y="18626"/>
                  </a:lnTo>
                  <a:lnTo>
                    <a:pt x="2516" y="18601"/>
                  </a:lnTo>
                  <a:lnTo>
                    <a:pt x="2545" y="18563"/>
                  </a:lnTo>
                  <a:lnTo>
                    <a:pt x="2554" y="18517"/>
                  </a:lnTo>
                  <a:lnTo>
                    <a:pt x="2554" y="18321"/>
                  </a:lnTo>
                  <a:lnTo>
                    <a:pt x="2554" y="18321"/>
                  </a:lnTo>
                </a:path>
                <a:path w="21600" h="21600">
                  <a:moveTo>
                    <a:pt x="2554" y="17495"/>
                  </a:moveTo>
                  <a:lnTo>
                    <a:pt x="2545" y="17449"/>
                  </a:lnTo>
                  <a:lnTo>
                    <a:pt x="2516" y="17411"/>
                  </a:lnTo>
                  <a:lnTo>
                    <a:pt x="2474" y="17386"/>
                  </a:lnTo>
                  <a:lnTo>
                    <a:pt x="2423" y="17377"/>
                  </a:lnTo>
                  <a:lnTo>
                    <a:pt x="2372" y="17386"/>
                  </a:lnTo>
                  <a:lnTo>
                    <a:pt x="2330" y="17411"/>
                  </a:lnTo>
                  <a:lnTo>
                    <a:pt x="2302" y="17449"/>
                  </a:lnTo>
                  <a:lnTo>
                    <a:pt x="2291" y="17495"/>
                  </a:lnTo>
                  <a:lnTo>
                    <a:pt x="2291" y="17908"/>
                  </a:lnTo>
                  <a:lnTo>
                    <a:pt x="2302" y="17954"/>
                  </a:lnTo>
                  <a:lnTo>
                    <a:pt x="2330" y="17991"/>
                  </a:lnTo>
                  <a:lnTo>
                    <a:pt x="2372" y="18017"/>
                  </a:lnTo>
                  <a:lnTo>
                    <a:pt x="2423" y="18026"/>
                  </a:lnTo>
                  <a:lnTo>
                    <a:pt x="2474" y="18017"/>
                  </a:lnTo>
                  <a:lnTo>
                    <a:pt x="2516" y="17991"/>
                  </a:lnTo>
                  <a:lnTo>
                    <a:pt x="2545" y="17954"/>
                  </a:lnTo>
                  <a:lnTo>
                    <a:pt x="2554" y="17908"/>
                  </a:lnTo>
                  <a:lnTo>
                    <a:pt x="2554" y="17495"/>
                  </a:lnTo>
                  <a:lnTo>
                    <a:pt x="2554" y="17495"/>
                  </a:lnTo>
                </a:path>
                <a:path w="21600" h="21600">
                  <a:moveTo>
                    <a:pt x="2554" y="16669"/>
                  </a:moveTo>
                  <a:lnTo>
                    <a:pt x="2545" y="16622"/>
                  </a:lnTo>
                  <a:lnTo>
                    <a:pt x="2516" y="16585"/>
                  </a:lnTo>
                  <a:lnTo>
                    <a:pt x="2474" y="16560"/>
                  </a:lnTo>
                  <a:lnTo>
                    <a:pt x="2423" y="16550"/>
                  </a:lnTo>
                  <a:lnTo>
                    <a:pt x="2372" y="16560"/>
                  </a:lnTo>
                  <a:lnTo>
                    <a:pt x="2330" y="16585"/>
                  </a:lnTo>
                  <a:lnTo>
                    <a:pt x="2302" y="16622"/>
                  </a:lnTo>
                  <a:lnTo>
                    <a:pt x="2291" y="16669"/>
                  </a:lnTo>
                  <a:lnTo>
                    <a:pt x="2291" y="17081"/>
                  </a:lnTo>
                  <a:lnTo>
                    <a:pt x="2302" y="17127"/>
                  </a:lnTo>
                  <a:lnTo>
                    <a:pt x="2330" y="17165"/>
                  </a:lnTo>
                  <a:lnTo>
                    <a:pt x="2372" y="17190"/>
                  </a:lnTo>
                  <a:lnTo>
                    <a:pt x="2423" y="17199"/>
                  </a:lnTo>
                  <a:lnTo>
                    <a:pt x="2474" y="17190"/>
                  </a:lnTo>
                  <a:lnTo>
                    <a:pt x="2516" y="17165"/>
                  </a:lnTo>
                  <a:lnTo>
                    <a:pt x="2545" y="17127"/>
                  </a:lnTo>
                  <a:lnTo>
                    <a:pt x="2554" y="17081"/>
                  </a:lnTo>
                  <a:lnTo>
                    <a:pt x="2554" y="16669"/>
                  </a:lnTo>
                  <a:lnTo>
                    <a:pt x="2554" y="16669"/>
                  </a:lnTo>
                </a:path>
                <a:path w="21600" h="21600">
                  <a:moveTo>
                    <a:pt x="2554" y="15841"/>
                  </a:moveTo>
                  <a:lnTo>
                    <a:pt x="2545" y="15796"/>
                  </a:lnTo>
                  <a:lnTo>
                    <a:pt x="2516" y="15759"/>
                  </a:lnTo>
                  <a:lnTo>
                    <a:pt x="2474" y="15733"/>
                  </a:lnTo>
                  <a:lnTo>
                    <a:pt x="2423" y="15724"/>
                  </a:lnTo>
                  <a:lnTo>
                    <a:pt x="2372" y="15733"/>
                  </a:lnTo>
                  <a:lnTo>
                    <a:pt x="2330" y="15759"/>
                  </a:lnTo>
                  <a:lnTo>
                    <a:pt x="2302" y="15796"/>
                  </a:lnTo>
                  <a:lnTo>
                    <a:pt x="2291" y="15841"/>
                  </a:lnTo>
                  <a:lnTo>
                    <a:pt x="2291" y="16255"/>
                  </a:lnTo>
                  <a:lnTo>
                    <a:pt x="2302" y="16301"/>
                  </a:lnTo>
                  <a:lnTo>
                    <a:pt x="2330" y="16339"/>
                  </a:lnTo>
                  <a:lnTo>
                    <a:pt x="2372" y="16364"/>
                  </a:lnTo>
                  <a:lnTo>
                    <a:pt x="2423" y="16372"/>
                  </a:lnTo>
                  <a:lnTo>
                    <a:pt x="2474" y="16364"/>
                  </a:lnTo>
                  <a:lnTo>
                    <a:pt x="2516" y="16339"/>
                  </a:lnTo>
                  <a:lnTo>
                    <a:pt x="2545" y="16301"/>
                  </a:lnTo>
                  <a:lnTo>
                    <a:pt x="2554" y="16255"/>
                  </a:lnTo>
                  <a:lnTo>
                    <a:pt x="2554" y="15841"/>
                  </a:lnTo>
                  <a:lnTo>
                    <a:pt x="2554" y="15841"/>
                  </a:lnTo>
                </a:path>
                <a:path w="21600" h="21600">
                  <a:moveTo>
                    <a:pt x="2554" y="15015"/>
                  </a:moveTo>
                  <a:lnTo>
                    <a:pt x="2545" y="14970"/>
                  </a:lnTo>
                  <a:lnTo>
                    <a:pt x="2516" y="14932"/>
                  </a:lnTo>
                  <a:lnTo>
                    <a:pt x="2474" y="14907"/>
                  </a:lnTo>
                  <a:lnTo>
                    <a:pt x="2423" y="14898"/>
                  </a:lnTo>
                  <a:lnTo>
                    <a:pt x="2372" y="14907"/>
                  </a:lnTo>
                  <a:lnTo>
                    <a:pt x="2330" y="14932"/>
                  </a:lnTo>
                  <a:lnTo>
                    <a:pt x="2302" y="14970"/>
                  </a:lnTo>
                  <a:lnTo>
                    <a:pt x="2291" y="15015"/>
                  </a:lnTo>
                  <a:lnTo>
                    <a:pt x="2291" y="15429"/>
                  </a:lnTo>
                  <a:lnTo>
                    <a:pt x="2302" y="15475"/>
                  </a:lnTo>
                  <a:lnTo>
                    <a:pt x="2330" y="15512"/>
                  </a:lnTo>
                  <a:lnTo>
                    <a:pt x="2372" y="15537"/>
                  </a:lnTo>
                  <a:lnTo>
                    <a:pt x="2423" y="15546"/>
                  </a:lnTo>
                  <a:lnTo>
                    <a:pt x="2474" y="15537"/>
                  </a:lnTo>
                  <a:lnTo>
                    <a:pt x="2516" y="15512"/>
                  </a:lnTo>
                  <a:lnTo>
                    <a:pt x="2545" y="15475"/>
                  </a:lnTo>
                  <a:lnTo>
                    <a:pt x="2554" y="15429"/>
                  </a:lnTo>
                  <a:lnTo>
                    <a:pt x="2554" y="15015"/>
                  </a:lnTo>
                  <a:lnTo>
                    <a:pt x="2554" y="15015"/>
                  </a:lnTo>
                </a:path>
                <a:path w="21600" h="21600">
                  <a:moveTo>
                    <a:pt x="2554" y="14189"/>
                  </a:moveTo>
                  <a:lnTo>
                    <a:pt x="2545" y="14143"/>
                  </a:lnTo>
                  <a:lnTo>
                    <a:pt x="2516" y="14106"/>
                  </a:lnTo>
                  <a:lnTo>
                    <a:pt x="2474" y="14081"/>
                  </a:lnTo>
                  <a:lnTo>
                    <a:pt x="2423" y="14071"/>
                  </a:lnTo>
                  <a:lnTo>
                    <a:pt x="2372" y="14081"/>
                  </a:lnTo>
                  <a:lnTo>
                    <a:pt x="2330" y="14106"/>
                  </a:lnTo>
                  <a:lnTo>
                    <a:pt x="2302" y="14143"/>
                  </a:lnTo>
                  <a:lnTo>
                    <a:pt x="2291" y="14189"/>
                  </a:lnTo>
                  <a:lnTo>
                    <a:pt x="2291" y="14602"/>
                  </a:lnTo>
                  <a:lnTo>
                    <a:pt x="2302" y="14648"/>
                  </a:lnTo>
                  <a:lnTo>
                    <a:pt x="2330" y="14685"/>
                  </a:lnTo>
                  <a:lnTo>
                    <a:pt x="2372" y="14710"/>
                  </a:lnTo>
                  <a:lnTo>
                    <a:pt x="2423" y="14720"/>
                  </a:lnTo>
                  <a:lnTo>
                    <a:pt x="2474" y="14710"/>
                  </a:lnTo>
                  <a:lnTo>
                    <a:pt x="2516" y="14685"/>
                  </a:lnTo>
                  <a:lnTo>
                    <a:pt x="2545" y="14648"/>
                  </a:lnTo>
                  <a:lnTo>
                    <a:pt x="2554" y="14602"/>
                  </a:lnTo>
                  <a:lnTo>
                    <a:pt x="2554" y="14189"/>
                  </a:lnTo>
                  <a:lnTo>
                    <a:pt x="2554" y="14189"/>
                  </a:lnTo>
                </a:path>
                <a:path w="21600" h="21600">
                  <a:moveTo>
                    <a:pt x="2554" y="13362"/>
                  </a:moveTo>
                  <a:lnTo>
                    <a:pt x="2545" y="13317"/>
                  </a:lnTo>
                  <a:lnTo>
                    <a:pt x="2516" y="13279"/>
                  </a:lnTo>
                  <a:lnTo>
                    <a:pt x="2474" y="13254"/>
                  </a:lnTo>
                  <a:lnTo>
                    <a:pt x="2423" y="13245"/>
                  </a:lnTo>
                  <a:lnTo>
                    <a:pt x="2372" y="13254"/>
                  </a:lnTo>
                  <a:lnTo>
                    <a:pt x="2330" y="13279"/>
                  </a:lnTo>
                  <a:lnTo>
                    <a:pt x="2302" y="13317"/>
                  </a:lnTo>
                  <a:lnTo>
                    <a:pt x="2291" y="13362"/>
                  </a:lnTo>
                  <a:lnTo>
                    <a:pt x="2291" y="13776"/>
                  </a:lnTo>
                  <a:lnTo>
                    <a:pt x="2302" y="13821"/>
                  </a:lnTo>
                  <a:lnTo>
                    <a:pt x="2330" y="13859"/>
                  </a:lnTo>
                  <a:lnTo>
                    <a:pt x="2372" y="13884"/>
                  </a:lnTo>
                  <a:lnTo>
                    <a:pt x="2423" y="13893"/>
                  </a:lnTo>
                  <a:lnTo>
                    <a:pt x="2474" y="13884"/>
                  </a:lnTo>
                  <a:lnTo>
                    <a:pt x="2516" y="13859"/>
                  </a:lnTo>
                  <a:lnTo>
                    <a:pt x="2545" y="13821"/>
                  </a:lnTo>
                  <a:lnTo>
                    <a:pt x="2554" y="13776"/>
                  </a:lnTo>
                  <a:lnTo>
                    <a:pt x="2554" y="13362"/>
                  </a:lnTo>
                  <a:lnTo>
                    <a:pt x="2554" y="13362"/>
                  </a:lnTo>
                </a:path>
                <a:path w="21600" h="21600">
                  <a:moveTo>
                    <a:pt x="2554" y="12536"/>
                  </a:moveTo>
                  <a:lnTo>
                    <a:pt x="2545" y="12490"/>
                  </a:lnTo>
                  <a:lnTo>
                    <a:pt x="2516" y="12453"/>
                  </a:lnTo>
                  <a:lnTo>
                    <a:pt x="2474" y="12428"/>
                  </a:lnTo>
                  <a:lnTo>
                    <a:pt x="2423" y="12418"/>
                  </a:lnTo>
                  <a:lnTo>
                    <a:pt x="2372" y="12428"/>
                  </a:lnTo>
                  <a:lnTo>
                    <a:pt x="2330" y="12453"/>
                  </a:lnTo>
                  <a:lnTo>
                    <a:pt x="2302" y="12490"/>
                  </a:lnTo>
                  <a:lnTo>
                    <a:pt x="2291" y="12536"/>
                  </a:lnTo>
                  <a:lnTo>
                    <a:pt x="2291" y="12949"/>
                  </a:lnTo>
                  <a:lnTo>
                    <a:pt x="2302" y="12995"/>
                  </a:lnTo>
                  <a:lnTo>
                    <a:pt x="2330" y="13032"/>
                  </a:lnTo>
                  <a:lnTo>
                    <a:pt x="2372" y="13057"/>
                  </a:lnTo>
                  <a:lnTo>
                    <a:pt x="2423" y="13067"/>
                  </a:lnTo>
                  <a:lnTo>
                    <a:pt x="2474" y="13057"/>
                  </a:lnTo>
                  <a:lnTo>
                    <a:pt x="2516" y="13032"/>
                  </a:lnTo>
                  <a:lnTo>
                    <a:pt x="2545" y="12995"/>
                  </a:lnTo>
                  <a:lnTo>
                    <a:pt x="2554" y="12949"/>
                  </a:lnTo>
                  <a:lnTo>
                    <a:pt x="2554" y="12536"/>
                  </a:lnTo>
                  <a:lnTo>
                    <a:pt x="2554" y="12536"/>
                  </a:lnTo>
                </a:path>
                <a:path w="21600" h="21600">
                  <a:moveTo>
                    <a:pt x="2554" y="11709"/>
                  </a:moveTo>
                  <a:lnTo>
                    <a:pt x="2545" y="11663"/>
                  </a:lnTo>
                  <a:lnTo>
                    <a:pt x="2516" y="11626"/>
                  </a:lnTo>
                  <a:lnTo>
                    <a:pt x="2474" y="11601"/>
                  </a:lnTo>
                  <a:lnTo>
                    <a:pt x="2423" y="11591"/>
                  </a:lnTo>
                  <a:lnTo>
                    <a:pt x="2372" y="11601"/>
                  </a:lnTo>
                  <a:lnTo>
                    <a:pt x="2330" y="11626"/>
                  </a:lnTo>
                  <a:lnTo>
                    <a:pt x="2302" y="11663"/>
                  </a:lnTo>
                  <a:lnTo>
                    <a:pt x="2291" y="11709"/>
                  </a:lnTo>
                  <a:lnTo>
                    <a:pt x="2291" y="12123"/>
                  </a:lnTo>
                  <a:lnTo>
                    <a:pt x="2302" y="12168"/>
                  </a:lnTo>
                  <a:lnTo>
                    <a:pt x="2330" y="12206"/>
                  </a:lnTo>
                  <a:lnTo>
                    <a:pt x="2372" y="12231"/>
                  </a:lnTo>
                  <a:lnTo>
                    <a:pt x="2423" y="12240"/>
                  </a:lnTo>
                  <a:lnTo>
                    <a:pt x="2474" y="12231"/>
                  </a:lnTo>
                  <a:lnTo>
                    <a:pt x="2516" y="12206"/>
                  </a:lnTo>
                  <a:lnTo>
                    <a:pt x="2545" y="12168"/>
                  </a:lnTo>
                  <a:lnTo>
                    <a:pt x="2554" y="12123"/>
                  </a:lnTo>
                  <a:lnTo>
                    <a:pt x="2554" y="11709"/>
                  </a:lnTo>
                  <a:lnTo>
                    <a:pt x="2554" y="11709"/>
                  </a:lnTo>
                </a:path>
                <a:path w="21600" h="21600">
                  <a:moveTo>
                    <a:pt x="2554" y="11100"/>
                  </a:moveTo>
                  <a:lnTo>
                    <a:pt x="2545" y="11054"/>
                  </a:lnTo>
                  <a:lnTo>
                    <a:pt x="2516" y="11016"/>
                  </a:lnTo>
                  <a:lnTo>
                    <a:pt x="2474" y="10991"/>
                  </a:lnTo>
                  <a:lnTo>
                    <a:pt x="2423" y="10982"/>
                  </a:lnTo>
                  <a:lnTo>
                    <a:pt x="2372" y="10991"/>
                  </a:lnTo>
                  <a:lnTo>
                    <a:pt x="2330" y="11016"/>
                  </a:lnTo>
                  <a:lnTo>
                    <a:pt x="2302" y="11054"/>
                  </a:lnTo>
                  <a:lnTo>
                    <a:pt x="2291" y="11100"/>
                  </a:lnTo>
                  <a:lnTo>
                    <a:pt x="2291" y="11297"/>
                  </a:lnTo>
                  <a:lnTo>
                    <a:pt x="2302" y="11342"/>
                  </a:lnTo>
                  <a:lnTo>
                    <a:pt x="2330" y="11379"/>
                  </a:lnTo>
                  <a:lnTo>
                    <a:pt x="2372" y="11405"/>
                  </a:lnTo>
                  <a:lnTo>
                    <a:pt x="2423" y="11414"/>
                  </a:lnTo>
                  <a:lnTo>
                    <a:pt x="2474" y="11405"/>
                  </a:lnTo>
                  <a:lnTo>
                    <a:pt x="2516" y="11379"/>
                  </a:lnTo>
                  <a:lnTo>
                    <a:pt x="2545" y="11342"/>
                  </a:lnTo>
                  <a:lnTo>
                    <a:pt x="2554" y="11297"/>
                  </a:lnTo>
                  <a:lnTo>
                    <a:pt x="2554" y="11100"/>
                  </a:lnTo>
                  <a:lnTo>
                    <a:pt x="2554" y="11100"/>
                  </a:lnTo>
                </a:path>
                <a:path w="21600" h="21600">
                  <a:moveTo>
                    <a:pt x="4236" y="12371"/>
                  </a:moveTo>
                  <a:lnTo>
                    <a:pt x="4225" y="12325"/>
                  </a:lnTo>
                  <a:lnTo>
                    <a:pt x="4197" y="12287"/>
                  </a:lnTo>
                  <a:lnTo>
                    <a:pt x="4155" y="12262"/>
                  </a:lnTo>
                  <a:lnTo>
                    <a:pt x="4104" y="12253"/>
                  </a:lnTo>
                  <a:lnTo>
                    <a:pt x="4053" y="12262"/>
                  </a:lnTo>
                  <a:lnTo>
                    <a:pt x="4011" y="12287"/>
                  </a:lnTo>
                  <a:lnTo>
                    <a:pt x="3982" y="12325"/>
                  </a:lnTo>
                  <a:lnTo>
                    <a:pt x="3972" y="12371"/>
                  </a:lnTo>
                  <a:lnTo>
                    <a:pt x="3972" y="12567"/>
                  </a:lnTo>
                  <a:lnTo>
                    <a:pt x="3982" y="12613"/>
                  </a:lnTo>
                  <a:lnTo>
                    <a:pt x="4011" y="12650"/>
                  </a:lnTo>
                  <a:lnTo>
                    <a:pt x="4053" y="12676"/>
                  </a:lnTo>
                  <a:lnTo>
                    <a:pt x="4104" y="12685"/>
                  </a:lnTo>
                  <a:lnTo>
                    <a:pt x="4155" y="12676"/>
                  </a:lnTo>
                  <a:lnTo>
                    <a:pt x="4197" y="12650"/>
                  </a:lnTo>
                  <a:lnTo>
                    <a:pt x="4225" y="12613"/>
                  </a:lnTo>
                  <a:lnTo>
                    <a:pt x="4236" y="12567"/>
                  </a:lnTo>
                  <a:lnTo>
                    <a:pt x="4236" y="12371"/>
                  </a:lnTo>
                  <a:lnTo>
                    <a:pt x="4236" y="12371"/>
                  </a:lnTo>
                </a:path>
                <a:path w="21600" h="21600">
                  <a:moveTo>
                    <a:pt x="4236" y="11612"/>
                  </a:moveTo>
                  <a:lnTo>
                    <a:pt x="4225" y="11566"/>
                  </a:lnTo>
                  <a:lnTo>
                    <a:pt x="4197" y="11529"/>
                  </a:lnTo>
                  <a:lnTo>
                    <a:pt x="4155" y="11503"/>
                  </a:lnTo>
                  <a:lnTo>
                    <a:pt x="4104" y="11495"/>
                  </a:lnTo>
                  <a:lnTo>
                    <a:pt x="4053" y="11503"/>
                  </a:lnTo>
                  <a:lnTo>
                    <a:pt x="4011" y="11529"/>
                  </a:lnTo>
                  <a:lnTo>
                    <a:pt x="3982" y="11566"/>
                  </a:lnTo>
                  <a:lnTo>
                    <a:pt x="3972" y="11612"/>
                  </a:lnTo>
                  <a:lnTo>
                    <a:pt x="3972" y="11992"/>
                  </a:lnTo>
                  <a:lnTo>
                    <a:pt x="3982" y="12037"/>
                  </a:lnTo>
                  <a:lnTo>
                    <a:pt x="4011" y="12075"/>
                  </a:lnTo>
                  <a:lnTo>
                    <a:pt x="4053" y="12100"/>
                  </a:lnTo>
                  <a:lnTo>
                    <a:pt x="4104" y="12109"/>
                  </a:lnTo>
                  <a:lnTo>
                    <a:pt x="4155" y="12100"/>
                  </a:lnTo>
                  <a:lnTo>
                    <a:pt x="4197" y="12075"/>
                  </a:lnTo>
                  <a:lnTo>
                    <a:pt x="4225" y="12037"/>
                  </a:lnTo>
                  <a:lnTo>
                    <a:pt x="4236" y="11992"/>
                  </a:lnTo>
                  <a:lnTo>
                    <a:pt x="4236" y="11612"/>
                  </a:lnTo>
                  <a:lnTo>
                    <a:pt x="4236" y="11612"/>
                  </a:lnTo>
                </a:path>
                <a:path w="21600" h="21600">
                  <a:moveTo>
                    <a:pt x="4236" y="10854"/>
                  </a:moveTo>
                  <a:lnTo>
                    <a:pt x="4225" y="10808"/>
                  </a:lnTo>
                  <a:lnTo>
                    <a:pt x="4197" y="10771"/>
                  </a:lnTo>
                  <a:lnTo>
                    <a:pt x="4155" y="10745"/>
                  </a:lnTo>
                  <a:lnTo>
                    <a:pt x="4104" y="10736"/>
                  </a:lnTo>
                  <a:lnTo>
                    <a:pt x="4053" y="10745"/>
                  </a:lnTo>
                  <a:lnTo>
                    <a:pt x="4011" y="10771"/>
                  </a:lnTo>
                  <a:lnTo>
                    <a:pt x="3982" y="10808"/>
                  </a:lnTo>
                  <a:lnTo>
                    <a:pt x="3972" y="10854"/>
                  </a:lnTo>
                  <a:lnTo>
                    <a:pt x="3972" y="11233"/>
                  </a:lnTo>
                  <a:lnTo>
                    <a:pt x="3982" y="11279"/>
                  </a:lnTo>
                  <a:lnTo>
                    <a:pt x="4011" y="11316"/>
                  </a:lnTo>
                  <a:lnTo>
                    <a:pt x="4053" y="11341"/>
                  </a:lnTo>
                  <a:lnTo>
                    <a:pt x="4104" y="11351"/>
                  </a:lnTo>
                  <a:lnTo>
                    <a:pt x="4155" y="11341"/>
                  </a:lnTo>
                  <a:lnTo>
                    <a:pt x="4197" y="11316"/>
                  </a:lnTo>
                  <a:lnTo>
                    <a:pt x="4225" y="11279"/>
                  </a:lnTo>
                  <a:lnTo>
                    <a:pt x="4236" y="11233"/>
                  </a:lnTo>
                  <a:lnTo>
                    <a:pt x="4236" y="10854"/>
                  </a:lnTo>
                  <a:lnTo>
                    <a:pt x="4236" y="10854"/>
                  </a:lnTo>
                </a:path>
                <a:path w="21600" h="21600">
                  <a:moveTo>
                    <a:pt x="4236" y="10096"/>
                  </a:moveTo>
                  <a:lnTo>
                    <a:pt x="4225" y="10049"/>
                  </a:lnTo>
                  <a:lnTo>
                    <a:pt x="4197" y="10012"/>
                  </a:lnTo>
                  <a:lnTo>
                    <a:pt x="4155" y="9987"/>
                  </a:lnTo>
                  <a:lnTo>
                    <a:pt x="4104" y="9977"/>
                  </a:lnTo>
                  <a:lnTo>
                    <a:pt x="4053" y="9987"/>
                  </a:lnTo>
                  <a:lnTo>
                    <a:pt x="4011" y="10012"/>
                  </a:lnTo>
                  <a:lnTo>
                    <a:pt x="3982" y="10049"/>
                  </a:lnTo>
                  <a:lnTo>
                    <a:pt x="3972" y="10096"/>
                  </a:lnTo>
                  <a:lnTo>
                    <a:pt x="3972" y="10475"/>
                  </a:lnTo>
                  <a:lnTo>
                    <a:pt x="3982" y="10521"/>
                  </a:lnTo>
                  <a:lnTo>
                    <a:pt x="4011" y="10557"/>
                  </a:lnTo>
                  <a:lnTo>
                    <a:pt x="4053" y="10583"/>
                  </a:lnTo>
                  <a:lnTo>
                    <a:pt x="4104" y="10592"/>
                  </a:lnTo>
                  <a:lnTo>
                    <a:pt x="4155" y="10583"/>
                  </a:lnTo>
                  <a:lnTo>
                    <a:pt x="4197" y="10557"/>
                  </a:lnTo>
                  <a:lnTo>
                    <a:pt x="4225" y="10521"/>
                  </a:lnTo>
                  <a:lnTo>
                    <a:pt x="4236" y="10475"/>
                  </a:lnTo>
                  <a:lnTo>
                    <a:pt x="4236" y="10096"/>
                  </a:lnTo>
                  <a:lnTo>
                    <a:pt x="4236" y="10096"/>
                  </a:lnTo>
                </a:path>
                <a:path w="21600" h="21600">
                  <a:moveTo>
                    <a:pt x="4236" y="9337"/>
                  </a:moveTo>
                  <a:lnTo>
                    <a:pt x="4225" y="9291"/>
                  </a:lnTo>
                  <a:lnTo>
                    <a:pt x="4197" y="9253"/>
                  </a:lnTo>
                  <a:lnTo>
                    <a:pt x="4155" y="9228"/>
                  </a:lnTo>
                  <a:lnTo>
                    <a:pt x="4104" y="9219"/>
                  </a:lnTo>
                  <a:lnTo>
                    <a:pt x="4053" y="9228"/>
                  </a:lnTo>
                  <a:lnTo>
                    <a:pt x="4011" y="9253"/>
                  </a:lnTo>
                  <a:lnTo>
                    <a:pt x="3982" y="9291"/>
                  </a:lnTo>
                  <a:lnTo>
                    <a:pt x="3972" y="9337"/>
                  </a:lnTo>
                  <a:lnTo>
                    <a:pt x="3972" y="9716"/>
                  </a:lnTo>
                  <a:lnTo>
                    <a:pt x="3982" y="9762"/>
                  </a:lnTo>
                  <a:lnTo>
                    <a:pt x="4011" y="9799"/>
                  </a:lnTo>
                  <a:lnTo>
                    <a:pt x="4053" y="9825"/>
                  </a:lnTo>
                  <a:lnTo>
                    <a:pt x="4104" y="9833"/>
                  </a:lnTo>
                  <a:lnTo>
                    <a:pt x="4155" y="9825"/>
                  </a:lnTo>
                  <a:lnTo>
                    <a:pt x="4197" y="9799"/>
                  </a:lnTo>
                  <a:lnTo>
                    <a:pt x="4225" y="9762"/>
                  </a:lnTo>
                  <a:lnTo>
                    <a:pt x="4236" y="9716"/>
                  </a:lnTo>
                  <a:lnTo>
                    <a:pt x="4236" y="9337"/>
                  </a:lnTo>
                  <a:lnTo>
                    <a:pt x="4236" y="9337"/>
                  </a:lnTo>
                </a:path>
                <a:path w="21600" h="21600">
                  <a:moveTo>
                    <a:pt x="4236" y="8578"/>
                  </a:moveTo>
                  <a:lnTo>
                    <a:pt x="4225" y="8532"/>
                  </a:lnTo>
                  <a:lnTo>
                    <a:pt x="4197" y="8495"/>
                  </a:lnTo>
                  <a:lnTo>
                    <a:pt x="4155" y="8469"/>
                  </a:lnTo>
                  <a:lnTo>
                    <a:pt x="4104" y="8460"/>
                  </a:lnTo>
                  <a:lnTo>
                    <a:pt x="4053" y="8469"/>
                  </a:lnTo>
                  <a:lnTo>
                    <a:pt x="4011" y="8495"/>
                  </a:lnTo>
                  <a:lnTo>
                    <a:pt x="3982" y="8532"/>
                  </a:lnTo>
                  <a:lnTo>
                    <a:pt x="3972" y="8578"/>
                  </a:lnTo>
                  <a:lnTo>
                    <a:pt x="3972" y="8957"/>
                  </a:lnTo>
                  <a:lnTo>
                    <a:pt x="3982" y="9003"/>
                  </a:lnTo>
                  <a:lnTo>
                    <a:pt x="4011" y="9041"/>
                  </a:lnTo>
                  <a:lnTo>
                    <a:pt x="4053" y="9066"/>
                  </a:lnTo>
                  <a:lnTo>
                    <a:pt x="4104" y="9075"/>
                  </a:lnTo>
                  <a:lnTo>
                    <a:pt x="4155" y="9066"/>
                  </a:lnTo>
                  <a:lnTo>
                    <a:pt x="4197" y="9041"/>
                  </a:lnTo>
                  <a:lnTo>
                    <a:pt x="4225" y="9003"/>
                  </a:lnTo>
                  <a:lnTo>
                    <a:pt x="4236" y="8957"/>
                  </a:lnTo>
                  <a:lnTo>
                    <a:pt x="4236" y="8578"/>
                  </a:lnTo>
                  <a:lnTo>
                    <a:pt x="4236" y="8578"/>
                  </a:lnTo>
                </a:path>
                <a:path w="21600" h="21600">
                  <a:moveTo>
                    <a:pt x="4236" y="8003"/>
                  </a:moveTo>
                  <a:lnTo>
                    <a:pt x="4225" y="7956"/>
                  </a:lnTo>
                  <a:lnTo>
                    <a:pt x="4197" y="7919"/>
                  </a:lnTo>
                  <a:lnTo>
                    <a:pt x="4155" y="7894"/>
                  </a:lnTo>
                  <a:lnTo>
                    <a:pt x="4104" y="7885"/>
                  </a:lnTo>
                  <a:lnTo>
                    <a:pt x="4053" y="7894"/>
                  </a:lnTo>
                  <a:lnTo>
                    <a:pt x="4011" y="7919"/>
                  </a:lnTo>
                  <a:lnTo>
                    <a:pt x="3982" y="7956"/>
                  </a:lnTo>
                  <a:lnTo>
                    <a:pt x="3972" y="8003"/>
                  </a:lnTo>
                  <a:lnTo>
                    <a:pt x="3972" y="8199"/>
                  </a:lnTo>
                  <a:lnTo>
                    <a:pt x="3982" y="8245"/>
                  </a:lnTo>
                  <a:lnTo>
                    <a:pt x="4011" y="8282"/>
                  </a:lnTo>
                  <a:lnTo>
                    <a:pt x="4053" y="8307"/>
                  </a:lnTo>
                  <a:lnTo>
                    <a:pt x="4104" y="8317"/>
                  </a:lnTo>
                  <a:lnTo>
                    <a:pt x="4155" y="8307"/>
                  </a:lnTo>
                  <a:lnTo>
                    <a:pt x="4197" y="8282"/>
                  </a:lnTo>
                  <a:lnTo>
                    <a:pt x="4225" y="8245"/>
                  </a:lnTo>
                  <a:lnTo>
                    <a:pt x="4236" y="8199"/>
                  </a:lnTo>
                  <a:lnTo>
                    <a:pt x="4236" y="8003"/>
                  </a:lnTo>
                  <a:lnTo>
                    <a:pt x="4236" y="8003"/>
                  </a:lnTo>
                </a:path>
                <a:path w="21600" h="21600">
                  <a:moveTo>
                    <a:pt x="4359" y="18892"/>
                  </a:moveTo>
                  <a:lnTo>
                    <a:pt x="4348" y="18846"/>
                  </a:lnTo>
                  <a:lnTo>
                    <a:pt x="4320" y="18808"/>
                  </a:lnTo>
                  <a:lnTo>
                    <a:pt x="4278" y="18783"/>
                  </a:lnTo>
                  <a:lnTo>
                    <a:pt x="4228" y="18774"/>
                  </a:lnTo>
                  <a:lnTo>
                    <a:pt x="4176" y="18783"/>
                  </a:lnTo>
                  <a:lnTo>
                    <a:pt x="4134" y="18808"/>
                  </a:lnTo>
                  <a:lnTo>
                    <a:pt x="4106" y="18846"/>
                  </a:lnTo>
                  <a:lnTo>
                    <a:pt x="4096" y="18892"/>
                  </a:lnTo>
                  <a:lnTo>
                    <a:pt x="4096" y="19088"/>
                  </a:lnTo>
                  <a:lnTo>
                    <a:pt x="4106" y="19134"/>
                  </a:lnTo>
                  <a:lnTo>
                    <a:pt x="4134" y="19171"/>
                  </a:lnTo>
                  <a:lnTo>
                    <a:pt x="4176" y="19197"/>
                  </a:lnTo>
                  <a:lnTo>
                    <a:pt x="4228" y="19206"/>
                  </a:lnTo>
                  <a:lnTo>
                    <a:pt x="4278" y="19197"/>
                  </a:lnTo>
                  <a:lnTo>
                    <a:pt x="4320" y="19171"/>
                  </a:lnTo>
                  <a:lnTo>
                    <a:pt x="4348" y="19134"/>
                  </a:lnTo>
                  <a:lnTo>
                    <a:pt x="4359" y="19088"/>
                  </a:lnTo>
                  <a:lnTo>
                    <a:pt x="4359" y="18892"/>
                  </a:lnTo>
                  <a:lnTo>
                    <a:pt x="4359" y="18892"/>
                  </a:lnTo>
                </a:path>
                <a:path w="21600" h="21600">
                  <a:moveTo>
                    <a:pt x="4359" y="18233"/>
                  </a:moveTo>
                  <a:lnTo>
                    <a:pt x="4348" y="18188"/>
                  </a:lnTo>
                  <a:lnTo>
                    <a:pt x="4320" y="18151"/>
                  </a:lnTo>
                  <a:lnTo>
                    <a:pt x="4278" y="18125"/>
                  </a:lnTo>
                  <a:lnTo>
                    <a:pt x="4228" y="18116"/>
                  </a:lnTo>
                  <a:lnTo>
                    <a:pt x="4176" y="18125"/>
                  </a:lnTo>
                  <a:lnTo>
                    <a:pt x="4134" y="18151"/>
                  </a:lnTo>
                  <a:lnTo>
                    <a:pt x="4106" y="18188"/>
                  </a:lnTo>
                  <a:lnTo>
                    <a:pt x="4096" y="18233"/>
                  </a:lnTo>
                  <a:lnTo>
                    <a:pt x="4096" y="18563"/>
                  </a:lnTo>
                  <a:lnTo>
                    <a:pt x="4106" y="18609"/>
                  </a:lnTo>
                  <a:lnTo>
                    <a:pt x="4134" y="18646"/>
                  </a:lnTo>
                  <a:lnTo>
                    <a:pt x="4176" y="18671"/>
                  </a:lnTo>
                  <a:lnTo>
                    <a:pt x="4228" y="18681"/>
                  </a:lnTo>
                  <a:lnTo>
                    <a:pt x="4278" y="18671"/>
                  </a:lnTo>
                  <a:lnTo>
                    <a:pt x="4320" y="18646"/>
                  </a:lnTo>
                  <a:lnTo>
                    <a:pt x="4348" y="18609"/>
                  </a:lnTo>
                  <a:lnTo>
                    <a:pt x="4359" y="18563"/>
                  </a:lnTo>
                  <a:lnTo>
                    <a:pt x="4359" y="18233"/>
                  </a:lnTo>
                  <a:lnTo>
                    <a:pt x="4359" y="18233"/>
                  </a:lnTo>
                </a:path>
                <a:path w="21600" h="21600">
                  <a:moveTo>
                    <a:pt x="4359" y="17576"/>
                  </a:moveTo>
                  <a:lnTo>
                    <a:pt x="4348" y="17530"/>
                  </a:lnTo>
                  <a:lnTo>
                    <a:pt x="4320" y="17492"/>
                  </a:lnTo>
                  <a:lnTo>
                    <a:pt x="4278" y="17467"/>
                  </a:lnTo>
                  <a:lnTo>
                    <a:pt x="4228" y="17457"/>
                  </a:lnTo>
                  <a:lnTo>
                    <a:pt x="4176" y="17467"/>
                  </a:lnTo>
                  <a:lnTo>
                    <a:pt x="4134" y="17492"/>
                  </a:lnTo>
                  <a:lnTo>
                    <a:pt x="4106" y="17530"/>
                  </a:lnTo>
                  <a:lnTo>
                    <a:pt x="4096" y="17576"/>
                  </a:lnTo>
                  <a:lnTo>
                    <a:pt x="4096" y="17905"/>
                  </a:lnTo>
                  <a:lnTo>
                    <a:pt x="4106" y="17950"/>
                  </a:lnTo>
                  <a:lnTo>
                    <a:pt x="4134" y="17988"/>
                  </a:lnTo>
                  <a:lnTo>
                    <a:pt x="4176" y="18013"/>
                  </a:lnTo>
                  <a:lnTo>
                    <a:pt x="4228" y="18022"/>
                  </a:lnTo>
                  <a:lnTo>
                    <a:pt x="4278" y="18013"/>
                  </a:lnTo>
                  <a:lnTo>
                    <a:pt x="4320" y="17988"/>
                  </a:lnTo>
                  <a:lnTo>
                    <a:pt x="4348" y="17950"/>
                  </a:lnTo>
                  <a:lnTo>
                    <a:pt x="4359" y="17905"/>
                  </a:lnTo>
                  <a:lnTo>
                    <a:pt x="4359" y="17576"/>
                  </a:lnTo>
                  <a:lnTo>
                    <a:pt x="4359" y="17576"/>
                  </a:lnTo>
                </a:path>
                <a:path w="21600" h="21600">
                  <a:moveTo>
                    <a:pt x="4359" y="17050"/>
                  </a:moveTo>
                  <a:lnTo>
                    <a:pt x="4348" y="17004"/>
                  </a:lnTo>
                  <a:lnTo>
                    <a:pt x="4320" y="16967"/>
                  </a:lnTo>
                  <a:lnTo>
                    <a:pt x="4278" y="16942"/>
                  </a:lnTo>
                  <a:lnTo>
                    <a:pt x="4228" y="16932"/>
                  </a:lnTo>
                  <a:lnTo>
                    <a:pt x="4176" y="16942"/>
                  </a:lnTo>
                  <a:lnTo>
                    <a:pt x="4134" y="16967"/>
                  </a:lnTo>
                  <a:lnTo>
                    <a:pt x="4106" y="17004"/>
                  </a:lnTo>
                  <a:lnTo>
                    <a:pt x="4096" y="17050"/>
                  </a:lnTo>
                  <a:lnTo>
                    <a:pt x="4096" y="17246"/>
                  </a:lnTo>
                  <a:lnTo>
                    <a:pt x="4106" y="17292"/>
                  </a:lnTo>
                  <a:lnTo>
                    <a:pt x="4134" y="17330"/>
                  </a:lnTo>
                  <a:lnTo>
                    <a:pt x="4176" y="17355"/>
                  </a:lnTo>
                  <a:lnTo>
                    <a:pt x="4228" y="17365"/>
                  </a:lnTo>
                  <a:lnTo>
                    <a:pt x="4278" y="17355"/>
                  </a:lnTo>
                  <a:lnTo>
                    <a:pt x="4320" y="17330"/>
                  </a:lnTo>
                  <a:lnTo>
                    <a:pt x="4348" y="17292"/>
                  </a:lnTo>
                  <a:lnTo>
                    <a:pt x="4359" y="17246"/>
                  </a:lnTo>
                  <a:lnTo>
                    <a:pt x="4359" y="17050"/>
                  </a:lnTo>
                  <a:lnTo>
                    <a:pt x="4359" y="17050"/>
                  </a:lnTo>
                </a:path>
                <a:path w="21600" h="21600">
                  <a:moveTo>
                    <a:pt x="5201" y="6665"/>
                  </a:moveTo>
                  <a:lnTo>
                    <a:pt x="5191" y="6619"/>
                  </a:lnTo>
                  <a:lnTo>
                    <a:pt x="5163" y="6582"/>
                  </a:lnTo>
                  <a:lnTo>
                    <a:pt x="5121" y="6557"/>
                  </a:lnTo>
                  <a:lnTo>
                    <a:pt x="5070" y="6547"/>
                  </a:lnTo>
                  <a:lnTo>
                    <a:pt x="5018" y="6557"/>
                  </a:lnTo>
                  <a:lnTo>
                    <a:pt x="4977" y="6582"/>
                  </a:lnTo>
                  <a:lnTo>
                    <a:pt x="4948" y="6619"/>
                  </a:lnTo>
                  <a:lnTo>
                    <a:pt x="4938" y="6665"/>
                  </a:lnTo>
                  <a:lnTo>
                    <a:pt x="4938" y="6861"/>
                  </a:lnTo>
                  <a:lnTo>
                    <a:pt x="4948" y="6907"/>
                  </a:lnTo>
                  <a:lnTo>
                    <a:pt x="4977" y="6945"/>
                  </a:lnTo>
                  <a:lnTo>
                    <a:pt x="5018" y="6970"/>
                  </a:lnTo>
                  <a:lnTo>
                    <a:pt x="5070" y="6979"/>
                  </a:lnTo>
                  <a:lnTo>
                    <a:pt x="5121" y="6970"/>
                  </a:lnTo>
                  <a:lnTo>
                    <a:pt x="5163" y="6945"/>
                  </a:lnTo>
                  <a:lnTo>
                    <a:pt x="5191" y="6907"/>
                  </a:lnTo>
                  <a:lnTo>
                    <a:pt x="5201" y="6861"/>
                  </a:lnTo>
                  <a:lnTo>
                    <a:pt x="5201" y="6665"/>
                  </a:lnTo>
                  <a:lnTo>
                    <a:pt x="5201" y="6665"/>
                  </a:lnTo>
                </a:path>
                <a:path w="21600" h="21600">
                  <a:moveTo>
                    <a:pt x="5201" y="5833"/>
                  </a:moveTo>
                  <a:lnTo>
                    <a:pt x="5191" y="5786"/>
                  </a:lnTo>
                  <a:lnTo>
                    <a:pt x="5163" y="5749"/>
                  </a:lnTo>
                  <a:lnTo>
                    <a:pt x="5121" y="5724"/>
                  </a:lnTo>
                  <a:lnTo>
                    <a:pt x="5070" y="5714"/>
                  </a:lnTo>
                  <a:lnTo>
                    <a:pt x="5018" y="5724"/>
                  </a:lnTo>
                  <a:lnTo>
                    <a:pt x="4977" y="5749"/>
                  </a:lnTo>
                  <a:lnTo>
                    <a:pt x="4948" y="5786"/>
                  </a:lnTo>
                  <a:lnTo>
                    <a:pt x="4938" y="5833"/>
                  </a:lnTo>
                  <a:lnTo>
                    <a:pt x="4938" y="6249"/>
                  </a:lnTo>
                  <a:lnTo>
                    <a:pt x="4948" y="6294"/>
                  </a:lnTo>
                  <a:lnTo>
                    <a:pt x="4977" y="6332"/>
                  </a:lnTo>
                  <a:lnTo>
                    <a:pt x="5018" y="6357"/>
                  </a:lnTo>
                  <a:lnTo>
                    <a:pt x="5070" y="6366"/>
                  </a:lnTo>
                  <a:lnTo>
                    <a:pt x="5121" y="6357"/>
                  </a:lnTo>
                  <a:lnTo>
                    <a:pt x="5163" y="6332"/>
                  </a:lnTo>
                  <a:lnTo>
                    <a:pt x="5191" y="6294"/>
                  </a:lnTo>
                  <a:lnTo>
                    <a:pt x="5201" y="6249"/>
                  </a:lnTo>
                  <a:lnTo>
                    <a:pt x="5201" y="5833"/>
                  </a:lnTo>
                  <a:lnTo>
                    <a:pt x="5201" y="5833"/>
                  </a:lnTo>
                </a:path>
                <a:path w="21600" h="21600">
                  <a:moveTo>
                    <a:pt x="5201" y="5000"/>
                  </a:moveTo>
                  <a:lnTo>
                    <a:pt x="5191" y="4954"/>
                  </a:lnTo>
                  <a:lnTo>
                    <a:pt x="5163" y="4917"/>
                  </a:lnTo>
                  <a:lnTo>
                    <a:pt x="5121" y="4892"/>
                  </a:lnTo>
                  <a:lnTo>
                    <a:pt x="5070" y="4882"/>
                  </a:lnTo>
                  <a:lnTo>
                    <a:pt x="5018" y="4892"/>
                  </a:lnTo>
                  <a:lnTo>
                    <a:pt x="4977" y="4917"/>
                  </a:lnTo>
                  <a:lnTo>
                    <a:pt x="4948" y="4954"/>
                  </a:lnTo>
                  <a:lnTo>
                    <a:pt x="4938" y="5000"/>
                  </a:lnTo>
                  <a:lnTo>
                    <a:pt x="4938" y="5416"/>
                  </a:lnTo>
                  <a:lnTo>
                    <a:pt x="4948" y="5462"/>
                  </a:lnTo>
                  <a:lnTo>
                    <a:pt x="4977" y="5500"/>
                  </a:lnTo>
                  <a:lnTo>
                    <a:pt x="5018" y="5525"/>
                  </a:lnTo>
                  <a:lnTo>
                    <a:pt x="5070" y="5534"/>
                  </a:lnTo>
                  <a:lnTo>
                    <a:pt x="5121" y="5525"/>
                  </a:lnTo>
                  <a:lnTo>
                    <a:pt x="5163" y="5500"/>
                  </a:lnTo>
                  <a:lnTo>
                    <a:pt x="5191" y="5462"/>
                  </a:lnTo>
                  <a:lnTo>
                    <a:pt x="5201" y="5416"/>
                  </a:lnTo>
                  <a:lnTo>
                    <a:pt x="5201" y="5000"/>
                  </a:lnTo>
                  <a:lnTo>
                    <a:pt x="5201" y="5000"/>
                  </a:lnTo>
                </a:path>
                <a:path w="21600" h="21600">
                  <a:moveTo>
                    <a:pt x="5201" y="4167"/>
                  </a:moveTo>
                  <a:lnTo>
                    <a:pt x="5191" y="4121"/>
                  </a:lnTo>
                  <a:lnTo>
                    <a:pt x="5163" y="4084"/>
                  </a:lnTo>
                  <a:lnTo>
                    <a:pt x="5121" y="4059"/>
                  </a:lnTo>
                  <a:lnTo>
                    <a:pt x="5070" y="4049"/>
                  </a:lnTo>
                  <a:lnTo>
                    <a:pt x="5018" y="4059"/>
                  </a:lnTo>
                  <a:lnTo>
                    <a:pt x="4977" y="4084"/>
                  </a:lnTo>
                  <a:lnTo>
                    <a:pt x="4948" y="4121"/>
                  </a:lnTo>
                  <a:lnTo>
                    <a:pt x="4938" y="4167"/>
                  </a:lnTo>
                  <a:lnTo>
                    <a:pt x="4938" y="4583"/>
                  </a:lnTo>
                  <a:lnTo>
                    <a:pt x="4948" y="4629"/>
                  </a:lnTo>
                  <a:lnTo>
                    <a:pt x="4977" y="4667"/>
                  </a:lnTo>
                  <a:lnTo>
                    <a:pt x="5018" y="4692"/>
                  </a:lnTo>
                  <a:lnTo>
                    <a:pt x="5070" y="4701"/>
                  </a:lnTo>
                  <a:lnTo>
                    <a:pt x="5121" y="4692"/>
                  </a:lnTo>
                  <a:lnTo>
                    <a:pt x="5163" y="4667"/>
                  </a:lnTo>
                  <a:lnTo>
                    <a:pt x="5191" y="4629"/>
                  </a:lnTo>
                  <a:lnTo>
                    <a:pt x="5201" y="4583"/>
                  </a:lnTo>
                  <a:lnTo>
                    <a:pt x="5201" y="4167"/>
                  </a:lnTo>
                  <a:lnTo>
                    <a:pt x="5201" y="4167"/>
                  </a:lnTo>
                </a:path>
                <a:path w="21600" h="21600">
                  <a:moveTo>
                    <a:pt x="5201" y="3335"/>
                  </a:moveTo>
                  <a:lnTo>
                    <a:pt x="5191" y="3288"/>
                  </a:lnTo>
                  <a:lnTo>
                    <a:pt x="5163" y="3251"/>
                  </a:lnTo>
                  <a:lnTo>
                    <a:pt x="5121" y="3226"/>
                  </a:lnTo>
                  <a:lnTo>
                    <a:pt x="5070" y="3216"/>
                  </a:lnTo>
                  <a:lnTo>
                    <a:pt x="5018" y="3226"/>
                  </a:lnTo>
                  <a:lnTo>
                    <a:pt x="4977" y="3251"/>
                  </a:lnTo>
                  <a:lnTo>
                    <a:pt x="4948" y="3288"/>
                  </a:lnTo>
                  <a:lnTo>
                    <a:pt x="4938" y="3335"/>
                  </a:lnTo>
                  <a:lnTo>
                    <a:pt x="4938" y="3751"/>
                  </a:lnTo>
                  <a:lnTo>
                    <a:pt x="4948" y="3796"/>
                  </a:lnTo>
                  <a:lnTo>
                    <a:pt x="4977" y="3834"/>
                  </a:lnTo>
                  <a:lnTo>
                    <a:pt x="5018" y="3859"/>
                  </a:lnTo>
                  <a:lnTo>
                    <a:pt x="5070" y="3868"/>
                  </a:lnTo>
                  <a:lnTo>
                    <a:pt x="5121" y="3859"/>
                  </a:lnTo>
                  <a:lnTo>
                    <a:pt x="5163" y="3834"/>
                  </a:lnTo>
                  <a:lnTo>
                    <a:pt x="5191" y="3796"/>
                  </a:lnTo>
                  <a:lnTo>
                    <a:pt x="5201" y="3751"/>
                  </a:lnTo>
                  <a:lnTo>
                    <a:pt x="5201" y="3335"/>
                  </a:lnTo>
                  <a:lnTo>
                    <a:pt x="5201" y="3335"/>
                  </a:lnTo>
                </a:path>
                <a:path w="21600" h="21600">
                  <a:moveTo>
                    <a:pt x="5201" y="2502"/>
                  </a:moveTo>
                  <a:lnTo>
                    <a:pt x="5191" y="2456"/>
                  </a:lnTo>
                  <a:lnTo>
                    <a:pt x="5163" y="2418"/>
                  </a:lnTo>
                  <a:lnTo>
                    <a:pt x="5121" y="2393"/>
                  </a:lnTo>
                  <a:lnTo>
                    <a:pt x="5070" y="2384"/>
                  </a:lnTo>
                  <a:lnTo>
                    <a:pt x="5018" y="2393"/>
                  </a:lnTo>
                  <a:lnTo>
                    <a:pt x="4977" y="2418"/>
                  </a:lnTo>
                  <a:lnTo>
                    <a:pt x="4948" y="2456"/>
                  </a:lnTo>
                  <a:lnTo>
                    <a:pt x="4938" y="2502"/>
                  </a:lnTo>
                  <a:lnTo>
                    <a:pt x="4938" y="2918"/>
                  </a:lnTo>
                  <a:lnTo>
                    <a:pt x="4948" y="2964"/>
                  </a:lnTo>
                  <a:lnTo>
                    <a:pt x="4977" y="3002"/>
                  </a:lnTo>
                  <a:lnTo>
                    <a:pt x="5018" y="3027"/>
                  </a:lnTo>
                  <a:lnTo>
                    <a:pt x="5070" y="3036"/>
                  </a:lnTo>
                  <a:lnTo>
                    <a:pt x="5121" y="3027"/>
                  </a:lnTo>
                  <a:lnTo>
                    <a:pt x="5163" y="3002"/>
                  </a:lnTo>
                  <a:lnTo>
                    <a:pt x="5191" y="2964"/>
                  </a:lnTo>
                  <a:lnTo>
                    <a:pt x="5201" y="2918"/>
                  </a:lnTo>
                  <a:lnTo>
                    <a:pt x="5201" y="2502"/>
                  </a:lnTo>
                  <a:lnTo>
                    <a:pt x="5201" y="2502"/>
                  </a:lnTo>
                </a:path>
                <a:path w="21600" h="21600">
                  <a:moveTo>
                    <a:pt x="5201" y="1889"/>
                  </a:moveTo>
                  <a:lnTo>
                    <a:pt x="5191" y="1843"/>
                  </a:lnTo>
                  <a:lnTo>
                    <a:pt x="5163" y="1806"/>
                  </a:lnTo>
                  <a:lnTo>
                    <a:pt x="5121" y="1781"/>
                  </a:lnTo>
                  <a:lnTo>
                    <a:pt x="5070" y="1771"/>
                  </a:lnTo>
                  <a:lnTo>
                    <a:pt x="5018" y="1781"/>
                  </a:lnTo>
                  <a:lnTo>
                    <a:pt x="4977" y="1806"/>
                  </a:lnTo>
                  <a:lnTo>
                    <a:pt x="4948" y="1843"/>
                  </a:lnTo>
                  <a:lnTo>
                    <a:pt x="4938" y="1889"/>
                  </a:lnTo>
                  <a:lnTo>
                    <a:pt x="4938" y="2085"/>
                  </a:lnTo>
                  <a:lnTo>
                    <a:pt x="4948" y="2131"/>
                  </a:lnTo>
                  <a:lnTo>
                    <a:pt x="4977" y="2169"/>
                  </a:lnTo>
                  <a:lnTo>
                    <a:pt x="5018" y="2194"/>
                  </a:lnTo>
                  <a:lnTo>
                    <a:pt x="5070" y="2203"/>
                  </a:lnTo>
                  <a:lnTo>
                    <a:pt x="5121" y="2194"/>
                  </a:lnTo>
                  <a:lnTo>
                    <a:pt x="5163" y="2169"/>
                  </a:lnTo>
                  <a:lnTo>
                    <a:pt x="5191" y="2131"/>
                  </a:lnTo>
                  <a:lnTo>
                    <a:pt x="5201" y="2085"/>
                  </a:lnTo>
                  <a:lnTo>
                    <a:pt x="5201" y="1889"/>
                  </a:lnTo>
                  <a:lnTo>
                    <a:pt x="5201" y="1889"/>
                  </a:lnTo>
                </a:path>
                <a:path w="21600" h="21600">
                  <a:moveTo>
                    <a:pt x="14171" y="2203"/>
                  </a:moveTo>
                  <a:lnTo>
                    <a:pt x="14161" y="2157"/>
                  </a:lnTo>
                  <a:lnTo>
                    <a:pt x="14133" y="2120"/>
                  </a:lnTo>
                  <a:lnTo>
                    <a:pt x="14091" y="2095"/>
                  </a:lnTo>
                  <a:lnTo>
                    <a:pt x="14039" y="2086"/>
                  </a:lnTo>
                  <a:lnTo>
                    <a:pt x="13988" y="2095"/>
                  </a:lnTo>
                  <a:lnTo>
                    <a:pt x="13946" y="2120"/>
                  </a:lnTo>
                  <a:lnTo>
                    <a:pt x="13918" y="2157"/>
                  </a:lnTo>
                  <a:lnTo>
                    <a:pt x="13907" y="2203"/>
                  </a:lnTo>
                  <a:lnTo>
                    <a:pt x="13907" y="2399"/>
                  </a:lnTo>
                  <a:lnTo>
                    <a:pt x="13918" y="2446"/>
                  </a:lnTo>
                  <a:lnTo>
                    <a:pt x="13946" y="2483"/>
                  </a:lnTo>
                  <a:lnTo>
                    <a:pt x="13988" y="2508"/>
                  </a:lnTo>
                  <a:lnTo>
                    <a:pt x="14039" y="2518"/>
                  </a:lnTo>
                  <a:lnTo>
                    <a:pt x="14091" y="2508"/>
                  </a:lnTo>
                  <a:lnTo>
                    <a:pt x="14133" y="2483"/>
                  </a:lnTo>
                  <a:lnTo>
                    <a:pt x="14161" y="2446"/>
                  </a:lnTo>
                  <a:lnTo>
                    <a:pt x="14171" y="2399"/>
                  </a:lnTo>
                  <a:lnTo>
                    <a:pt x="14171" y="2203"/>
                  </a:lnTo>
                  <a:lnTo>
                    <a:pt x="14171" y="2203"/>
                  </a:lnTo>
                </a:path>
                <a:path w="21600" h="21600">
                  <a:moveTo>
                    <a:pt x="14171" y="1448"/>
                  </a:moveTo>
                  <a:lnTo>
                    <a:pt x="14161" y="1402"/>
                  </a:lnTo>
                  <a:lnTo>
                    <a:pt x="14133" y="1364"/>
                  </a:lnTo>
                  <a:lnTo>
                    <a:pt x="14091" y="1339"/>
                  </a:lnTo>
                  <a:lnTo>
                    <a:pt x="14039" y="1330"/>
                  </a:lnTo>
                  <a:lnTo>
                    <a:pt x="13988" y="1339"/>
                  </a:lnTo>
                  <a:lnTo>
                    <a:pt x="13946" y="1364"/>
                  </a:lnTo>
                  <a:lnTo>
                    <a:pt x="13918" y="1402"/>
                  </a:lnTo>
                  <a:lnTo>
                    <a:pt x="13907" y="1448"/>
                  </a:lnTo>
                  <a:lnTo>
                    <a:pt x="13907" y="1825"/>
                  </a:lnTo>
                  <a:lnTo>
                    <a:pt x="13918" y="1871"/>
                  </a:lnTo>
                  <a:lnTo>
                    <a:pt x="13946" y="1909"/>
                  </a:lnTo>
                  <a:lnTo>
                    <a:pt x="13988" y="1934"/>
                  </a:lnTo>
                  <a:lnTo>
                    <a:pt x="14039" y="1943"/>
                  </a:lnTo>
                  <a:lnTo>
                    <a:pt x="14091" y="1934"/>
                  </a:lnTo>
                  <a:lnTo>
                    <a:pt x="14133" y="1909"/>
                  </a:lnTo>
                  <a:lnTo>
                    <a:pt x="14161" y="1871"/>
                  </a:lnTo>
                  <a:lnTo>
                    <a:pt x="14171" y="1825"/>
                  </a:lnTo>
                  <a:lnTo>
                    <a:pt x="14171" y="1448"/>
                  </a:lnTo>
                  <a:lnTo>
                    <a:pt x="14171" y="1448"/>
                  </a:lnTo>
                </a:path>
                <a:path w="21600" h="21600">
                  <a:moveTo>
                    <a:pt x="14171" y="692"/>
                  </a:moveTo>
                  <a:lnTo>
                    <a:pt x="14161" y="646"/>
                  </a:lnTo>
                  <a:lnTo>
                    <a:pt x="14133" y="608"/>
                  </a:lnTo>
                  <a:lnTo>
                    <a:pt x="14091" y="583"/>
                  </a:lnTo>
                  <a:lnTo>
                    <a:pt x="14039" y="574"/>
                  </a:lnTo>
                  <a:lnTo>
                    <a:pt x="13988" y="583"/>
                  </a:lnTo>
                  <a:lnTo>
                    <a:pt x="13946" y="608"/>
                  </a:lnTo>
                  <a:lnTo>
                    <a:pt x="13918" y="646"/>
                  </a:lnTo>
                  <a:lnTo>
                    <a:pt x="13907" y="692"/>
                  </a:lnTo>
                  <a:lnTo>
                    <a:pt x="13907" y="1069"/>
                  </a:lnTo>
                  <a:lnTo>
                    <a:pt x="13918" y="1116"/>
                  </a:lnTo>
                  <a:lnTo>
                    <a:pt x="13946" y="1153"/>
                  </a:lnTo>
                  <a:lnTo>
                    <a:pt x="13988" y="1178"/>
                  </a:lnTo>
                  <a:lnTo>
                    <a:pt x="14039" y="1188"/>
                  </a:lnTo>
                  <a:lnTo>
                    <a:pt x="14091" y="1178"/>
                  </a:lnTo>
                  <a:lnTo>
                    <a:pt x="14133" y="1153"/>
                  </a:lnTo>
                  <a:lnTo>
                    <a:pt x="14161" y="1116"/>
                  </a:lnTo>
                  <a:lnTo>
                    <a:pt x="14171" y="1069"/>
                  </a:lnTo>
                  <a:lnTo>
                    <a:pt x="14171" y="692"/>
                  </a:lnTo>
                  <a:lnTo>
                    <a:pt x="14171" y="692"/>
                  </a:lnTo>
                </a:path>
                <a:path w="21600" h="21600">
                  <a:moveTo>
                    <a:pt x="14171" y="118"/>
                  </a:moveTo>
                  <a:lnTo>
                    <a:pt x="14161" y="72"/>
                  </a:lnTo>
                  <a:lnTo>
                    <a:pt x="14133" y="34"/>
                  </a:lnTo>
                  <a:lnTo>
                    <a:pt x="14091" y="9"/>
                  </a:lnTo>
                  <a:lnTo>
                    <a:pt x="14039" y="0"/>
                  </a:lnTo>
                  <a:lnTo>
                    <a:pt x="13988" y="9"/>
                  </a:lnTo>
                  <a:lnTo>
                    <a:pt x="13946" y="34"/>
                  </a:lnTo>
                  <a:lnTo>
                    <a:pt x="13918" y="72"/>
                  </a:lnTo>
                  <a:lnTo>
                    <a:pt x="13907" y="118"/>
                  </a:lnTo>
                  <a:lnTo>
                    <a:pt x="13907" y="314"/>
                  </a:lnTo>
                  <a:lnTo>
                    <a:pt x="13918" y="360"/>
                  </a:lnTo>
                  <a:lnTo>
                    <a:pt x="13946" y="397"/>
                  </a:lnTo>
                  <a:lnTo>
                    <a:pt x="13988" y="422"/>
                  </a:lnTo>
                  <a:lnTo>
                    <a:pt x="14039" y="432"/>
                  </a:lnTo>
                  <a:lnTo>
                    <a:pt x="14091" y="422"/>
                  </a:lnTo>
                  <a:lnTo>
                    <a:pt x="14133" y="397"/>
                  </a:lnTo>
                  <a:lnTo>
                    <a:pt x="14161" y="360"/>
                  </a:lnTo>
                  <a:lnTo>
                    <a:pt x="14171" y="314"/>
                  </a:lnTo>
                  <a:lnTo>
                    <a:pt x="14171" y="118"/>
                  </a:lnTo>
                  <a:lnTo>
                    <a:pt x="14171" y="118"/>
                  </a:lnTo>
                </a:path>
                <a:path w="21600" h="21600">
                  <a:moveTo>
                    <a:pt x="18953" y="6665"/>
                  </a:moveTo>
                  <a:lnTo>
                    <a:pt x="18943" y="6619"/>
                  </a:lnTo>
                  <a:lnTo>
                    <a:pt x="18915" y="6582"/>
                  </a:lnTo>
                  <a:lnTo>
                    <a:pt x="18873" y="6557"/>
                  </a:lnTo>
                  <a:lnTo>
                    <a:pt x="18821" y="6547"/>
                  </a:lnTo>
                  <a:lnTo>
                    <a:pt x="18770" y="6557"/>
                  </a:lnTo>
                  <a:lnTo>
                    <a:pt x="18728" y="6582"/>
                  </a:lnTo>
                  <a:lnTo>
                    <a:pt x="18700" y="6619"/>
                  </a:lnTo>
                  <a:lnTo>
                    <a:pt x="18689" y="6665"/>
                  </a:lnTo>
                  <a:lnTo>
                    <a:pt x="18689" y="6861"/>
                  </a:lnTo>
                  <a:lnTo>
                    <a:pt x="18700" y="6907"/>
                  </a:lnTo>
                  <a:lnTo>
                    <a:pt x="18728" y="6945"/>
                  </a:lnTo>
                  <a:lnTo>
                    <a:pt x="18770" y="6970"/>
                  </a:lnTo>
                  <a:lnTo>
                    <a:pt x="18821" y="6979"/>
                  </a:lnTo>
                  <a:lnTo>
                    <a:pt x="18873" y="6970"/>
                  </a:lnTo>
                  <a:lnTo>
                    <a:pt x="18915" y="6945"/>
                  </a:lnTo>
                  <a:lnTo>
                    <a:pt x="18943" y="6907"/>
                  </a:lnTo>
                  <a:lnTo>
                    <a:pt x="18953" y="6861"/>
                  </a:lnTo>
                  <a:lnTo>
                    <a:pt x="18953" y="6665"/>
                  </a:lnTo>
                  <a:lnTo>
                    <a:pt x="18953" y="6665"/>
                  </a:lnTo>
                </a:path>
                <a:path w="21600" h="21600">
                  <a:moveTo>
                    <a:pt x="18953" y="5833"/>
                  </a:moveTo>
                  <a:lnTo>
                    <a:pt x="18943" y="5786"/>
                  </a:lnTo>
                  <a:lnTo>
                    <a:pt x="18915" y="5749"/>
                  </a:lnTo>
                  <a:lnTo>
                    <a:pt x="18873" y="5724"/>
                  </a:lnTo>
                  <a:lnTo>
                    <a:pt x="18821" y="5714"/>
                  </a:lnTo>
                  <a:lnTo>
                    <a:pt x="18770" y="5724"/>
                  </a:lnTo>
                  <a:lnTo>
                    <a:pt x="18728" y="5749"/>
                  </a:lnTo>
                  <a:lnTo>
                    <a:pt x="18700" y="5786"/>
                  </a:lnTo>
                  <a:lnTo>
                    <a:pt x="18689" y="5833"/>
                  </a:lnTo>
                  <a:lnTo>
                    <a:pt x="18689" y="6249"/>
                  </a:lnTo>
                  <a:lnTo>
                    <a:pt x="18700" y="6294"/>
                  </a:lnTo>
                  <a:lnTo>
                    <a:pt x="18728" y="6332"/>
                  </a:lnTo>
                  <a:lnTo>
                    <a:pt x="18770" y="6357"/>
                  </a:lnTo>
                  <a:lnTo>
                    <a:pt x="18821" y="6366"/>
                  </a:lnTo>
                  <a:lnTo>
                    <a:pt x="18873" y="6357"/>
                  </a:lnTo>
                  <a:lnTo>
                    <a:pt x="18915" y="6332"/>
                  </a:lnTo>
                  <a:lnTo>
                    <a:pt x="18943" y="6294"/>
                  </a:lnTo>
                  <a:lnTo>
                    <a:pt x="18953" y="6249"/>
                  </a:lnTo>
                  <a:lnTo>
                    <a:pt x="18953" y="5833"/>
                  </a:lnTo>
                  <a:lnTo>
                    <a:pt x="18953" y="5833"/>
                  </a:lnTo>
                </a:path>
                <a:path w="21600" h="21600">
                  <a:moveTo>
                    <a:pt x="18953" y="5000"/>
                  </a:moveTo>
                  <a:lnTo>
                    <a:pt x="18943" y="4954"/>
                  </a:lnTo>
                  <a:lnTo>
                    <a:pt x="18915" y="4917"/>
                  </a:lnTo>
                  <a:lnTo>
                    <a:pt x="18873" y="4892"/>
                  </a:lnTo>
                  <a:lnTo>
                    <a:pt x="18821" y="4882"/>
                  </a:lnTo>
                  <a:lnTo>
                    <a:pt x="18770" y="4892"/>
                  </a:lnTo>
                  <a:lnTo>
                    <a:pt x="18728" y="4917"/>
                  </a:lnTo>
                  <a:lnTo>
                    <a:pt x="18700" y="4954"/>
                  </a:lnTo>
                  <a:lnTo>
                    <a:pt x="18689" y="5000"/>
                  </a:lnTo>
                  <a:lnTo>
                    <a:pt x="18689" y="5416"/>
                  </a:lnTo>
                  <a:lnTo>
                    <a:pt x="18700" y="5462"/>
                  </a:lnTo>
                  <a:lnTo>
                    <a:pt x="18728" y="5500"/>
                  </a:lnTo>
                  <a:lnTo>
                    <a:pt x="18770" y="5525"/>
                  </a:lnTo>
                  <a:lnTo>
                    <a:pt x="18821" y="5534"/>
                  </a:lnTo>
                  <a:lnTo>
                    <a:pt x="18873" y="5525"/>
                  </a:lnTo>
                  <a:lnTo>
                    <a:pt x="18915" y="5500"/>
                  </a:lnTo>
                  <a:lnTo>
                    <a:pt x="18943" y="5462"/>
                  </a:lnTo>
                  <a:lnTo>
                    <a:pt x="18953" y="5416"/>
                  </a:lnTo>
                  <a:lnTo>
                    <a:pt x="18953" y="5000"/>
                  </a:lnTo>
                  <a:lnTo>
                    <a:pt x="18953" y="5000"/>
                  </a:lnTo>
                </a:path>
                <a:path w="21600" h="21600">
                  <a:moveTo>
                    <a:pt x="18953" y="4167"/>
                  </a:moveTo>
                  <a:lnTo>
                    <a:pt x="18943" y="4121"/>
                  </a:lnTo>
                  <a:lnTo>
                    <a:pt x="18915" y="4084"/>
                  </a:lnTo>
                  <a:lnTo>
                    <a:pt x="18873" y="4059"/>
                  </a:lnTo>
                  <a:lnTo>
                    <a:pt x="18821" y="4049"/>
                  </a:lnTo>
                  <a:lnTo>
                    <a:pt x="18770" y="4059"/>
                  </a:lnTo>
                  <a:lnTo>
                    <a:pt x="18728" y="4084"/>
                  </a:lnTo>
                  <a:lnTo>
                    <a:pt x="18700" y="4121"/>
                  </a:lnTo>
                  <a:lnTo>
                    <a:pt x="18689" y="4167"/>
                  </a:lnTo>
                  <a:lnTo>
                    <a:pt x="18689" y="4583"/>
                  </a:lnTo>
                  <a:lnTo>
                    <a:pt x="18700" y="4629"/>
                  </a:lnTo>
                  <a:lnTo>
                    <a:pt x="18728" y="4667"/>
                  </a:lnTo>
                  <a:lnTo>
                    <a:pt x="18770" y="4692"/>
                  </a:lnTo>
                  <a:lnTo>
                    <a:pt x="18821" y="4701"/>
                  </a:lnTo>
                  <a:lnTo>
                    <a:pt x="18873" y="4692"/>
                  </a:lnTo>
                  <a:lnTo>
                    <a:pt x="18915" y="4667"/>
                  </a:lnTo>
                  <a:lnTo>
                    <a:pt x="18943" y="4629"/>
                  </a:lnTo>
                  <a:lnTo>
                    <a:pt x="18953" y="4583"/>
                  </a:lnTo>
                  <a:lnTo>
                    <a:pt x="18953" y="4167"/>
                  </a:lnTo>
                  <a:lnTo>
                    <a:pt x="18953" y="4167"/>
                  </a:lnTo>
                </a:path>
                <a:path w="21600" h="21600">
                  <a:moveTo>
                    <a:pt x="18953" y="3335"/>
                  </a:moveTo>
                  <a:lnTo>
                    <a:pt x="18943" y="3288"/>
                  </a:lnTo>
                  <a:lnTo>
                    <a:pt x="18915" y="3251"/>
                  </a:lnTo>
                  <a:lnTo>
                    <a:pt x="18873" y="3226"/>
                  </a:lnTo>
                  <a:lnTo>
                    <a:pt x="18821" y="3216"/>
                  </a:lnTo>
                  <a:lnTo>
                    <a:pt x="18770" y="3226"/>
                  </a:lnTo>
                  <a:lnTo>
                    <a:pt x="18728" y="3251"/>
                  </a:lnTo>
                  <a:lnTo>
                    <a:pt x="18700" y="3288"/>
                  </a:lnTo>
                  <a:lnTo>
                    <a:pt x="18689" y="3335"/>
                  </a:lnTo>
                  <a:lnTo>
                    <a:pt x="18689" y="3751"/>
                  </a:lnTo>
                  <a:lnTo>
                    <a:pt x="18700" y="3796"/>
                  </a:lnTo>
                  <a:lnTo>
                    <a:pt x="18728" y="3834"/>
                  </a:lnTo>
                  <a:lnTo>
                    <a:pt x="18770" y="3859"/>
                  </a:lnTo>
                  <a:lnTo>
                    <a:pt x="18821" y="3868"/>
                  </a:lnTo>
                  <a:lnTo>
                    <a:pt x="18873" y="3859"/>
                  </a:lnTo>
                  <a:lnTo>
                    <a:pt x="18915" y="3834"/>
                  </a:lnTo>
                  <a:lnTo>
                    <a:pt x="18943" y="3796"/>
                  </a:lnTo>
                  <a:lnTo>
                    <a:pt x="18953" y="3751"/>
                  </a:lnTo>
                  <a:lnTo>
                    <a:pt x="18953" y="3335"/>
                  </a:lnTo>
                  <a:lnTo>
                    <a:pt x="18953" y="3335"/>
                  </a:lnTo>
                </a:path>
                <a:path w="21600" h="21600">
                  <a:moveTo>
                    <a:pt x="18953" y="2502"/>
                  </a:moveTo>
                  <a:lnTo>
                    <a:pt x="18943" y="2456"/>
                  </a:lnTo>
                  <a:lnTo>
                    <a:pt x="18915" y="2418"/>
                  </a:lnTo>
                  <a:lnTo>
                    <a:pt x="18873" y="2393"/>
                  </a:lnTo>
                  <a:lnTo>
                    <a:pt x="18821" y="2384"/>
                  </a:lnTo>
                  <a:lnTo>
                    <a:pt x="18770" y="2393"/>
                  </a:lnTo>
                  <a:lnTo>
                    <a:pt x="18728" y="2418"/>
                  </a:lnTo>
                  <a:lnTo>
                    <a:pt x="18700" y="2456"/>
                  </a:lnTo>
                  <a:lnTo>
                    <a:pt x="18689" y="2502"/>
                  </a:lnTo>
                  <a:lnTo>
                    <a:pt x="18689" y="2918"/>
                  </a:lnTo>
                  <a:lnTo>
                    <a:pt x="18700" y="2964"/>
                  </a:lnTo>
                  <a:lnTo>
                    <a:pt x="18728" y="3002"/>
                  </a:lnTo>
                  <a:lnTo>
                    <a:pt x="18770" y="3027"/>
                  </a:lnTo>
                  <a:lnTo>
                    <a:pt x="18821" y="3036"/>
                  </a:lnTo>
                  <a:lnTo>
                    <a:pt x="18873" y="3027"/>
                  </a:lnTo>
                  <a:lnTo>
                    <a:pt x="18915" y="3002"/>
                  </a:lnTo>
                  <a:lnTo>
                    <a:pt x="18943" y="2964"/>
                  </a:lnTo>
                  <a:lnTo>
                    <a:pt x="18953" y="2918"/>
                  </a:lnTo>
                  <a:lnTo>
                    <a:pt x="18953" y="2502"/>
                  </a:lnTo>
                  <a:lnTo>
                    <a:pt x="18953" y="2502"/>
                  </a:lnTo>
                </a:path>
                <a:path w="21600" h="21600">
                  <a:moveTo>
                    <a:pt x="18953" y="1889"/>
                  </a:moveTo>
                  <a:lnTo>
                    <a:pt x="18943" y="1843"/>
                  </a:lnTo>
                  <a:lnTo>
                    <a:pt x="18915" y="1806"/>
                  </a:lnTo>
                  <a:lnTo>
                    <a:pt x="18873" y="1781"/>
                  </a:lnTo>
                  <a:lnTo>
                    <a:pt x="18821" y="1771"/>
                  </a:lnTo>
                  <a:lnTo>
                    <a:pt x="18770" y="1781"/>
                  </a:lnTo>
                  <a:lnTo>
                    <a:pt x="18728" y="1806"/>
                  </a:lnTo>
                  <a:lnTo>
                    <a:pt x="18700" y="1843"/>
                  </a:lnTo>
                  <a:lnTo>
                    <a:pt x="18689" y="1889"/>
                  </a:lnTo>
                  <a:lnTo>
                    <a:pt x="18689" y="2085"/>
                  </a:lnTo>
                  <a:lnTo>
                    <a:pt x="18700" y="2131"/>
                  </a:lnTo>
                  <a:lnTo>
                    <a:pt x="18728" y="2169"/>
                  </a:lnTo>
                  <a:lnTo>
                    <a:pt x="18770" y="2194"/>
                  </a:lnTo>
                  <a:lnTo>
                    <a:pt x="18821" y="2203"/>
                  </a:lnTo>
                  <a:lnTo>
                    <a:pt x="18873" y="2194"/>
                  </a:lnTo>
                  <a:lnTo>
                    <a:pt x="18915" y="2169"/>
                  </a:lnTo>
                  <a:lnTo>
                    <a:pt x="18943" y="2131"/>
                  </a:lnTo>
                  <a:lnTo>
                    <a:pt x="18953" y="2085"/>
                  </a:lnTo>
                  <a:lnTo>
                    <a:pt x="18953" y="1889"/>
                  </a:lnTo>
                  <a:lnTo>
                    <a:pt x="18953" y="1889"/>
                  </a:lnTo>
                </a:path>
                <a:path w="21600" h="21600">
                  <a:moveTo>
                    <a:pt x="19795" y="18892"/>
                  </a:moveTo>
                  <a:lnTo>
                    <a:pt x="19785" y="18846"/>
                  </a:lnTo>
                  <a:lnTo>
                    <a:pt x="19757" y="18808"/>
                  </a:lnTo>
                  <a:lnTo>
                    <a:pt x="19715" y="18783"/>
                  </a:lnTo>
                  <a:lnTo>
                    <a:pt x="19664" y="18774"/>
                  </a:lnTo>
                  <a:lnTo>
                    <a:pt x="19612" y="18783"/>
                  </a:lnTo>
                  <a:lnTo>
                    <a:pt x="19570" y="18808"/>
                  </a:lnTo>
                  <a:lnTo>
                    <a:pt x="19542" y="18846"/>
                  </a:lnTo>
                  <a:lnTo>
                    <a:pt x="19532" y="18892"/>
                  </a:lnTo>
                  <a:lnTo>
                    <a:pt x="19532" y="19088"/>
                  </a:lnTo>
                  <a:lnTo>
                    <a:pt x="19542" y="19134"/>
                  </a:lnTo>
                  <a:lnTo>
                    <a:pt x="19570" y="19171"/>
                  </a:lnTo>
                  <a:lnTo>
                    <a:pt x="19612" y="19197"/>
                  </a:lnTo>
                  <a:lnTo>
                    <a:pt x="19664" y="19206"/>
                  </a:lnTo>
                  <a:lnTo>
                    <a:pt x="19715" y="19197"/>
                  </a:lnTo>
                  <a:lnTo>
                    <a:pt x="19757" y="19171"/>
                  </a:lnTo>
                  <a:lnTo>
                    <a:pt x="19785" y="19134"/>
                  </a:lnTo>
                  <a:lnTo>
                    <a:pt x="19795" y="19088"/>
                  </a:lnTo>
                  <a:lnTo>
                    <a:pt x="19795" y="18892"/>
                  </a:lnTo>
                  <a:lnTo>
                    <a:pt x="19795" y="18892"/>
                  </a:lnTo>
                </a:path>
                <a:path w="21600" h="21600">
                  <a:moveTo>
                    <a:pt x="19795" y="18233"/>
                  </a:moveTo>
                  <a:lnTo>
                    <a:pt x="19785" y="18188"/>
                  </a:lnTo>
                  <a:lnTo>
                    <a:pt x="19757" y="18151"/>
                  </a:lnTo>
                  <a:lnTo>
                    <a:pt x="19715" y="18125"/>
                  </a:lnTo>
                  <a:lnTo>
                    <a:pt x="19664" y="18116"/>
                  </a:lnTo>
                  <a:lnTo>
                    <a:pt x="19612" y="18125"/>
                  </a:lnTo>
                  <a:lnTo>
                    <a:pt x="19570" y="18151"/>
                  </a:lnTo>
                  <a:lnTo>
                    <a:pt x="19542" y="18188"/>
                  </a:lnTo>
                  <a:lnTo>
                    <a:pt x="19532" y="18233"/>
                  </a:lnTo>
                  <a:lnTo>
                    <a:pt x="19532" y="18563"/>
                  </a:lnTo>
                  <a:lnTo>
                    <a:pt x="19542" y="18609"/>
                  </a:lnTo>
                  <a:lnTo>
                    <a:pt x="19570" y="18646"/>
                  </a:lnTo>
                  <a:lnTo>
                    <a:pt x="19612" y="18671"/>
                  </a:lnTo>
                  <a:lnTo>
                    <a:pt x="19664" y="18681"/>
                  </a:lnTo>
                  <a:lnTo>
                    <a:pt x="19715" y="18671"/>
                  </a:lnTo>
                  <a:lnTo>
                    <a:pt x="19757" y="18646"/>
                  </a:lnTo>
                  <a:lnTo>
                    <a:pt x="19785" y="18609"/>
                  </a:lnTo>
                  <a:lnTo>
                    <a:pt x="19795" y="18563"/>
                  </a:lnTo>
                  <a:lnTo>
                    <a:pt x="19795" y="18233"/>
                  </a:lnTo>
                  <a:lnTo>
                    <a:pt x="19795" y="18233"/>
                  </a:lnTo>
                </a:path>
                <a:path w="21600" h="21600">
                  <a:moveTo>
                    <a:pt x="19795" y="17576"/>
                  </a:moveTo>
                  <a:lnTo>
                    <a:pt x="19785" y="17530"/>
                  </a:lnTo>
                  <a:lnTo>
                    <a:pt x="19757" y="17492"/>
                  </a:lnTo>
                  <a:lnTo>
                    <a:pt x="19715" y="17467"/>
                  </a:lnTo>
                  <a:lnTo>
                    <a:pt x="19664" y="17457"/>
                  </a:lnTo>
                  <a:lnTo>
                    <a:pt x="19612" y="17467"/>
                  </a:lnTo>
                  <a:lnTo>
                    <a:pt x="19570" y="17492"/>
                  </a:lnTo>
                  <a:lnTo>
                    <a:pt x="19542" y="17530"/>
                  </a:lnTo>
                  <a:lnTo>
                    <a:pt x="19532" y="17576"/>
                  </a:lnTo>
                  <a:lnTo>
                    <a:pt x="19532" y="17905"/>
                  </a:lnTo>
                  <a:lnTo>
                    <a:pt x="19542" y="17950"/>
                  </a:lnTo>
                  <a:lnTo>
                    <a:pt x="19570" y="17988"/>
                  </a:lnTo>
                  <a:lnTo>
                    <a:pt x="19612" y="18013"/>
                  </a:lnTo>
                  <a:lnTo>
                    <a:pt x="19664" y="18022"/>
                  </a:lnTo>
                  <a:lnTo>
                    <a:pt x="19715" y="18013"/>
                  </a:lnTo>
                  <a:lnTo>
                    <a:pt x="19757" y="17988"/>
                  </a:lnTo>
                  <a:lnTo>
                    <a:pt x="19785" y="17950"/>
                  </a:lnTo>
                  <a:lnTo>
                    <a:pt x="19795" y="17905"/>
                  </a:lnTo>
                  <a:lnTo>
                    <a:pt x="19795" y="17576"/>
                  </a:lnTo>
                  <a:lnTo>
                    <a:pt x="19795" y="17576"/>
                  </a:lnTo>
                </a:path>
                <a:path w="21600" h="21600">
                  <a:moveTo>
                    <a:pt x="19795" y="17050"/>
                  </a:moveTo>
                  <a:lnTo>
                    <a:pt x="19785" y="17004"/>
                  </a:lnTo>
                  <a:lnTo>
                    <a:pt x="19757" y="16967"/>
                  </a:lnTo>
                  <a:lnTo>
                    <a:pt x="19715" y="16942"/>
                  </a:lnTo>
                  <a:lnTo>
                    <a:pt x="19664" y="16932"/>
                  </a:lnTo>
                  <a:lnTo>
                    <a:pt x="19612" y="16942"/>
                  </a:lnTo>
                  <a:lnTo>
                    <a:pt x="19570" y="16967"/>
                  </a:lnTo>
                  <a:lnTo>
                    <a:pt x="19542" y="17004"/>
                  </a:lnTo>
                  <a:lnTo>
                    <a:pt x="19532" y="17050"/>
                  </a:lnTo>
                  <a:lnTo>
                    <a:pt x="19532" y="17246"/>
                  </a:lnTo>
                  <a:lnTo>
                    <a:pt x="19542" y="17292"/>
                  </a:lnTo>
                  <a:lnTo>
                    <a:pt x="19570" y="17330"/>
                  </a:lnTo>
                  <a:lnTo>
                    <a:pt x="19612" y="17355"/>
                  </a:lnTo>
                  <a:lnTo>
                    <a:pt x="19664" y="17365"/>
                  </a:lnTo>
                  <a:lnTo>
                    <a:pt x="19715" y="17355"/>
                  </a:lnTo>
                  <a:lnTo>
                    <a:pt x="19757" y="17330"/>
                  </a:lnTo>
                  <a:lnTo>
                    <a:pt x="19785" y="17292"/>
                  </a:lnTo>
                  <a:lnTo>
                    <a:pt x="19795" y="17246"/>
                  </a:lnTo>
                  <a:lnTo>
                    <a:pt x="19795" y="17050"/>
                  </a:lnTo>
                  <a:lnTo>
                    <a:pt x="19795" y="17050"/>
                  </a:lnTo>
                </a:path>
                <a:path w="21600" h="21600">
                  <a:moveTo>
                    <a:pt x="19919" y="12371"/>
                  </a:moveTo>
                  <a:lnTo>
                    <a:pt x="19909" y="12325"/>
                  </a:lnTo>
                  <a:lnTo>
                    <a:pt x="19880" y="12287"/>
                  </a:lnTo>
                  <a:lnTo>
                    <a:pt x="19838" y="12262"/>
                  </a:lnTo>
                  <a:lnTo>
                    <a:pt x="19787" y="12253"/>
                  </a:lnTo>
                  <a:lnTo>
                    <a:pt x="19736" y="12262"/>
                  </a:lnTo>
                  <a:lnTo>
                    <a:pt x="19694" y="12287"/>
                  </a:lnTo>
                  <a:lnTo>
                    <a:pt x="19666" y="12325"/>
                  </a:lnTo>
                  <a:lnTo>
                    <a:pt x="19656" y="12371"/>
                  </a:lnTo>
                  <a:lnTo>
                    <a:pt x="19656" y="12567"/>
                  </a:lnTo>
                  <a:lnTo>
                    <a:pt x="19666" y="12613"/>
                  </a:lnTo>
                  <a:lnTo>
                    <a:pt x="19694" y="12650"/>
                  </a:lnTo>
                  <a:lnTo>
                    <a:pt x="19736" y="12676"/>
                  </a:lnTo>
                  <a:lnTo>
                    <a:pt x="19787" y="12685"/>
                  </a:lnTo>
                  <a:lnTo>
                    <a:pt x="19838" y="12676"/>
                  </a:lnTo>
                  <a:lnTo>
                    <a:pt x="19880" y="12650"/>
                  </a:lnTo>
                  <a:lnTo>
                    <a:pt x="19909" y="12613"/>
                  </a:lnTo>
                  <a:lnTo>
                    <a:pt x="19919" y="12567"/>
                  </a:lnTo>
                  <a:lnTo>
                    <a:pt x="19919" y="12371"/>
                  </a:lnTo>
                  <a:lnTo>
                    <a:pt x="19919" y="12371"/>
                  </a:lnTo>
                </a:path>
                <a:path w="21600" h="21600">
                  <a:moveTo>
                    <a:pt x="19919" y="11612"/>
                  </a:moveTo>
                  <a:lnTo>
                    <a:pt x="19909" y="11566"/>
                  </a:lnTo>
                  <a:lnTo>
                    <a:pt x="19880" y="11529"/>
                  </a:lnTo>
                  <a:lnTo>
                    <a:pt x="19838" y="11503"/>
                  </a:lnTo>
                  <a:lnTo>
                    <a:pt x="19787" y="11495"/>
                  </a:lnTo>
                  <a:lnTo>
                    <a:pt x="19736" y="11503"/>
                  </a:lnTo>
                  <a:lnTo>
                    <a:pt x="19694" y="11529"/>
                  </a:lnTo>
                  <a:lnTo>
                    <a:pt x="19666" y="11566"/>
                  </a:lnTo>
                  <a:lnTo>
                    <a:pt x="19656" y="11612"/>
                  </a:lnTo>
                  <a:lnTo>
                    <a:pt x="19656" y="11992"/>
                  </a:lnTo>
                  <a:lnTo>
                    <a:pt x="19666" y="12037"/>
                  </a:lnTo>
                  <a:lnTo>
                    <a:pt x="19694" y="12075"/>
                  </a:lnTo>
                  <a:lnTo>
                    <a:pt x="19736" y="12100"/>
                  </a:lnTo>
                  <a:lnTo>
                    <a:pt x="19787" y="12109"/>
                  </a:lnTo>
                  <a:lnTo>
                    <a:pt x="19838" y="12100"/>
                  </a:lnTo>
                  <a:lnTo>
                    <a:pt x="19880" y="12075"/>
                  </a:lnTo>
                  <a:lnTo>
                    <a:pt x="19909" y="12037"/>
                  </a:lnTo>
                  <a:lnTo>
                    <a:pt x="19919" y="11992"/>
                  </a:lnTo>
                  <a:lnTo>
                    <a:pt x="19919" y="11612"/>
                  </a:lnTo>
                  <a:lnTo>
                    <a:pt x="19919" y="11612"/>
                  </a:lnTo>
                </a:path>
                <a:path w="21600" h="21600">
                  <a:moveTo>
                    <a:pt x="19919" y="10854"/>
                  </a:moveTo>
                  <a:lnTo>
                    <a:pt x="19909" y="10808"/>
                  </a:lnTo>
                  <a:lnTo>
                    <a:pt x="19880" y="10771"/>
                  </a:lnTo>
                  <a:lnTo>
                    <a:pt x="19838" y="10745"/>
                  </a:lnTo>
                  <a:lnTo>
                    <a:pt x="19787" y="10736"/>
                  </a:lnTo>
                  <a:lnTo>
                    <a:pt x="19736" y="10745"/>
                  </a:lnTo>
                  <a:lnTo>
                    <a:pt x="19694" y="10771"/>
                  </a:lnTo>
                  <a:lnTo>
                    <a:pt x="19666" y="10808"/>
                  </a:lnTo>
                  <a:lnTo>
                    <a:pt x="19656" y="10854"/>
                  </a:lnTo>
                  <a:lnTo>
                    <a:pt x="19656" y="11233"/>
                  </a:lnTo>
                  <a:lnTo>
                    <a:pt x="19666" y="11279"/>
                  </a:lnTo>
                  <a:lnTo>
                    <a:pt x="19694" y="11316"/>
                  </a:lnTo>
                  <a:lnTo>
                    <a:pt x="19736" y="11341"/>
                  </a:lnTo>
                  <a:lnTo>
                    <a:pt x="19787" y="11351"/>
                  </a:lnTo>
                  <a:lnTo>
                    <a:pt x="19838" y="11341"/>
                  </a:lnTo>
                  <a:lnTo>
                    <a:pt x="19880" y="11316"/>
                  </a:lnTo>
                  <a:lnTo>
                    <a:pt x="19909" y="11279"/>
                  </a:lnTo>
                  <a:lnTo>
                    <a:pt x="19919" y="11233"/>
                  </a:lnTo>
                  <a:lnTo>
                    <a:pt x="19919" y="10854"/>
                  </a:lnTo>
                  <a:lnTo>
                    <a:pt x="19919" y="10854"/>
                  </a:lnTo>
                </a:path>
                <a:path w="21600" h="21600">
                  <a:moveTo>
                    <a:pt x="19919" y="10096"/>
                  </a:moveTo>
                  <a:lnTo>
                    <a:pt x="19909" y="10049"/>
                  </a:lnTo>
                  <a:lnTo>
                    <a:pt x="19880" y="10012"/>
                  </a:lnTo>
                  <a:lnTo>
                    <a:pt x="19838" y="9987"/>
                  </a:lnTo>
                  <a:lnTo>
                    <a:pt x="19787" y="9977"/>
                  </a:lnTo>
                  <a:lnTo>
                    <a:pt x="19736" y="9987"/>
                  </a:lnTo>
                  <a:lnTo>
                    <a:pt x="19694" y="10012"/>
                  </a:lnTo>
                  <a:lnTo>
                    <a:pt x="19666" y="10049"/>
                  </a:lnTo>
                  <a:lnTo>
                    <a:pt x="19656" y="10096"/>
                  </a:lnTo>
                  <a:lnTo>
                    <a:pt x="19656" y="10475"/>
                  </a:lnTo>
                  <a:lnTo>
                    <a:pt x="19666" y="10521"/>
                  </a:lnTo>
                  <a:lnTo>
                    <a:pt x="19694" y="10557"/>
                  </a:lnTo>
                  <a:lnTo>
                    <a:pt x="19736" y="10583"/>
                  </a:lnTo>
                  <a:lnTo>
                    <a:pt x="19787" y="10592"/>
                  </a:lnTo>
                  <a:lnTo>
                    <a:pt x="19838" y="10583"/>
                  </a:lnTo>
                  <a:lnTo>
                    <a:pt x="19880" y="10557"/>
                  </a:lnTo>
                  <a:lnTo>
                    <a:pt x="19909" y="10521"/>
                  </a:lnTo>
                  <a:lnTo>
                    <a:pt x="19919" y="10475"/>
                  </a:lnTo>
                  <a:lnTo>
                    <a:pt x="19919" y="10096"/>
                  </a:lnTo>
                  <a:lnTo>
                    <a:pt x="19919" y="10096"/>
                  </a:lnTo>
                </a:path>
                <a:path w="21600" h="21600">
                  <a:moveTo>
                    <a:pt x="19919" y="9337"/>
                  </a:moveTo>
                  <a:lnTo>
                    <a:pt x="19909" y="9291"/>
                  </a:lnTo>
                  <a:lnTo>
                    <a:pt x="19880" y="9253"/>
                  </a:lnTo>
                  <a:lnTo>
                    <a:pt x="19838" y="9228"/>
                  </a:lnTo>
                  <a:lnTo>
                    <a:pt x="19787" y="9219"/>
                  </a:lnTo>
                  <a:lnTo>
                    <a:pt x="19736" y="9228"/>
                  </a:lnTo>
                  <a:lnTo>
                    <a:pt x="19694" y="9253"/>
                  </a:lnTo>
                  <a:lnTo>
                    <a:pt x="19666" y="9291"/>
                  </a:lnTo>
                  <a:lnTo>
                    <a:pt x="19656" y="9337"/>
                  </a:lnTo>
                  <a:lnTo>
                    <a:pt x="19656" y="9716"/>
                  </a:lnTo>
                  <a:lnTo>
                    <a:pt x="19666" y="9762"/>
                  </a:lnTo>
                  <a:lnTo>
                    <a:pt x="19694" y="9799"/>
                  </a:lnTo>
                  <a:lnTo>
                    <a:pt x="19736" y="9825"/>
                  </a:lnTo>
                  <a:lnTo>
                    <a:pt x="19787" y="9833"/>
                  </a:lnTo>
                  <a:lnTo>
                    <a:pt x="19838" y="9825"/>
                  </a:lnTo>
                  <a:lnTo>
                    <a:pt x="19880" y="9799"/>
                  </a:lnTo>
                  <a:lnTo>
                    <a:pt x="19909" y="9762"/>
                  </a:lnTo>
                  <a:lnTo>
                    <a:pt x="19919" y="9716"/>
                  </a:lnTo>
                  <a:lnTo>
                    <a:pt x="19919" y="9337"/>
                  </a:lnTo>
                  <a:lnTo>
                    <a:pt x="19919" y="9337"/>
                  </a:lnTo>
                </a:path>
                <a:path w="21600" h="21600">
                  <a:moveTo>
                    <a:pt x="19919" y="8578"/>
                  </a:moveTo>
                  <a:lnTo>
                    <a:pt x="19909" y="8532"/>
                  </a:lnTo>
                  <a:lnTo>
                    <a:pt x="19880" y="8495"/>
                  </a:lnTo>
                  <a:lnTo>
                    <a:pt x="19838" y="8469"/>
                  </a:lnTo>
                  <a:lnTo>
                    <a:pt x="19787" y="8460"/>
                  </a:lnTo>
                  <a:lnTo>
                    <a:pt x="19736" y="8469"/>
                  </a:lnTo>
                  <a:lnTo>
                    <a:pt x="19694" y="8495"/>
                  </a:lnTo>
                  <a:lnTo>
                    <a:pt x="19666" y="8532"/>
                  </a:lnTo>
                  <a:lnTo>
                    <a:pt x="19656" y="8578"/>
                  </a:lnTo>
                  <a:lnTo>
                    <a:pt x="19656" y="8957"/>
                  </a:lnTo>
                  <a:lnTo>
                    <a:pt x="19666" y="9003"/>
                  </a:lnTo>
                  <a:lnTo>
                    <a:pt x="19694" y="9041"/>
                  </a:lnTo>
                  <a:lnTo>
                    <a:pt x="19736" y="9066"/>
                  </a:lnTo>
                  <a:lnTo>
                    <a:pt x="19787" y="9075"/>
                  </a:lnTo>
                  <a:lnTo>
                    <a:pt x="19838" y="9066"/>
                  </a:lnTo>
                  <a:lnTo>
                    <a:pt x="19880" y="9041"/>
                  </a:lnTo>
                  <a:lnTo>
                    <a:pt x="19909" y="9003"/>
                  </a:lnTo>
                  <a:lnTo>
                    <a:pt x="19919" y="8957"/>
                  </a:lnTo>
                  <a:lnTo>
                    <a:pt x="19919" y="8578"/>
                  </a:lnTo>
                  <a:lnTo>
                    <a:pt x="19919" y="8578"/>
                  </a:lnTo>
                </a:path>
                <a:path w="21600" h="21600">
                  <a:moveTo>
                    <a:pt x="19919" y="8003"/>
                  </a:moveTo>
                  <a:lnTo>
                    <a:pt x="19909" y="7956"/>
                  </a:lnTo>
                  <a:lnTo>
                    <a:pt x="19880" y="7919"/>
                  </a:lnTo>
                  <a:lnTo>
                    <a:pt x="19838" y="7894"/>
                  </a:lnTo>
                  <a:lnTo>
                    <a:pt x="19787" y="7885"/>
                  </a:lnTo>
                  <a:lnTo>
                    <a:pt x="19736" y="7894"/>
                  </a:lnTo>
                  <a:lnTo>
                    <a:pt x="19694" y="7919"/>
                  </a:lnTo>
                  <a:lnTo>
                    <a:pt x="19666" y="7956"/>
                  </a:lnTo>
                  <a:lnTo>
                    <a:pt x="19656" y="8003"/>
                  </a:lnTo>
                  <a:lnTo>
                    <a:pt x="19656" y="8199"/>
                  </a:lnTo>
                  <a:lnTo>
                    <a:pt x="19666" y="8245"/>
                  </a:lnTo>
                  <a:lnTo>
                    <a:pt x="19694" y="8282"/>
                  </a:lnTo>
                  <a:lnTo>
                    <a:pt x="19736" y="8307"/>
                  </a:lnTo>
                  <a:lnTo>
                    <a:pt x="19787" y="8317"/>
                  </a:lnTo>
                  <a:lnTo>
                    <a:pt x="19838" y="8307"/>
                  </a:lnTo>
                  <a:lnTo>
                    <a:pt x="19880" y="8282"/>
                  </a:lnTo>
                  <a:lnTo>
                    <a:pt x="19909" y="8245"/>
                  </a:lnTo>
                  <a:lnTo>
                    <a:pt x="19919" y="8199"/>
                  </a:lnTo>
                  <a:lnTo>
                    <a:pt x="19919" y="8003"/>
                  </a:lnTo>
                  <a:lnTo>
                    <a:pt x="19919" y="8003"/>
                  </a:lnTo>
                </a:path>
                <a:path w="21600" h="21600">
                  <a:moveTo>
                    <a:pt x="21600" y="18321"/>
                  </a:moveTo>
                  <a:lnTo>
                    <a:pt x="21589" y="18275"/>
                  </a:lnTo>
                  <a:lnTo>
                    <a:pt x="21561" y="18238"/>
                  </a:lnTo>
                  <a:lnTo>
                    <a:pt x="21520" y="18213"/>
                  </a:lnTo>
                  <a:lnTo>
                    <a:pt x="21468" y="18203"/>
                  </a:lnTo>
                  <a:lnTo>
                    <a:pt x="21417" y="18213"/>
                  </a:lnTo>
                  <a:lnTo>
                    <a:pt x="21375" y="18238"/>
                  </a:lnTo>
                  <a:lnTo>
                    <a:pt x="21347" y="18275"/>
                  </a:lnTo>
                  <a:lnTo>
                    <a:pt x="21337" y="18321"/>
                  </a:lnTo>
                  <a:lnTo>
                    <a:pt x="21337" y="18517"/>
                  </a:lnTo>
                  <a:lnTo>
                    <a:pt x="21347" y="18563"/>
                  </a:lnTo>
                  <a:lnTo>
                    <a:pt x="21375" y="18601"/>
                  </a:lnTo>
                  <a:lnTo>
                    <a:pt x="21417" y="18626"/>
                  </a:lnTo>
                  <a:lnTo>
                    <a:pt x="21468" y="18635"/>
                  </a:lnTo>
                  <a:lnTo>
                    <a:pt x="21520" y="18626"/>
                  </a:lnTo>
                  <a:lnTo>
                    <a:pt x="21561" y="18601"/>
                  </a:lnTo>
                  <a:lnTo>
                    <a:pt x="21589" y="18563"/>
                  </a:lnTo>
                  <a:lnTo>
                    <a:pt x="21600" y="18517"/>
                  </a:lnTo>
                  <a:lnTo>
                    <a:pt x="21600" y="18321"/>
                  </a:lnTo>
                  <a:lnTo>
                    <a:pt x="21600" y="18321"/>
                  </a:lnTo>
                </a:path>
                <a:path w="21600" h="21600">
                  <a:moveTo>
                    <a:pt x="21600" y="17495"/>
                  </a:moveTo>
                  <a:lnTo>
                    <a:pt x="21589" y="17449"/>
                  </a:lnTo>
                  <a:lnTo>
                    <a:pt x="21561" y="17411"/>
                  </a:lnTo>
                  <a:lnTo>
                    <a:pt x="21520" y="17386"/>
                  </a:lnTo>
                  <a:lnTo>
                    <a:pt x="21468" y="17377"/>
                  </a:lnTo>
                  <a:lnTo>
                    <a:pt x="21417" y="17386"/>
                  </a:lnTo>
                  <a:lnTo>
                    <a:pt x="21375" y="17411"/>
                  </a:lnTo>
                  <a:lnTo>
                    <a:pt x="21347" y="17449"/>
                  </a:lnTo>
                  <a:lnTo>
                    <a:pt x="21337" y="17495"/>
                  </a:lnTo>
                  <a:lnTo>
                    <a:pt x="21337" y="17908"/>
                  </a:lnTo>
                  <a:lnTo>
                    <a:pt x="21347" y="17954"/>
                  </a:lnTo>
                  <a:lnTo>
                    <a:pt x="21375" y="17991"/>
                  </a:lnTo>
                  <a:lnTo>
                    <a:pt x="21417" y="18017"/>
                  </a:lnTo>
                  <a:lnTo>
                    <a:pt x="21468" y="18026"/>
                  </a:lnTo>
                  <a:lnTo>
                    <a:pt x="21520" y="18017"/>
                  </a:lnTo>
                  <a:lnTo>
                    <a:pt x="21561" y="17991"/>
                  </a:lnTo>
                  <a:lnTo>
                    <a:pt x="21589" y="17954"/>
                  </a:lnTo>
                  <a:lnTo>
                    <a:pt x="21600" y="17908"/>
                  </a:lnTo>
                  <a:lnTo>
                    <a:pt x="21600" y="17495"/>
                  </a:lnTo>
                  <a:lnTo>
                    <a:pt x="21600" y="17495"/>
                  </a:lnTo>
                </a:path>
                <a:path w="21600" h="21600">
                  <a:moveTo>
                    <a:pt x="21600" y="16669"/>
                  </a:moveTo>
                  <a:lnTo>
                    <a:pt x="21589" y="16622"/>
                  </a:lnTo>
                  <a:lnTo>
                    <a:pt x="21561" y="16585"/>
                  </a:lnTo>
                  <a:lnTo>
                    <a:pt x="21520" y="16560"/>
                  </a:lnTo>
                  <a:lnTo>
                    <a:pt x="21468" y="16550"/>
                  </a:lnTo>
                  <a:lnTo>
                    <a:pt x="21417" y="16560"/>
                  </a:lnTo>
                  <a:lnTo>
                    <a:pt x="21375" y="16585"/>
                  </a:lnTo>
                  <a:lnTo>
                    <a:pt x="21347" y="16622"/>
                  </a:lnTo>
                  <a:lnTo>
                    <a:pt x="21337" y="16669"/>
                  </a:lnTo>
                  <a:lnTo>
                    <a:pt x="21337" y="17081"/>
                  </a:lnTo>
                  <a:lnTo>
                    <a:pt x="21347" y="17127"/>
                  </a:lnTo>
                  <a:lnTo>
                    <a:pt x="21375" y="17165"/>
                  </a:lnTo>
                  <a:lnTo>
                    <a:pt x="21417" y="17190"/>
                  </a:lnTo>
                  <a:lnTo>
                    <a:pt x="21468" y="17199"/>
                  </a:lnTo>
                  <a:lnTo>
                    <a:pt x="21520" y="17190"/>
                  </a:lnTo>
                  <a:lnTo>
                    <a:pt x="21561" y="17165"/>
                  </a:lnTo>
                  <a:lnTo>
                    <a:pt x="21589" y="17127"/>
                  </a:lnTo>
                  <a:lnTo>
                    <a:pt x="21600" y="17081"/>
                  </a:lnTo>
                  <a:lnTo>
                    <a:pt x="21600" y="16669"/>
                  </a:lnTo>
                  <a:lnTo>
                    <a:pt x="21600" y="16669"/>
                  </a:lnTo>
                </a:path>
                <a:path w="21600" h="21600">
                  <a:moveTo>
                    <a:pt x="21600" y="15841"/>
                  </a:moveTo>
                  <a:lnTo>
                    <a:pt x="21589" y="15796"/>
                  </a:lnTo>
                  <a:lnTo>
                    <a:pt x="21561" y="15759"/>
                  </a:lnTo>
                  <a:lnTo>
                    <a:pt x="21520" y="15733"/>
                  </a:lnTo>
                  <a:lnTo>
                    <a:pt x="21468" y="15724"/>
                  </a:lnTo>
                  <a:lnTo>
                    <a:pt x="21417" y="15733"/>
                  </a:lnTo>
                  <a:lnTo>
                    <a:pt x="21375" y="15759"/>
                  </a:lnTo>
                  <a:lnTo>
                    <a:pt x="21347" y="15796"/>
                  </a:lnTo>
                  <a:lnTo>
                    <a:pt x="21337" y="15841"/>
                  </a:lnTo>
                  <a:lnTo>
                    <a:pt x="21337" y="16255"/>
                  </a:lnTo>
                  <a:lnTo>
                    <a:pt x="21347" y="16301"/>
                  </a:lnTo>
                  <a:lnTo>
                    <a:pt x="21375" y="16339"/>
                  </a:lnTo>
                  <a:lnTo>
                    <a:pt x="21417" y="16364"/>
                  </a:lnTo>
                  <a:lnTo>
                    <a:pt x="21468" y="16372"/>
                  </a:lnTo>
                  <a:lnTo>
                    <a:pt x="21520" y="16364"/>
                  </a:lnTo>
                  <a:lnTo>
                    <a:pt x="21561" y="16339"/>
                  </a:lnTo>
                  <a:lnTo>
                    <a:pt x="21589" y="16301"/>
                  </a:lnTo>
                  <a:lnTo>
                    <a:pt x="21600" y="16255"/>
                  </a:lnTo>
                  <a:lnTo>
                    <a:pt x="21600" y="15841"/>
                  </a:lnTo>
                  <a:lnTo>
                    <a:pt x="21600" y="15841"/>
                  </a:lnTo>
                </a:path>
                <a:path w="21600" h="21600">
                  <a:moveTo>
                    <a:pt x="21600" y="15015"/>
                  </a:moveTo>
                  <a:lnTo>
                    <a:pt x="21589" y="14970"/>
                  </a:lnTo>
                  <a:lnTo>
                    <a:pt x="21561" y="14932"/>
                  </a:lnTo>
                  <a:lnTo>
                    <a:pt x="21520" y="14907"/>
                  </a:lnTo>
                  <a:lnTo>
                    <a:pt x="21468" y="14898"/>
                  </a:lnTo>
                  <a:lnTo>
                    <a:pt x="21417" y="14907"/>
                  </a:lnTo>
                  <a:lnTo>
                    <a:pt x="21375" y="14932"/>
                  </a:lnTo>
                  <a:lnTo>
                    <a:pt x="21347" y="14970"/>
                  </a:lnTo>
                  <a:lnTo>
                    <a:pt x="21337" y="15015"/>
                  </a:lnTo>
                  <a:lnTo>
                    <a:pt x="21337" y="15429"/>
                  </a:lnTo>
                  <a:lnTo>
                    <a:pt x="21347" y="15475"/>
                  </a:lnTo>
                  <a:lnTo>
                    <a:pt x="21375" y="15512"/>
                  </a:lnTo>
                  <a:lnTo>
                    <a:pt x="21417" y="15537"/>
                  </a:lnTo>
                  <a:lnTo>
                    <a:pt x="21468" y="15546"/>
                  </a:lnTo>
                  <a:lnTo>
                    <a:pt x="21520" y="15537"/>
                  </a:lnTo>
                  <a:lnTo>
                    <a:pt x="21561" y="15512"/>
                  </a:lnTo>
                  <a:lnTo>
                    <a:pt x="21589" y="15475"/>
                  </a:lnTo>
                  <a:lnTo>
                    <a:pt x="21600" y="15429"/>
                  </a:lnTo>
                  <a:lnTo>
                    <a:pt x="21600" y="15015"/>
                  </a:lnTo>
                  <a:lnTo>
                    <a:pt x="21600" y="15015"/>
                  </a:lnTo>
                </a:path>
                <a:path w="21600" h="21600">
                  <a:moveTo>
                    <a:pt x="21600" y="14189"/>
                  </a:moveTo>
                  <a:lnTo>
                    <a:pt x="21589" y="14143"/>
                  </a:lnTo>
                  <a:lnTo>
                    <a:pt x="21561" y="14106"/>
                  </a:lnTo>
                  <a:lnTo>
                    <a:pt x="21520" y="14081"/>
                  </a:lnTo>
                  <a:lnTo>
                    <a:pt x="21468" y="14071"/>
                  </a:lnTo>
                  <a:lnTo>
                    <a:pt x="21417" y="14081"/>
                  </a:lnTo>
                  <a:lnTo>
                    <a:pt x="21375" y="14106"/>
                  </a:lnTo>
                  <a:lnTo>
                    <a:pt x="21347" y="14143"/>
                  </a:lnTo>
                  <a:lnTo>
                    <a:pt x="21337" y="14189"/>
                  </a:lnTo>
                  <a:lnTo>
                    <a:pt x="21337" y="14602"/>
                  </a:lnTo>
                  <a:lnTo>
                    <a:pt x="21347" y="14648"/>
                  </a:lnTo>
                  <a:lnTo>
                    <a:pt x="21375" y="14685"/>
                  </a:lnTo>
                  <a:lnTo>
                    <a:pt x="21417" y="14710"/>
                  </a:lnTo>
                  <a:lnTo>
                    <a:pt x="21468" y="14720"/>
                  </a:lnTo>
                  <a:lnTo>
                    <a:pt x="21520" y="14710"/>
                  </a:lnTo>
                  <a:lnTo>
                    <a:pt x="21561" y="14685"/>
                  </a:lnTo>
                  <a:lnTo>
                    <a:pt x="21589" y="14648"/>
                  </a:lnTo>
                  <a:lnTo>
                    <a:pt x="21600" y="14602"/>
                  </a:lnTo>
                  <a:lnTo>
                    <a:pt x="21600" y="14189"/>
                  </a:lnTo>
                  <a:lnTo>
                    <a:pt x="21600" y="14189"/>
                  </a:lnTo>
                </a:path>
                <a:path w="21600" h="21600">
                  <a:moveTo>
                    <a:pt x="21600" y="13362"/>
                  </a:moveTo>
                  <a:lnTo>
                    <a:pt x="21589" y="13317"/>
                  </a:lnTo>
                  <a:lnTo>
                    <a:pt x="21561" y="13279"/>
                  </a:lnTo>
                  <a:lnTo>
                    <a:pt x="21520" y="13254"/>
                  </a:lnTo>
                  <a:lnTo>
                    <a:pt x="21468" y="13245"/>
                  </a:lnTo>
                  <a:lnTo>
                    <a:pt x="21417" y="13254"/>
                  </a:lnTo>
                  <a:lnTo>
                    <a:pt x="21375" y="13279"/>
                  </a:lnTo>
                  <a:lnTo>
                    <a:pt x="21347" y="13317"/>
                  </a:lnTo>
                  <a:lnTo>
                    <a:pt x="21337" y="13362"/>
                  </a:lnTo>
                  <a:lnTo>
                    <a:pt x="21337" y="13776"/>
                  </a:lnTo>
                  <a:lnTo>
                    <a:pt x="21347" y="13821"/>
                  </a:lnTo>
                  <a:lnTo>
                    <a:pt x="21375" y="13859"/>
                  </a:lnTo>
                  <a:lnTo>
                    <a:pt x="21417" y="13884"/>
                  </a:lnTo>
                  <a:lnTo>
                    <a:pt x="21468" y="13893"/>
                  </a:lnTo>
                  <a:lnTo>
                    <a:pt x="21520" y="13884"/>
                  </a:lnTo>
                  <a:lnTo>
                    <a:pt x="21561" y="13859"/>
                  </a:lnTo>
                  <a:lnTo>
                    <a:pt x="21589" y="13821"/>
                  </a:lnTo>
                  <a:lnTo>
                    <a:pt x="21600" y="13776"/>
                  </a:lnTo>
                  <a:lnTo>
                    <a:pt x="21600" y="13362"/>
                  </a:lnTo>
                  <a:lnTo>
                    <a:pt x="21600" y="13362"/>
                  </a:lnTo>
                </a:path>
                <a:path w="21600" h="21600">
                  <a:moveTo>
                    <a:pt x="21600" y="12536"/>
                  </a:moveTo>
                  <a:lnTo>
                    <a:pt x="21589" y="12490"/>
                  </a:lnTo>
                  <a:lnTo>
                    <a:pt x="21561" y="12453"/>
                  </a:lnTo>
                  <a:lnTo>
                    <a:pt x="21520" y="12428"/>
                  </a:lnTo>
                  <a:lnTo>
                    <a:pt x="21468" y="12418"/>
                  </a:lnTo>
                  <a:lnTo>
                    <a:pt x="21417" y="12428"/>
                  </a:lnTo>
                  <a:lnTo>
                    <a:pt x="21375" y="12453"/>
                  </a:lnTo>
                  <a:lnTo>
                    <a:pt x="21347" y="12490"/>
                  </a:lnTo>
                  <a:lnTo>
                    <a:pt x="21337" y="12536"/>
                  </a:lnTo>
                  <a:lnTo>
                    <a:pt x="21337" y="12949"/>
                  </a:lnTo>
                  <a:lnTo>
                    <a:pt x="21347" y="12995"/>
                  </a:lnTo>
                  <a:lnTo>
                    <a:pt x="21375" y="13032"/>
                  </a:lnTo>
                  <a:lnTo>
                    <a:pt x="21417" y="13057"/>
                  </a:lnTo>
                  <a:lnTo>
                    <a:pt x="21468" y="13067"/>
                  </a:lnTo>
                  <a:lnTo>
                    <a:pt x="21520" y="13057"/>
                  </a:lnTo>
                  <a:lnTo>
                    <a:pt x="21561" y="13032"/>
                  </a:lnTo>
                  <a:lnTo>
                    <a:pt x="21589" y="12995"/>
                  </a:lnTo>
                  <a:lnTo>
                    <a:pt x="21600" y="12949"/>
                  </a:lnTo>
                  <a:lnTo>
                    <a:pt x="21600" y="12536"/>
                  </a:lnTo>
                  <a:lnTo>
                    <a:pt x="21600" y="12536"/>
                  </a:lnTo>
                </a:path>
                <a:path w="21600" h="21600">
                  <a:moveTo>
                    <a:pt x="21600" y="11709"/>
                  </a:moveTo>
                  <a:lnTo>
                    <a:pt x="21589" y="11663"/>
                  </a:lnTo>
                  <a:lnTo>
                    <a:pt x="21561" y="11626"/>
                  </a:lnTo>
                  <a:lnTo>
                    <a:pt x="21520" y="11601"/>
                  </a:lnTo>
                  <a:lnTo>
                    <a:pt x="21468" y="11591"/>
                  </a:lnTo>
                  <a:lnTo>
                    <a:pt x="21417" y="11601"/>
                  </a:lnTo>
                  <a:lnTo>
                    <a:pt x="21375" y="11626"/>
                  </a:lnTo>
                  <a:lnTo>
                    <a:pt x="21347" y="11663"/>
                  </a:lnTo>
                  <a:lnTo>
                    <a:pt x="21337" y="11709"/>
                  </a:lnTo>
                  <a:lnTo>
                    <a:pt x="21337" y="12123"/>
                  </a:lnTo>
                  <a:lnTo>
                    <a:pt x="21347" y="12168"/>
                  </a:lnTo>
                  <a:lnTo>
                    <a:pt x="21375" y="12206"/>
                  </a:lnTo>
                  <a:lnTo>
                    <a:pt x="21417" y="12231"/>
                  </a:lnTo>
                  <a:lnTo>
                    <a:pt x="21468" y="12240"/>
                  </a:lnTo>
                  <a:lnTo>
                    <a:pt x="21520" y="12231"/>
                  </a:lnTo>
                  <a:lnTo>
                    <a:pt x="21561" y="12206"/>
                  </a:lnTo>
                  <a:lnTo>
                    <a:pt x="21589" y="12168"/>
                  </a:lnTo>
                  <a:lnTo>
                    <a:pt x="21600" y="12123"/>
                  </a:lnTo>
                  <a:lnTo>
                    <a:pt x="21600" y="11709"/>
                  </a:lnTo>
                  <a:lnTo>
                    <a:pt x="21600" y="11709"/>
                  </a:lnTo>
                </a:path>
                <a:path w="21600" h="21600">
                  <a:moveTo>
                    <a:pt x="21600" y="11100"/>
                  </a:moveTo>
                  <a:lnTo>
                    <a:pt x="21589" y="11054"/>
                  </a:lnTo>
                  <a:lnTo>
                    <a:pt x="21561" y="11016"/>
                  </a:lnTo>
                  <a:lnTo>
                    <a:pt x="21520" y="10991"/>
                  </a:lnTo>
                  <a:lnTo>
                    <a:pt x="21468" y="10982"/>
                  </a:lnTo>
                  <a:lnTo>
                    <a:pt x="21417" y="10991"/>
                  </a:lnTo>
                  <a:lnTo>
                    <a:pt x="21375" y="11016"/>
                  </a:lnTo>
                  <a:lnTo>
                    <a:pt x="21347" y="11054"/>
                  </a:lnTo>
                  <a:lnTo>
                    <a:pt x="21337" y="11100"/>
                  </a:lnTo>
                  <a:lnTo>
                    <a:pt x="21337" y="11297"/>
                  </a:lnTo>
                  <a:lnTo>
                    <a:pt x="21347" y="11342"/>
                  </a:lnTo>
                  <a:lnTo>
                    <a:pt x="21375" y="11379"/>
                  </a:lnTo>
                  <a:lnTo>
                    <a:pt x="21417" y="11405"/>
                  </a:lnTo>
                  <a:lnTo>
                    <a:pt x="21468" y="11414"/>
                  </a:lnTo>
                  <a:lnTo>
                    <a:pt x="21520" y="11405"/>
                  </a:lnTo>
                  <a:lnTo>
                    <a:pt x="21561" y="11379"/>
                  </a:lnTo>
                  <a:lnTo>
                    <a:pt x="21589" y="11342"/>
                  </a:lnTo>
                  <a:lnTo>
                    <a:pt x="21600" y="11297"/>
                  </a:lnTo>
                  <a:lnTo>
                    <a:pt x="21600" y="1110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7" name="曲线"/>
            <p:cNvSpPr>
              <a:spLocks/>
            </p:cNvSpPr>
            <p:nvPr/>
          </p:nvSpPr>
          <p:spPr>
            <a:xfrm rot="0">
              <a:off x="4590923" y="6207632"/>
              <a:ext cx="403225" cy="33178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217" y="8927"/>
                  </a:moveTo>
                  <a:lnTo>
                    <a:pt x="2129" y="8874"/>
                  </a:lnTo>
                  <a:lnTo>
                    <a:pt x="1891" y="8831"/>
                  </a:lnTo>
                  <a:lnTo>
                    <a:pt x="1544" y="8802"/>
                  </a:lnTo>
                  <a:lnTo>
                    <a:pt x="1108" y="8792"/>
                  </a:lnTo>
                  <a:lnTo>
                    <a:pt x="673" y="8802"/>
                  </a:lnTo>
                  <a:lnTo>
                    <a:pt x="319" y="8831"/>
                  </a:lnTo>
                  <a:lnTo>
                    <a:pt x="81" y="8874"/>
                  </a:lnTo>
                  <a:lnTo>
                    <a:pt x="0" y="8927"/>
                  </a:lnTo>
                  <a:lnTo>
                    <a:pt x="0" y="9153"/>
                  </a:lnTo>
                  <a:lnTo>
                    <a:pt x="81" y="9205"/>
                  </a:lnTo>
                  <a:lnTo>
                    <a:pt x="319" y="9248"/>
                  </a:lnTo>
                  <a:lnTo>
                    <a:pt x="673" y="9277"/>
                  </a:lnTo>
                  <a:lnTo>
                    <a:pt x="1108" y="9288"/>
                  </a:lnTo>
                  <a:lnTo>
                    <a:pt x="1544" y="9277"/>
                  </a:lnTo>
                  <a:lnTo>
                    <a:pt x="1891" y="9248"/>
                  </a:lnTo>
                  <a:lnTo>
                    <a:pt x="2129" y="9205"/>
                  </a:lnTo>
                  <a:lnTo>
                    <a:pt x="2217" y="9153"/>
                  </a:lnTo>
                  <a:lnTo>
                    <a:pt x="2217" y="8927"/>
                  </a:lnTo>
                  <a:lnTo>
                    <a:pt x="2217" y="8927"/>
                  </a:lnTo>
                </a:path>
                <a:path w="21600" h="21600">
                  <a:moveTo>
                    <a:pt x="8687" y="21236"/>
                  </a:moveTo>
                  <a:lnTo>
                    <a:pt x="8599" y="21184"/>
                  </a:lnTo>
                  <a:lnTo>
                    <a:pt x="8361" y="21141"/>
                  </a:lnTo>
                  <a:lnTo>
                    <a:pt x="8007" y="21112"/>
                  </a:lnTo>
                  <a:lnTo>
                    <a:pt x="7571" y="21101"/>
                  </a:lnTo>
                  <a:lnTo>
                    <a:pt x="7143" y="21112"/>
                  </a:lnTo>
                  <a:lnTo>
                    <a:pt x="6789" y="21141"/>
                  </a:lnTo>
                  <a:lnTo>
                    <a:pt x="6544" y="21184"/>
                  </a:lnTo>
                  <a:lnTo>
                    <a:pt x="6462" y="21236"/>
                  </a:lnTo>
                  <a:lnTo>
                    <a:pt x="6462" y="21461"/>
                  </a:lnTo>
                  <a:lnTo>
                    <a:pt x="6544" y="21514"/>
                  </a:lnTo>
                  <a:lnTo>
                    <a:pt x="6789" y="21557"/>
                  </a:lnTo>
                  <a:lnTo>
                    <a:pt x="7143" y="21586"/>
                  </a:lnTo>
                  <a:lnTo>
                    <a:pt x="7571" y="21597"/>
                  </a:lnTo>
                  <a:lnTo>
                    <a:pt x="8007" y="21586"/>
                  </a:lnTo>
                  <a:lnTo>
                    <a:pt x="8361" y="21557"/>
                  </a:lnTo>
                  <a:lnTo>
                    <a:pt x="8599" y="21514"/>
                  </a:lnTo>
                  <a:lnTo>
                    <a:pt x="8687" y="21461"/>
                  </a:lnTo>
                  <a:lnTo>
                    <a:pt x="8687" y="21236"/>
                  </a:lnTo>
                  <a:lnTo>
                    <a:pt x="8687" y="21236"/>
                  </a:lnTo>
                </a:path>
                <a:path w="21600" h="21600">
                  <a:moveTo>
                    <a:pt x="8687" y="20444"/>
                  </a:moveTo>
                  <a:lnTo>
                    <a:pt x="8599" y="20391"/>
                  </a:lnTo>
                  <a:lnTo>
                    <a:pt x="8361" y="20348"/>
                  </a:lnTo>
                  <a:lnTo>
                    <a:pt x="8007" y="20319"/>
                  </a:lnTo>
                  <a:lnTo>
                    <a:pt x="7571" y="20308"/>
                  </a:lnTo>
                  <a:lnTo>
                    <a:pt x="7143" y="20319"/>
                  </a:lnTo>
                  <a:lnTo>
                    <a:pt x="6789" y="20348"/>
                  </a:lnTo>
                  <a:lnTo>
                    <a:pt x="6544" y="20391"/>
                  </a:lnTo>
                  <a:lnTo>
                    <a:pt x="6462" y="20444"/>
                  </a:lnTo>
                  <a:lnTo>
                    <a:pt x="6462" y="20840"/>
                  </a:lnTo>
                  <a:lnTo>
                    <a:pt x="6544" y="20893"/>
                  </a:lnTo>
                  <a:lnTo>
                    <a:pt x="6789" y="20936"/>
                  </a:lnTo>
                  <a:lnTo>
                    <a:pt x="7143" y="20964"/>
                  </a:lnTo>
                  <a:lnTo>
                    <a:pt x="7571" y="20975"/>
                  </a:lnTo>
                  <a:lnTo>
                    <a:pt x="8007" y="20964"/>
                  </a:lnTo>
                  <a:lnTo>
                    <a:pt x="8361" y="20936"/>
                  </a:lnTo>
                  <a:lnTo>
                    <a:pt x="8599" y="20893"/>
                  </a:lnTo>
                  <a:lnTo>
                    <a:pt x="8687" y="20840"/>
                  </a:lnTo>
                  <a:lnTo>
                    <a:pt x="8687" y="20444"/>
                  </a:lnTo>
                  <a:lnTo>
                    <a:pt x="8687" y="20444"/>
                  </a:lnTo>
                </a:path>
                <a:path w="21600" h="21600">
                  <a:moveTo>
                    <a:pt x="8687" y="19651"/>
                  </a:moveTo>
                  <a:lnTo>
                    <a:pt x="8599" y="19598"/>
                  </a:lnTo>
                  <a:lnTo>
                    <a:pt x="8361" y="19555"/>
                  </a:lnTo>
                  <a:lnTo>
                    <a:pt x="8007" y="19526"/>
                  </a:lnTo>
                  <a:lnTo>
                    <a:pt x="7571" y="19516"/>
                  </a:lnTo>
                  <a:lnTo>
                    <a:pt x="7143" y="19526"/>
                  </a:lnTo>
                  <a:lnTo>
                    <a:pt x="6789" y="19555"/>
                  </a:lnTo>
                  <a:lnTo>
                    <a:pt x="6544" y="19598"/>
                  </a:lnTo>
                  <a:lnTo>
                    <a:pt x="6462" y="19651"/>
                  </a:lnTo>
                  <a:lnTo>
                    <a:pt x="6462" y="20047"/>
                  </a:lnTo>
                  <a:lnTo>
                    <a:pt x="6544" y="20100"/>
                  </a:lnTo>
                  <a:lnTo>
                    <a:pt x="6789" y="20143"/>
                  </a:lnTo>
                  <a:lnTo>
                    <a:pt x="7143" y="20172"/>
                  </a:lnTo>
                  <a:lnTo>
                    <a:pt x="7571" y="20183"/>
                  </a:lnTo>
                  <a:lnTo>
                    <a:pt x="8007" y="20172"/>
                  </a:lnTo>
                  <a:lnTo>
                    <a:pt x="8361" y="20143"/>
                  </a:lnTo>
                  <a:lnTo>
                    <a:pt x="8599" y="20100"/>
                  </a:lnTo>
                  <a:lnTo>
                    <a:pt x="8687" y="20047"/>
                  </a:lnTo>
                  <a:lnTo>
                    <a:pt x="8687" y="19651"/>
                  </a:lnTo>
                  <a:lnTo>
                    <a:pt x="8687" y="19651"/>
                  </a:lnTo>
                </a:path>
                <a:path w="21600" h="21600">
                  <a:moveTo>
                    <a:pt x="8687" y="19030"/>
                  </a:moveTo>
                  <a:lnTo>
                    <a:pt x="8599" y="18977"/>
                  </a:lnTo>
                  <a:lnTo>
                    <a:pt x="8361" y="18934"/>
                  </a:lnTo>
                  <a:lnTo>
                    <a:pt x="8007" y="18905"/>
                  </a:lnTo>
                  <a:lnTo>
                    <a:pt x="7571" y="18894"/>
                  </a:lnTo>
                  <a:lnTo>
                    <a:pt x="7143" y="18905"/>
                  </a:lnTo>
                  <a:lnTo>
                    <a:pt x="6789" y="18934"/>
                  </a:lnTo>
                  <a:lnTo>
                    <a:pt x="6544" y="18977"/>
                  </a:lnTo>
                  <a:lnTo>
                    <a:pt x="6462" y="19030"/>
                  </a:lnTo>
                  <a:lnTo>
                    <a:pt x="6462" y="19255"/>
                  </a:lnTo>
                  <a:lnTo>
                    <a:pt x="6544" y="19307"/>
                  </a:lnTo>
                  <a:lnTo>
                    <a:pt x="6789" y="19350"/>
                  </a:lnTo>
                  <a:lnTo>
                    <a:pt x="7143" y="19379"/>
                  </a:lnTo>
                  <a:lnTo>
                    <a:pt x="7571" y="19390"/>
                  </a:lnTo>
                  <a:lnTo>
                    <a:pt x="8007" y="19379"/>
                  </a:lnTo>
                  <a:lnTo>
                    <a:pt x="8361" y="19350"/>
                  </a:lnTo>
                  <a:lnTo>
                    <a:pt x="8599" y="19307"/>
                  </a:lnTo>
                  <a:lnTo>
                    <a:pt x="8687" y="19255"/>
                  </a:lnTo>
                  <a:lnTo>
                    <a:pt x="8687" y="19030"/>
                  </a:lnTo>
                  <a:lnTo>
                    <a:pt x="8687" y="19030"/>
                  </a:lnTo>
                </a:path>
                <a:path w="21600" h="21600">
                  <a:moveTo>
                    <a:pt x="10612" y="3557"/>
                  </a:moveTo>
                  <a:lnTo>
                    <a:pt x="10524" y="3505"/>
                  </a:lnTo>
                  <a:lnTo>
                    <a:pt x="10286" y="3462"/>
                  </a:lnTo>
                  <a:lnTo>
                    <a:pt x="9932" y="3433"/>
                  </a:lnTo>
                  <a:lnTo>
                    <a:pt x="9497" y="3422"/>
                  </a:lnTo>
                  <a:lnTo>
                    <a:pt x="9068" y="3433"/>
                  </a:lnTo>
                  <a:lnTo>
                    <a:pt x="8714" y="3462"/>
                  </a:lnTo>
                  <a:lnTo>
                    <a:pt x="8476" y="3505"/>
                  </a:lnTo>
                  <a:lnTo>
                    <a:pt x="8388" y="3557"/>
                  </a:lnTo>
                  <a:lnTo>
                    <a:pt x="8388" y="3783"/>
                  </a:lnTo>
                  <a:lnTo>
                    <a:pt x="8476" y="3835"/>
                  </a:lnTo>
                  <a:lnTo>
                    <a:pt x="8714" y="3878"/>
                  </a:lnTo>
                  <a:lnTo>
                    <a:pt x="9068" y="3907"/>
                  </a:lnTo>
                  <a:lnTo>
                    <a:pt x="9497" y="3918"/>
                  </a:lnTo>
                  <a:lnTo>
                    <a:pt x="9932" y="3907"/>
                  </a:lnTo>
                  <a:lnTo>
                    <a:pt x="10286" y="3878"/>
                  </a:lnTo>
                  <a:lnTo>
                    <a:pt x="10524" y="3835"/>
                  </a:lnTo>
                  <a:lnTo>
                    <a:pt x="10612" y="3783"/>
                  </a:lnTo>
                  <a:lnTo>
                    <a:pt x="10612" y="3557"/>
                  </a:lnTo>
                  <a:lnTo>
                    <a:pt x="10612" y="3557"/>
                  </a:lnTo>
                </a:path>
                <a:path w="21600" h="21600">
                  <a:moveTo>
                    <a:pt x="10612" y="2644"/>
                  </a:moveTo>
                  <a:lnTo>
                    <a:pt x="10524" y="2592"/>
                  </a:lnTo>
                  <a:lnTo>
                    <a:pt x="10286" y="2549"/>
                  </a:lnTo>
                  <a:lnTo>
                    <a:pt x="9932" y="2520"/>
                  </a:lnTo>
                  <a:lnTo>
                    <a:pt x="9497" y="2509"/>
                  </a:lnTo>
                  <a:lnTo>
                    <a:pt x="9068" y="2520"/>
                  </a:lnTo>
                  <a:lnTo>
                    <a:pt x="8714" y="2549"/>
                  </a:lnTo>
                  <a:lnTo>
                    <a:pt x="8476" y="2592"/>
                  </a:lnTo>
                  <a:lnTo>
                    <a:pt x="8388" y="2644"/>
                  </a:lnTo>
                  <a:lnTo>
                    <a:pt x="8388" y="3101"/>
                  </a:lnTo>
                  <a:lnTo>
                    <a:pt x="8476" y="3153"/>
                  </a:lnTo>
                  <a:lnTo>
                    <a:pt x="8714" y="3196"/>
                  </a:lnTo>
                  <a:lnTo>
                    <a:pt x="9068" y="3225"/>
                  </a:lnTo>
                  <a:lnTo>
                    <a:pt x="9497" y="3236"/>
                  </a:lnTo>
                  <a:lnTo>
                    <a:pt x="9932" y="3225"/>
                  </a:lnTo>
                  <a:lnTo>
                    <a:pt x="10286" y="3196"/>
                  </a:lnTo>
                  <a:lnTo>
                    <a:pt x="10524" y="3153"/>
                  </a:lnTo>
                  <a:lnTo>
                    <a:pt x="10612" y="3101"/>
                  </a:lnTo>
                  <a:lnTo>
                    <a:pt x="10612" y="2644"/>
                  </a:lnTo>
                  <a:lnTo>
                    <a:pt x="10612" y="2644"/>
                  </a:lnTo>
                </a:path>
                <a:path w="21600" h="21600">
                  <a:moveTo>
                    <a:pt x="10612" y="1730"/>
                  </a:moveTo>
                  <a:lnTo>
                    <a:pt x="10524" y="1678"/>
                  </a:lnTo>
                  <a:lnTo>
                    <a:pt x="10286" y="1635"/>
                  </a:lnTo>
                  <a:lnTo>
                    <a:pt x="9932" y="1606"/>
                  </a:lnTo>
                  <a:lnTo>
                    <a:pt x="9497" y="1595"/>
                  </a:lnTo>
                  <a:lnTo>
                    <a:pt x="9068" y="1606"/>
                  </a:lnTo>
                  <a:lnTo>
                    <a:pt x="8714" y="1635"/>
                  </a:lnTo>
                  <a:lnTo>
                    <a:pt x="8476" y="1678"/>
                  </a:lnTo>
                  <a:lnTo>
                    <a:pt x="8388" y="1730"/>
                  </a:lnTo>
                  <a:lnTo>
                    <a:pt x="8388" y="2187"/>
                  </a:lnTo>
                  <a:lnTo>
                    <a:pt x="8476" y="2239"/>
                  </a:lnTo>
                  <a:lnTo>
                    <a:pt x="8714" y="2282"/>
                  </a:lnTo>
                  <a:lnTo>
                    <a:pt x="9068" y="2311"/>
                  </a:lnTo>
                  <a:lnTo>
                    <a:pt x="9497" y="2322"/>
                  </a:lnTo>
                  <a:lnTo>
                    <a:pt x="9932" y="2311"/>
                  </a:lnTo>
                  <a:lnTo>
                    <a:pt x="10286" y="2282"/>
                  </a:lnTo>
                  <a:lnTo>
                    <a:pt x="10524" y="2239"/>
                  </a:lnTo>
                  <a:lnTo>
                    <a:pt x="10612" y="2187"/>
                  </a:lnTo>
                  <a:lnTo>
                    <a:pt x="10612" y="1730"/>
                  </a:lnTo>
                  <a:lnTo>
                    <a:pt x="10612" y="1730"/>
                  </a:lnTo>
                </a:path>
                <a:path w="21600" h="21600">
                  <a:moveTo>
                    <a:pt x="10612" y="816"/>
                  </a:moveTo>
                  <a:lnTo>
                    <a:pt x="10524" y="764"/>
                  </a:lnTo>
                  <a:lnTo>
                    <a:pt x="10286" y="721"/>
                  </a:lnTo>
                  <a:lnTo>
                    <a:pt x="9932" y="692"/>
                  </a:lnTo>
                  <a:lnTo>
                    <a:pt x="9497" y="682"/>
                  </a:lnTo>
                  <a:lnTo>
                    <a:pt x="9068" y="692"/>
                  </a:lnTo>
                  <a:lnTo>
                    <a:pt x="8714" y="721"/>
                  </a:lnTo>
                  <a:lnTo>
                    <a:pt x="8476" y="764"/>
                  </a:lnTo>
                  <a:lnTo>
                    <a:pt x="8388" y="816"/>
                  </a:lnTo>
                  <a:lnTo>
                    <a:pt x="8388" y="1274"/>
                  </a:lnTo>
                  <a:lnTo>
                    <a:pt x="8476" y="1326"/>
                  </a:lnTo>
                  <a:lnTo>
                    <a:pt x="8714" y="1369"/>
                  </a:lnTo>
                  <a:lnTo>
                    <a:pt x="9068" y="1398"/>
                  </a:lnTo>
                  <a:lnTo>
                    <a:pt x="9497" y="1408"/>
                  </a:lnTo>
                  <a:lnTo>
                    <a:pt x="9932" y="1398"/>
                  </a:lnTo>
                  <a:lnTo>
                    <a:pt x="10286" y="1369"/>
                  </a:lnTo>
                  <a:lnTo>
                    <a:pt x="10524" y="1326"/>
                  </a:lnTo>
                  <a:lnTo>
                    <a:pt x="10612" y="1274"/>
                  </a:lnTo>
                  <a:lnTo>
                    <a:pt x="10612" y="816"/>
                  </a:lnTo>
                  <a:lnTo>
                    <a:pt x="10612" y="816"/>
                  </a:lnTo>
                </a:path>
                <a:path w="21600" h="21600">
                  <a:moveTo>
                    <a:pt x="10612" y="134"/>
                  </a:moveTo>
                  <a:lnTo>
                    <a:pt x="10524" y="82"/>
                  </a:lnTo>
                  <a:lnTo>
                    <a:pt x="10286" y="39"/>
                  </a:lnTo>
                  <a:lnTo>
                    <a:pt x="9932" y="10"/>
                  </a:lnTo>
                  <a:lnTo>
                    <a:pt x="9497" y="0"/>
                  </a:lnTo>
                  <a:lnTo>
                    <a:pt x="9068" y="10"/>
                  </a:lnTo>
                  <a:lnTo>
                    <a:pt x="8714" y="39"/>
                  </a:lnTo>
                  <a:lnTo>
                    <a:pt x="8476" y="82"/>
                  </a:lnTo>
                  <a:lnTo>
                    <a:pt x="8388" y="134"/>
                  </a:lnTo>
                  <a:lnTo>
                    <a:pt x="8388" y="360"/>
                  </a:lnTo>
                  <a:lnTo>
                    <a:pt x="8476" y="413"/>
                  </a:lnTo>
                  <a:lnTo>
                    <a:pt x="8714" y="455"/>
                  </a:lnTo>
                  <a:lnTo>
                    <a:pt x="9068" y="484"/>
                  </a:lnTo>
                  <a:lnTo>
                    <a:pt x="9497" y="495"/>
                  </a:lnTo>
                  <a:lnTo>
                    <a:pt x="9932" y="484"/>
                  </a:lnTo>
                  <a:lnTo>
                    <a:pt x="10286" y="455"/>
                  </a:lnTo>
                  <a:lnTo>
                    <a:pt x="10524" y="413"/>
                  </a:lnTo>
                  <a:lnTo>
                    <a:pt x="10612" y="360"/>
                  </a:lnTo>
                  <a:lnTo>
                    <a:pt x="10612" y="134"/>
                  </a:lnTo>
                  <a:lnTo>
                    <a:pt x="10612" y="134"/>
                  </a:lnTo>
                </a:path>
                <a:path w="21600" h="21600">
                  <a:moveTo>
                    <a:pt x="21586" y="12069"/>
                  </a:moveTo>
                  <a:lnTo>
                    <a:pt x="21497" y="12017"/>
                  </a:lnTo>
                  <a:lnTo>
                    <a:pt x="21259" y="11974"/>
                  </a:lnTo>
                  <a:lnTo>
                    <a:pt x="20906" y="11945"/>
                  </a:lnTo>
                  <a:lnTo>
                    <a:pt x="20470" y="11934"/>
                  </a:lnTo>
                  <a:lnTo>
                    <a:pt x="20042" y="11945"/>
                  </a:lnTo>
                  <a:lnTo>
                    <a:pt x="19688" y="11974"/>
                  </a:lnTo>
                  <a:lnTo>
                    <a:pt x="19450" y="12017"/>
                  </a:lnTo>
                  <a:lnTo>
                    <a:pt x="19361" y="12069"/>
                  </a:lnTo>
                  <a:lnTo>
                    <a:pt x="19361" y="12295"/>
                  </a:lnTo>
                  <a:lnTo>
                    <a:pt x="19450" y="12347"/>
                  </a:lnTo>
                  <a:lnTo>
                    <a:pt x="19688" y="12390"/>
                  </a:lnTo>
                  <a:lnTo>
                    <a:pt x="20042" y="12420"/>
                  </a:lnTo>
                  <a:lnTo>
                    <a:pt x="20470" y="12430"/>
                  </a:lnTo>
                  <a:lnTo>
                    <a:pt x="20906" y="12420"/>
                  </a:lnTo>
                  <a:lnTo>
                    <a:pt x="21259" y="12390"/>
                  </a:lnTo>
                  <a:lnTo>
                    <a:pt x="21497" y="12347"/>
                  </a:lnTo>
                  <a:lnTo>
                    <a:pt x="21586" y="12295"/>
                  </a:lnTo>
                  <a:lnTo>
                    <a:pt x="21586" y="12069"/>
                  </a:lnTo>
                  <a:lnTo>
                    <a:pt x="21586" y="12069"/>
                  </a:lnTo>
                </a:path>
                <a:path w="21600" h="21600">
                  <a:moveTo>
                    <a:pt x="21586" y="11203"/>
                  </a:moveTo>
                  <a:lnTo>
                    <a:pt x="21497" y="11150"/>
                  </a:lnTo>
                  <a:lnTo>
                    <a:pt x="21259" y="11107"/>
                  </a:lnTo>
                  <a:lnTo>
                    <a:pt x="20906" y="11079"/>
                  </a:lnTo>
                  <a:lnTo>
                    <a:pt x="20470" y="11068"/>
                  </a:lnTo>
                  <a:lnTo>
                    <a:pt x="20042" y="11079"/>
                  </a:lnTo>
                  <a:lnTo>
                    <a:pt x="19688" y="11107"/>
                  </a:lnTo>
                  <a:lnTo>
                    <a:pt x="19450" y="11150"/>
                  </a:lnTo>
                  <a:lnTo>
                    <a:pt x="19361" y="11203"/>
                  </a:lnTo>
                  <a:lnTo>
                    <a:pt x="19361" y="11637"/>
                  </a:lnTo>
                  <a:lnTo>
                    <a:pt x="19450" y="11689"/>
                  </a:lnTo>
                  <a:lnTo>
                    <a:pt x="19688" y="11732"/>
                  </a:lnTo>
                  <a:lnTo>
                    <a:pt x="20042" y="11761"/>
                  </a:lnTo>
                  <a:lnTo>
                    <a:pt x="20470" y="11771"/>
                  </a:lnTo>
                  <a:lnTo>
                    <a:pt x="20906" y="11761"/>
                  </a:lnTo>
                  <a:lnTo>
                    <a:pt x="21259" y="11732"/>
                  </a:lnTo>
                  <a:lnTo>
                    <a:pt x="21497" y="11689"/>
                  </a:lnTo>
                  <a:lnTo>
                    <a:pt x="21586" y="11637"/>
                  </a:lnTo>
                  <a:lnTo>
                    <a:pt x="21586" y="11203"/>
                  </a:lnTo>
                  <a:lnTo>
                    <a:pt x="21586" y="11203"/>
                  </a:lnTo>
                </a:path>
                <a:path w="21600" h="21600">
                  <a:moveTo>
                    <a:pt x="21586" y="10337"/>
                  </a:moveTo>
                  <a:lnTo>
                    <a:pt x="21497" y="10285"/>
                  </a:lnTo>
                  <a:lnTo>
                    <a:pt x="21259" y="10242"/>
                  </a:lnTo>
                  <a:lnTo>
                    <a:pt x="20906" y="10213"/>
                  </a:lnTo>
                  <a:lnTo>
                    <a:pt x="20470" y="10202"/>
                  </a:lnTo>
                  <a:lnTo>
                    <a:pt x="20042" y="10213"/>
                  </a:lnTo>
                  <a:lnTo>
                    <a:pt x="19688" y="10242"/>
                  </a:lnTo>
                  <a:lnTo>
                    <a:pt x="19450" y="10285"/>
                  </a:lnTo>
                  <a:lnTo>
                    <a:pt x="19361" y="10337"/>
                  </a:lnTo>
                  <a:lnTo>
                    <a:pt x="19361" y="10770"/>
                  </a:lnTo>
                  <a:lnTo>
                    <a:pt x="19450" y="10823"/>
                  </a:lnTo>
                  <a:lnTo>
                    <a:pt x="19688" y="10866"/>
                  </a:lnTo>
                  <a:lnTo>
                    <a:pt x="20042" y="10895"/>
                  </a:lnTo>
                  <a:lnTo>
                    <a:pt x="20470" y="10906"/>
                  </a:lnTo>
                  <a:lnTo>
                    <a:pt x="20906" y="10895"/>
                  </a:lnTo>
                  <a:lnTo>
                    <a:pt x="21259" y="10866"/>
                  </a:lnTo>
                  <a:lnTo>
                    <a:pt x="21497" y="10823"/>
                  </a:lnTo>
                  <a:lnTo>
                    <a:pt x="21586" y="10770"/>
                  </a:lnTo>
                  <a:lnTo>
                    <a:pt x="21586" y="10337"/>
                  </a:lnTo>
                  <a:lnTo>
                    <a:pt x="21586" y="10337"/>
                  </a:lnTo>
                </a:path>
                <a:path w="21600" h="21600">
                  <a:moveTo>
                    <a:pt x="21586" y="9471"/>
                  </a:moveTo>
                  <a:lnTo>
                    <a:pt x="21497" y="9418"/>
                  </a:lnTo>
                  <a:lnTo>
                    <a:pt x="21259" y="9375"/>
                  </a:lnTo>
                  <a:lnTo>
                    <a:pt x="20906" y="9346"/>
                  </a:lnTo>
                  <a:lnTo>
                    <a:pt x="20470" y="9336"/>
                  </a:lnTo>
                  <a:lnTo>
                    <a:pt x="20042" y="9346"/>
                  </a:lnTo>
                  <a:lnTo>
                    <a:pt x="19688" y="9375"/>
                  </a:lnTo>
                  <a:lnTo>
                    <a:pt x="19450" y="9418"/>
                  </a:lnTo>
                  <a:lnTo>
                    <a:pt x="19361" y="9471"/>
                  </a:lnTo>
                  <a:lnTo>
                    <a:pt x="19361" y="9904"/>
                  </a:lnTo>
                  <a:lnTo>
                    <a:pt x="19450" y="9957"/>
                  </a:lnTo>
                  <a:lnTo>
                    <a:pt x="19688" y="10000"/>
                  </a:lnTo>
                  <a:lnTo>
                    <a:pt x="20042" y="10029"/>
                  </a:lnTo>
                  <a:lnTo>
                    <a:pt x="20470" y="10039"/>
                  </a:lnTo>
                  <a:lnTo>
                    <a:pt x="20906" y="10029"/>
                  </a:lnTo>
                  <a:lnTo>
                    <a:pt x="21259" y="10000"/>
                  </a:lnTo>
                  <a:lnTo>
                    <a:pt x="21497" y="9957"/>
                  </a:lnTo>
                  <a:lnTo>
                    <a:pt x="21586" y="9904"/>
                  </a:lnTo>
                  <a:lnTo>
                    <a:pt x="21586" y="9471"/>
                  </a:lnTo>
                  <a:lnTo>
                    <a:pt x="21586" y="9471"/>
                  </a:lnTo>
                </a:path>
                <a:path w="21600" h="21600">
                  <a:moveTo>
                    <a:pt x="21586" y="8605"/>
                  </a:moveTo>
                  <a:lnTo>
                    <a:pt x="21497" y="8553"/>
                  </a:lnTo>
                  <a:lnTo>
                    <a:pt x="21259" y="8510"/>
                  </a:lnTo>
                  <a:lnTo>
                    <a:pt x="20906" y="8481"/>
                  </a:lnTo>
                  <a:lnTo>
                    <a:pt x="20470" y="8470"/>
                  </a:lnTo>
                  <a:lnTo>
                    <a:pt x="20042" y="8481"/>
                  </a:lnTo>
                  <a:lnTo>
                    <a:pt x="19688" y="8510"/>
                  </a:lnTo>
                  <a:lnTo>
                    <a:pt x="19450" y="8553"/>
                  </a:lnTo>
                  <a:lnTo>
                    <a:pt x="19361" y="8605"/>
                  </a:lnTo>
                  <a:lnTo>
                    <a:pt x="19361" y="9038"/>
                  </a:lnTo>
                  <a:lnTo>
                    <a:pt x="19450" y="9091"/>
                  </a:lnTo>
                  <a:lnTo>
                    <a:pt x="19688" y="9134"/>
                  </a:lnTo>
                  <a:lnTo>
                    <a:pt x="20042" y="9163"/>
                  </a:lnTo>
                  <a:lnTo>
                    <a:pt x="20470" y="9173"/>
                  </a:lnTo>
                  <a:lnTo>
                    <a:pt x="20906" y="9163"/>
                  </a:lnTo>
                  <a:lnTo>
                    <a:pt x="21259" y="9134"/>
                  </a:lnTo>
                  <a:lnTo>
                    <a:pt x="21497" y="9091"/>
                  </a:lnTo>
                  <a:lnTo>
                    <a:pt x="21586" y="9038"/>
                  </a:lnTo>
                  <a:lnTo>
                    <a:pt x="21586" y="8605"/>
                  </a:lnTo>
                  <a:lnTo>
                    <a:pt x="21586" y="8605"/>
                  </a:lnTo>
                </a:path>
                <a:path w="21600" h="21600">
                  <a:moveTo>
                    <a:pt x="21586" y="7739"/>
                  </a:moveTo>
                  <a:lnTo>
                    <a:pt x="21497" y="7686"/>
                  </a:lnTo>
                  <a:lnTo>
                    <a:pt x="21259" y="7643"/>
                  </a:lnTo>
                  <a:lnTo>
                    <a:pt x="20906" y="7614"/>
                  </a:lnTo>
                  <a:lnTo>
                    <a:pt x="20470" y="7604"/>
                  </a:lnTo>
                  <a:lnTo>
                    <a:pt x="20042" y="7614"/>
                  </a:lnTo>
                  <a:lnTo>
                    <a:pt x="19688" y="7643"/>
                  </a:lnTo>
                  <a:lnTo>
                    <a:pt x="19450" y="7686"/>
                  </a:lnTo>
                  <a:lnTo>
                    <a:pt x="19361" y="7739"/>
                  </a:lnTo>
                  <a:lnTo>
                    <a:pt x="19361" y="8172"/>
                  </a:lnTo>
                  <a:lnTo>
                    <a:pt x="19450" y="8224"/>
                  </a:lnTo>
                  <a:lnTo>
                    <a:pt x="19688" y="8267"/>
                  </a:lnTo>
                  <a:lnTo>
                    <a:pt x="20042" y="8296"/>
                  </a:lnTo>
                  <a:lnTo>
                    <a:pt x="20470" y="8307"/>
                  </a:lnTo>
                  <a:lnTo>
                    <a:pt x="20906" y="8296"/>
                  </a:lnTo>
                  <a:lnTo>
                    <a:pt x="21259" y="8267"/>
                  </a:lnTo>
                  <a:lnTo>
                    <a:pt x="21497" y="8224"/>
                  </a:lnTo>
                  <a:lnTo>
                    <a:pt x="21586" y="8172"/>
                  </a:lnTo>
                  <a:lnTo>
                    <a:pt x="21586" y="7739"/>
                  </a:lnTo>
                  <a:lnTo>
                    <a:pt x="21586" y="7739"/>
                  </a:lnTo>
                </a:path>
                <a:path w="21600" h="21600">
                  <a:moveTo>
                    <a:pt x="21586" y="6873"/>
                  </a:moveTo>
                  <a:lnTo>
                    <a:pt x="21497" y="6821"/>
                  </a:lnTo>
                  <a:lnTo>
                    <a:pt x="21259" y="6778"/>
                  </a:lnTo>
                  <a:lnTo>
                    <a:pt x="20906" y="6749"/>
                  </a:lnTo>
                  <a:lnTo>
                    <a:pt x="20470" y="6738"/>
                  </a:lnTo>
                  <a:lnTo>
                    <a:pt x="20042" y="6749"/>
                  </a:lnTo>
                  <a:lnTo>
                    <a:pt x="19688" y="6778"/>
                  </a:lnTo>
                  <a:lnTo>
                    <a:pt x="19450" y="6821"/>
                  </a:lnTo>
                  <a:lnTo>
                    <a:pt x="19361" y="6873"/>
                  </a:lnTo>
                  <a:lnTo>
                    <a:pt x="19361" y="7306"/>
                  </a:lnTo>
                  <a:lnTo>
                    <a:pt x="19450" y="7359"/>
                  </a:lnTo>
                  <a:lnTo>
                    <a:pt x="19688" y="7402"/>
                  </a:lnTo>
                  <a:lnTo>
                    <a:pt x="20042" y="7431"/>
                  </a:lnTo>
                  <a:lnTo>
                    <a:pt x="20470" y="7441"/>
                  </a:lnTo>
                  <a:lnTo>
                    <a:pt x="20906" y="7431"/>
                  </a:lnTo>
                  <a:lnTo>
                    <a:pt x="21259" y="7402"/>
                  </a:lnTo>
                  <a:lnTo>
                    <a:pt x="21497" y="7359"/>
                  </a:lnTo>
                  <a:lnTo>
                    <a:pt x="21586" y="7306"/>
                  </a:lnTo>
                  <a:lnTo>
                    <a:pt x="21586" y="6873"/>
                  </a:lnTo>
                  <a:lnTo>
                    <a:pt x="21586" y="6873"/>
                  </a:lnTo>
                </a:path>
                <a:path w="21600" h="21600">
                  <a:moveTo>
                    <a:pt x="21586" y="6215"/>
                  </a:moveTo>
                  <a:lnTo>
                    <a:pt x="21497" y="6162"/>
                  </a:lnTo>
                  <a:lnTo>
                    <a:pt x="21259" y="6119"/>
                  </a:lnTo>
                  <a:lnTo>
                    <a:pt x="20906" y="6090"/>
                  </a:lnTo>
                  <a:lnTo>
                    <a:pt x="20470" y="6080"/>
                  </a:lnTo>
                  <a:lnTo>
                    <a:pt x="20042" y="6090"/>
                  </a:lnTo>
                  <a:lnTo>
                    <a:pt x="19688" y="6119"/>
                  </a:lnTo>
                  <a:lnTo>
                    <a:pt x="19450" y="6162"/>
                  </a:lnTo>
                  <a:lnTo>
                    <a:pt x="19361" y="6215"/>
                  </a:lnTo>
                  <a:lnTo>
                    <a:pt x="19361" y="6439"/>
                  </a:lnTo>
                  <a:lnTo>
                    <a:pt x="19450" y="6492"/>
                  </a:lnTo>
                  <a:lnTo>
                    <a:pt x="19688" y="6535"/>
                  </a:lnTo>
                  <a:lnTo>
                    <a:pt x="20042" y="6564"/>
                  </a:lnTo>
                  <a:lnTo>
                    <a:pt x="20470" y="6575"/>
                  </a:lnTo>
                  <a:lnTo>
                    <a:pt x="20906" y="6564"/>
                  </a:lnTo>
                  <a:lnTo>
                    <a:pt x="21259" y="6535"/>
                  </a:lnTo>
                  <a:lnTo>
                    <a:pt x="21497" y="6492"/>
                  </a:lnTo>
                  <a:lnTo>
                    <a:pt x="21586" y="6439"/>
                  </a:lnTo>
                  <a:lnTo>
                    <a:pt x="21586" y="621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3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2012314" y="6652895"/>
              <a:ext cx="2194559" cy="297179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39" name="曲线"/>
            <p:cNvSpPr>
              <a:spLocks/>
            </p:cNvSpPr>
            <p:nvPr/>
          </p:nvSpPr>
          <p:spPr>
            <a:xfrm rot="0">
              <a:off x="1466214" y="9448800"/>
              <a:ext cx="41910" cy="76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734" y="0"/>
                  </a:moveTo>
                  <a:lnTo>
                    <a:pt x="6545" y="460"/>
                  </a:lnTo>
                  <a:lnTo>
                    <a:pt x="3141" y="1720"/>
                  </a:lnTo>
                  <a:lnTo>
                    <a:pt x="850" y="3592"/>
                  </a:lnTo>
                  <a:lnTo>
                    <a:pt x="0" y="5885"/>
                  </a:lnTo>
                  <a:lnTo>
                    <a:pt x="0" y="15688"/>
                  </a:lnTo>
                  <a:lnTo>
                    <a:pt x="850" y="17981"/>
                  </a:lnTo>
                  <a:lnTo>
                    <a:pt x="3141" y="19853"/>
                  </a:lnTo>
                  <a:lnTo>
                    <a:pt x="6545" y="21113"/>
                  </a:lnTo>
                  <a:lnTo>
                    <a:pt x="10734" y="21578"/>
                  </a:lnTo>
                  <a:lnTo>
                    <a:pt x="14857" y="21113"/>
                  </a:lnTo>
                  <a:lnTo>
                    <a:pt x="18261" y="19853"/>
                  </a:lnTo>
                  <a:lnTo>
                    <a:pt x="20553" y="17981"/>
                  </a:lnTo>
                  <a:lnTo>
                    <a:pt x="21403" y="15688"/>
                  </a:lnTo>
                  <a:lnTo>
                    <a:pt x="21403" y="5885"/>
                  </a:lnTo>
                  <a:lnTo>
                    <a:pt x="20553" y="3592"/>
                  </a:lnTo>
                  <a:lnTo>
                    <a:pt x="18261" y="1720"/>
                  </a:lnTo>
                  <a:lnTo>
                    <a:pt x="14857" y="460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0" name="曲线"/>
            <p:cNvSpPr>
              <a:spLocks/>
            </p:cNvSpPr>
            <p:nvPr/>
          </p:nvSpPr>
          <p:spPr>
            <a:xfrm rot="0">
              <a:off x="2012314" y="7197090"/>
              <a:ext cx="2194559" cy="4470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9877" y="0"/>
                  </a:moveTo>
                  <a:lnTo>
                    <a:pt x="1717" y="0"/>
                  </a:lnTo>
                  <a:lnTo>
                    <a:pt x="1261" y="300"/>
                  </a:lnTo>
                  <a:lnTo>
                    <a:pt x="851" y="1153"/>
                  </a:lnTo>
                  <a:lnTo>
                    <a:pt x="503" y="2472"/>
                  </a:lnTo>
                  <a:lnTo>
                    <a:pt x="234" y="4178"/>
                  </a:lnTo>
                  <a:lnTo>
                    <a:pt x="61" y="6191"/>
                  </a:lnTo>
                  <a:lnTo>
                    <a:pt x="0" y="8431"/>
                  </a:lnTo>
                  <a:lnTo>
                    <a:pt x="0" y="21599"/>
                  </a:lnTo>
                  <a:lnTo>
                    <a:pt x="21594" y="21599"/>
                  </a:lnTo>
                  <a:lnTo>
                    <a:pt x="21594" y="8431"/>
                  </a:lnTo>
                  <a:lnTo>
                    <a:pt x="21533" y="6191"/>
                  </a:lnTo>
                  <a:lnTo>
                    <a:pt x="21361" y="4178"/>
                  </a:lnTo>
                  <a:lnTo>
                    <a:pt x="21092" y="2472"/>
                  </a:lnTo>
                  <a:lnTo>
                    <a:pt x="20744" y="1153"/>
                  </a:lnTo>
                  <a:lnTo>
                    <a:pt x="20335" y="300"/>
                  </a:lnTo>
                  <a:lnTo>
                    <a:pt x="19877" y="0"/>
                  </a:lnTo>
                  <a:close/>
                </a:path>
              </a:pathLst>
            </a:custGeom>
            <a:solidFill>
              <a:srgbClr val="28221F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41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3358514" y="7360283"/>
              <a:ext cx="156845" cy="15621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2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3622674" y="7360283"/>
              <a:ext cx="156845" cy="15621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3886834" y="7360283"/>
              <a:ext cx="156209" cy="15621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44" name="曲线"/>
            <p:cNvSpPr>
              <a:spLocks/>
            </p:cNvSpPr>
            <p:nvPr/>
          </p:nvSpPr>
          <p:spPr>
            <a:xfrm rot="0">
              <a:off x="2110740" y="8121650"/>
              <a:ext cx="1998345" cy="68961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3409" y="5469"/>
                  </a:moveTo>
                  <a:lnTo>
                    <a:pt x="0" y="9741"/>
                  </a:lnTo>
                  <a:lnTo>
                    <a:pt x="0" y="11897"/>
                  </a:lnTo>
                  <a:lnTo>
                    <a:pt x="3409" y="16122"/>
                  </a:lnTo>
                  <a:lnTo>
                    <a:pt x="3409" y="13656"/>
                  </a:lnTo>
                  <a:lnTo>
                    <a:pt x="1061" y="10811"/>
                  </a:lnTo>
                  <a:lnTo>
                    <a:pt x="3409" y="7975"/>
                  </a:lnTo>
                  <a:lnTo>
                    <a:pt x="3409" y="5469"/>
                  </a:lnTo>
                  <a:lnTo>
                    <a:pt x="3409" y="5469"/>
                  </a:lnTo>
                </a:path>
                <a:path w="21600" h="21600">
                  <a:moveTo>
                    <a:pt x="6738" y="0"/>
                  </a:moveTo>
                  <a:lnTo>
                    <a:pt x="5905" y="0"/>
                  </a:lnTo>
                  <a:lnTo>
                    <a:pt x="3057" y="21592"/>
                  </a:lnTo>
                  <a:lnTo>
                    <a:pt x="3894" y="21592"/>
                  </a:lnTo>
                  <a:lnTo>
                    <a:pt x="6738" y="0"/>
                  </a:lnTo>
                  <a:lnTo>
                    <a:pt x="6738" y="0"/>
                  </a:lnTo>
                </a:path>
                <a:path w="21600" h="21600">
                  <a:moveTo>
                    <a:pt x="8574" y="6997"/>
                  </a:moveTo>
                  <a:lnTo>
                    <a:pt x="8490" y="5712"/>
                  </a:lnTo>
                  <a:lnTo>
                    <a:pt x="8239" y="4626"/>
                  </a:lnTo>
                  <a:lnTo>
                    <a:pt x="7867" y="3890"/>
                  </a:lnTo>
                  <a:lnTo>
                    <a:pt x="7422" y="3643"/>
                  </a:lnTo>
                  <a:lnTo>
                    <a:pt x="7193" y="3707"/>
                  </a:lnTo>
                  <a:lnTo>
                    <a:pt x="6784" y="4196"/>
                  </a:lnTo>
                  <a:lnTo>
                    <a:pt x="6457" y="5135"/>
                  </a:lnTo>
                  <a:lnTo>
                    <a:pt x="6288" y="6324"/>
                  </a:lnTo>
                  <a:lnTo>
                    <a:pt x="6267" y="6997"/>
                  </a:lnTo>
                  <a:lnTo>
                    <a:pt x="6267" y="14630"/>
                  </a:lnTo>
                  <a:lnTo>
                    <a:pt x="6351" y="15915"/>
                  </a:lnTo>
                  <a:lnTo>
                    <a:pt x="6604" y="16993"/>
                  </a:lnTo>
                  <a:lnTo>
                    <a:pt x="6977" y="17725"/>
                  </a:lnTo>
                  <a:lnTo>
                    <a:pt x="7422" y="17968"/>
                  </a:lnTo>
                  <a:lnTo>
                    <a:pt x="7651" y="17908"/>
                  </a:lnTo>
                  <a:lnTo>
                    <a:pt x="8057" y="17423"/>
                  </a:lnTo>
                  <a:lnTo>
                    <a:pt x="8383" y="16484"/>
                  </a:lnTo>
                  <a:lnTo>
                    <a:pt x="8553" y="15303"/>
                  </a:lnTo>
                  <a:lnTo>
                    <a:pt x="8574" y="14630"/>
                  </a:lnTo>
                  <a:lnTo>
                    <a:pt x="8574" y="12677"/>
                  </a:lnTo>
                  <a:lnTo>
                    <a:pt x="7819" y="12677"/>
                  </a:lnTo>
                  <a:lnTo>
                    <a:pt x="7819" y="14606"/>
                  </a:lnTo>
                  <a:lnTo>
                    <a:pt x="7812" y="14849"/>
                  </a:lnTo>
                  <a:lnTo>
                    <a:pt x="7482" y="15792"/>
                  </a:lnTo>
                  <a:lnTo>
                    <a:pt x="7399" y="15816"/>
                  </a:lnTo>
                  <a:lnTo>
                    <a:pt x="7316" y="15792"/>
                  </a:lnTo>
                  <a:lnTo>
                    <a:pt x="6991" y="14849"/>
                  </a:lnTo>
                  <a:lnTo>
                    <a:pt x="6983" y="14606"/>
                  </a:lnTo>
                  <a:lnTo>
                    <a:pt x="6983" y="6949"/>
                  </a:lnTo>
                  <a:lnTo>
                    <a:pt x="7239" y="5823"/>
                  </a:lnTo>
                  <a:lnTo>
                    <a:pt x="7399" y="5732"/>
                  </a:lnTo>
                  <a:lnTo>
                    <a:pt x="7482" y="5756"/>
                  </a:lnTo>
                  <a:lnTo>
                    <a:pt x="7812" y="6706"/>
                  </a:lnTo>
                  <a:lnTo>
                    <a:pt x="7819" y="6949"/>
                  </a:lnTo>
                  <a:lnTo>
                    <a:pt x="7819" y="8592"/>
                  </a:lnTo>
                  <a:lnTo>
                    <a:pt x="8574" y="8592"/>
                  </a:lnTo>
                  <a:lnTo>
                    <a:pt x="8574" y="6997"/>
                  </a:lnTo>
                  <a:lnTo>
                    <a:pt x="8574" y="6997"/>
                  </a:lnTo>
                </a:path>
                <a:path w="21600" h="21600">
                  <a:moveTo>
                    <a:pt x="11467" y="6973"/>
                  </a:moveTo>
                  <a:lnTo>
                    <a:pt x="11386" y="5724"/>
                  </a:lnTo>
                  <a:lnTo>
                    <a:pt x="11130" y="4606"/>
                  </a:lnTo>
                  <a:lnTo>
                    <a:pt x="10755" y="3866"/>
                  </a:lnTo>
                  <a:lnTo>
                    <a:pt x="10708" y="3826"/>
                  </a:lnTo>
                  <a:lnTo>
                    <a:pt x="10708" y="6921"/>
                  </a:lnTo>
                  <a:lnTo>
                    <a:pt x="10708" y="6973"/>
                  </a:lnTo>
                  <a:lnTo>
                    <a:pt x="10707" y="14606"/>
                  </a:lnTo>
                  <a:lnTo>
                    <a:pt x="10453" y="15704"/>
                  </a:lnTo>
                  <a:lnTo>
                    <a:pt x="10292" y="15792"/>
                  </a:lnTo>
                  <a:lnTo>
                    <a:pt x="10209" y="15768"/>
                  </a:lnTo>
                  <a:lnTo>
                    <a:pt x="9879" y="14829"/>
                  </a:lnTo>
                  <a:lnTo>
                    <a:pt x="9872" y="6973"/>
                  </a:lnTo>
                  <a:lnTo>
                    <a:pt x="9872" y="6925"/>
                  </a:lnTo>
                  <a:lnTo>
                    <a:pt x="9879" y="6686"/>
                  </a:lnTo>
                  <a:lnTo>
                    <a:pt x="10209" y="5744"/>
                  </a:lnTo>
                  <a:lnTo>
                    <a:pt x="10292" y="5724"/>
                  </a:lnTo>
                  <a:lnTo>
                    <a:pt x="10375" y="5744"/>
                  </a:lnTo>
                  <a:lnTo>
                    <a:pt x="10700" y="6686"/>
                  </a:lnTo>
                  <a:lnTo>
                    <a:pt x="10708" y="6921"/>
                  </a:lnTo>
                  <a:lnTo>
                    <a:pt x="10708" y="3826"/>
                  </a:lnTo>
                  <a:lnTo>
                    <a:pt x="10542" y="3683"/>
                  </a:lnTo>
                  <a:lnTo>
                    <a:pt x="10311" y="3623"/>
                  </a:lnTo>
                  <a:lnTo>
                    <a:pt x="10082" y="3683"/>
                  </a:lnTo>
                  <a:lnTo>
                    <a:pt x="9676" y="4172"/>
                  </a:lnTo>
                  <a:lnTo>
                    <a:pt x="9351" y="5115"/>
                  </a:lnTo>
                  <a:lnTo>
                    <a:pt x="9180" y="6304"/>
                  </a:lnTo>
                  <a:lnTo>
                    <a:pt x="9160" y="6973"/>
                  </a:lnTo>
                  <a:lnTo>
                    <a:pt x="9160" y="14606"/>
                  </a:lnTo>
                  <a:lnTo>
                    <a:pt x="9244" y="15891"/>
                  </a:lnTo>
                  <a:lnTo>
                    <a:pt x="9495" y="16973"/>
                  </a:lnTo>
                  <a:lnTo>
                    <a:pt x="9867" y="17713"/>
                  </a:lnTo>
                  <a:lnTo>
                    <a:pt x="10311" y="17960"/>
                  </a:lnTo>
                  <a:lnTo>
                    <a:pt x="10542" y="17896"/>
                  </a:lnTo>
                  <a:lnTo>
                    <a:pt x="10950" y="17411"/>
                  </a:lnTo>
                  <a:lnTo>
                    <a:pt x="11277" y="16468"/>
                  </a:lnTo>
                  <a:lnTo>
                    <a:pt x="11445" y="15279"/>
                  </a:lnTo>
                  <a:lnTo>
                    <a:pt x="11467" y="14606"/>
                  </a:lnTo>
                  <a:lnTo>
                    <a:pt x="11467" y="6973"/>
                  </a:lnTo>
                  <a:lnTo>
                    <a:pt x="11467" y="6973"/>
                  </a:lnTo>
                </a:path>
                <a:path w="21600" h="21600">
                  <a:moveTo>
                    <a:pt x="14394" y="7128"/>
                  </a:moveTo>
                  <a:lnTo>
                    <a:pt x="14320" y="5942"/>
                  </a:lnTo>
                  <a:lnTo>
                    <a:pt x="14060" y="4773"/>
                  </a:lnTo>
                  <a:lnTo>
                    <a:pt x="13691" y="4037"/>
                  </a:lnTo>
                  <a:lnTo>
                    <a:pt x="13684" y="4029"/>
                  </a:lnTo>
                  <a:lnTo>
                    <a:pt x="13684" y="5942"/>
                  </a:lnTo>
                  <a:lnTo>
                    <a:pt x="13684" y="14487"/>
                  </a:lnTo>
                  <a:lnTo>
                    <a:pt x="13677" y="14722"/>
                  </a:lnTo>
                  <a:lnTo>
                    <a:pt x="13356" y="15680"/>
                  </a:lnTo>
                  <a:lnTo>
                    <a:pt x="13274" y="15704"/>
                  </a:lnTo>
                  <a:lnTo>
                    <a:pt x="12835" y="15704"/>
                  </a:lnTo>
                  <a:lnTo>
                    <a:pt x="12835" y="5942"/>
                  </a:lnTo>
                  <a:lnTo>
                    <a:pt x="13274" y="5942"/>
                  </a:lnTo>
                  <a:lnTo>
                    <a:pt x="13655" y="6694"/>
                  </a:lnTo>
                  <a:lnTo>
                    <a:pt x="13684" y="14439"/>
                  </a:lnTo>
                  <a:lnTo>
                    <a:pt x="13684" y="5942"/>
                  </a:lnTo>
                  <a:lnTo>
                    <a:pt x="13684" y="4029"/>
                  </a:lnTo>
                  <a:lnTo>
                    <a:pt x="13480" y="3850"/>
                  </a:lnTo>
                  <a:lnTo>
                    <a:pt x="13251" y="3790"/>
                  </a:lnTo>
                  <a:lnTo>
                    <a:pt x="12106" y="3790"/>
                  </a:lnTo>
                  <a:lnTo>
                    <a:pt x="12106" y="17793"/>
                  </a:lnTo>
                  <a:lnTo>
                    <a:pt x="13251" y="17793"/>
                  </a:lnTo>
                  <a:lnTo>
                    <a:pt x="13690" y="17546"/>
                  </a:lnTo>
                  <a:lnTo>
                    <a:pt x="14059" y="16806"/>
                  </a:lnTo>
                  <a:lnTo>
                    <a:pt x="14310" y="15724"/>
                  </a:lnTo>
                  <a:lnTo>
                    <a:pt x="14312" y="15704"/>
                  </a:lnTo>
                  <a:lnTo>
                    <a:pt x="14372" y="15108"/>
                  </a:lnTo>
                  <a:lnTo>
                    <a:pt x="14394" y="14439"/>
                  </a:lnTo>
                  <a:lnTo>
                    <a:pt x="14394" y="7128"/>
                  </a:lnTo>
                  <a:lnTo>
                    <a:pt x="14394" y="7128"/>
                  </a:lnTo>
                </a:path>
                <a:path w="21600" h="21600">
                  <a:moveTo>
                    <a:pt x="17105" y="3818"/>
                  </a:moveTo>
                  <a:lnTo>
                    <a:pt x="15034" y="3818"/>
                  </a:lnTo>
                  <a:lnTo>
                    <a:pt x="15034" y="5927"/>
                  </a:lnTo>
                  <a:lnTo>
                    <a:pt x="15034" y="9745"/>
                  </a:lnTo>
                  <a:lnTo>
                    <a:pt x="15034" y="11854"/>
                  </a:lnTo>
                  <a:lnTo>
                    <a:pt x="15034" y="15672"/>
                  </a:lnTo>
                  <a:lnTo>
                    <a:pt x="15034" y="17821"/>
                  </a:lnTo>
                  <a:lnTo>
                    <a:pt x="17105" y="17821"/>
                  </a:lnTo>
                  <a:lnTo>
                    <a:pt x="17105" y="15672"/>
                  </a:lnTo>
                  <a:lnTo>
                    <a:pt x="15761" y="15672"/>
                  </a:lnTo>
                  <a:lnTo>
                    <a:pt x="15761" y="11854"/>
                  </a:lnTo>
                  <a:lnTo>
                    <a:pt x="16744" y="11854"/>
                  </a:lnTo>
                  <a:lnTo>
                    <a:pt x="16744" y="9745"/>
                  </a:lnTo>
                  <a:lnTo>
                    <a:pt x="15761" y="9745"/>
                  </a:lnTo>
                  <a:lnTo>
                    <a:pt x="15761" y="5927"/>
                  </a:lnTo>
                  <a:lnTo>
                    <a:pt x="17105" y="5927"/>
                  </a:lnTo>
                  <a:lnTo>
                    <a:pt x="17105" y="3818"/>
                  </a:lnTo>
                  <a:lnTo>
                    <a:pt x="17105" y="3818"/>
                  </a:lnTo>
                </a:path>
                <a:path w="21600" h="21600">
                  <a:moveTo>
                    <a:pt x="21598" y="9741"/>
                  </a:moveTo>
                  <a:lnTo>
                    <a:pt x="18187" y="5469"/>
                  </a:lnTo>
                  <a:lnTo>
                    <a:pt x="18187" y="7975"/>
                  </a:lnTo>
                  <a:lnTo>
                    <a:pt x="20536" y="10811"/>
                  </a:lnTo>
                  <a:lnTo>
                    <a:pt x="18187" y="13656"/>
                  </a:lnTo>
                  <a:lnTo>
                    <a:pt x="18187" y="16122"/>
                  </a:lnTo>
                  <a:lnTo>
                    <a:pt x="21598" y="11897"/>
                  </a:lnTo>
                  <a:lnTo>
                    <a:pt x="21598" y="9741"/>
                  </a:lnTo>
                  <a:close/>
                </a:path>
              </a:pathLst>
            </a:custGeom>
            <a:solidFill>
              <a:srgbClr val="221F1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2914015" y="5750559"/>
              <a:ext cx="699769" cy="69976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792" y="0"/>
                  </a:moveTo>
                  <a:lnTo>
                    <a:pt x="9329" y="97"/>
                  </a:lnTo>
                  <a:lnTo>
                    <a:pt x="7926" y="384"/>
                  </a:lnTo>
                  <a:lnTo>
                    <a:pt x="6593" y="846"/>
                  </a:lnTo>
                  <a:lnTo>
                    <a:pt x="5347" y="1473"/>
                  </a:lnTo>
                  <a:lnTo>
                    <a:pt x="4198" y="2250"/>
                  </a:lnTo>
                  <a:lnTo>
                    <a:pt x="3163" y="3163"/>
                  </a:lnTo>
                  <a:lnTo>
                    <a:pt x="2250" y="4198"/>
                  </a:lnTo>
                  <a:lnTo>
                    <a:pt x="1473" y="5347"/>
                  </a:lnTo>
                  <a:lnTo>
                    <a:pt x="846" y="6593"/>
                  </a:lnTo>
                  <a:lnTo>
                    <a:pt x="384" y="7926"/>
                  </a:lnTo>
                  <a:lnTo>
                    <a:pt x="98" y="9329"/>
                  </a:lnTo>
                  <a:lnTo>
                    <a:pt x="0" y="10796"/>
                  </a:lnTo>
                  <a:lnTo>
                    <a:pt x="98" y="12262"/>
                  </a:lnTo>
                  <a:lnTo>
                    <a:pt x="384" y="13665"/>
                  </a:lnTo>
                  <a:lnTo>
                    <a:pt x="846" y="14998"/>
                  </a:lnTo>
                  <a:lnTo>
                    <a:pt x="1473" y="16245"/>
                  </a:lnTo>
                  <a:lnTo>
                    <a:pt x="2250" y="17393"/>
                  </a:lnTo>
                  <a:lnTo>
                    <a:pt x="3163" y="18432"/>
                  </a:lnTo>
                  <a:lnTo>
                    <a:pt x="4198" y="19341"/>
                  </a:lnTo>
                  <a:lnTo>
                    <a:pt x="5347" y="20118"/>
                  </a:lnTo>
                  <a:lnTo>
                    <a:pt x="6593" y="20745"/>
                  </a:lnTo>
                  <a:lnTo>
                    <a:pt x="7926" y="21207"/>
                  </a:lnTo>
                  <a:lnTo>
                    <a:pt x="9329" y="21494"/>
                  </a:lnTo>
                  <a:lnTo>
                    <a:pt x="10792" y="21592"/>
                  </a:lnTo>
                  <a:lnTo>
                    <a:pt x="12258" y="21494"/>
                  </a:lnTo>
                  <a:lnTo>
                    <a:pt x="13661" y="21207"/>
                  </a:lnTo>
                  <a:lnTo>
                    <a:pt x="14994" y="20745"/>
                  </a:lnTo>
                  <a:lnTo>
                    <a:pt x="16241" y="20118"/>
                  </a:lnTo>
                  <a:lnTo>
                    <a:pt x="17389" y="19341"/>
                  </a:lnTo>
                  <a:lnTo>
                    <a:pt x="18424" y="18432"/>
                  </a:lnTo>
                  <a:lnTo>
                    <a:pt x="19338" y="17393"/>
                  </a:lnTo>
                  <a:lnTo>
                    <a:pt x="20114" y="16245"/>
                  </a:lnTo>
                  <a:lnTo>
                    <a:pt x="20737" y="14998"/>
                  </a:lnTo>
                  <a:lnTo>
                    <a:pt x="21200" y="13665"/>
                  </a:lnTo>
                  <a:lnTo>
                    <a:pt x="21490" y="12262"/>
                  </a:lnTo>
                  <a:lnTo>
                    <a:pt x="21588" y="10796"/>
                  </a:lnTo>
                  <a:lnTo>
                    <a:pt x="21490" y="9329"/>
                  </a:lnTo>
                  <a:lnTo>
                    <a:pt x="21200" y="7926"/>
                  </a:lnTo>
                  <a:lnTo>
                    <a:pt x="20737" y="6593"/>
                  </a:lnTo>
                  <a:lnTo>
                    <a:pt x="20114" y="5347"/>
                  </a:lnTo>
                  <a:lnTo>
                    <a:pt x="19338" y="4198"/>
                  </a:lnTo>
                  <a:lnTo>
                    <a:pt x="18424" y="3163"/>
                  </a:lnTo>
                  <a:lnTo>
                    <a:pt x="17389" y="2250"/>
                  </a:lnTo>
                  <a:lnTo>
                    <a:pt x="16241" y="1473"/>
                  </a:lnTo>
                  <a:lnTo>
                    <a:pt x="14994" y="846"/>
                  </a:lnTo>
                  <a:lnTo>
                    <a:pt x="13661" y="384"/>
                  </a:lnTo>
                  <a:lnTo>
                    <a:pt x="12258" y="97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80CC2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3037840" y="5964808"/>
              <a:ext cx="475614" cy="2825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6067" y="5135"/>
                  </a:moveTo>
                  <a:lnTo>
                    <a:pt x="5629" y="2252"/>
                  </a:lnTo>
                  <a:lnTo>
                    <a:pt x="4193" y="320"/>
                  </a:lnTo>
                  <a:lnTo>
                    <a:pt x="4193" y="4630"/>
                  </a:lnTo>
                  <a:lnTo>
                    <a:pt x="4193" y="8853"/>
                  </a:lnTo>
                  <a:lnTo>
                    <a:pt x="4089" y="9290"/>
                  </a:lnTo>
                  <a:lnTo>
                    <a:pt x="3656" y="10018"/>
                  </a:lnTo>
                  <a:lnTo>
                    <a:pt x="3402" y="10202"/>
                  </a:lnTo>
                  <a:lnTo>
                    <a:pt x="1926" y="10202"/>
                  </a:lnTo>
                  <a:lnTo>
                    <a:pt x="1926" y="3310"/>
                  </a:lnTo>
                  <a:lnTo>
                    <a:pt x="3426" y="3310"/>
                  </a:lnTo>
                  <a:lnTo>
                    <a:pt x="3691" y="3485"/>
                  </a:lnTo>
                  <a:lnTo>
                    <a:pt x="3893" y="3834"/>
                  </a:lnTo>
                  <a:lnTo>
                    <a:pt x="4095" y="4174"/>
                  </a:lnTo>
                  <a:lnTo>
                    <a:pt x="4193" y="4630"/>
                  </a:lnTo>
                  <a:lnTo>
                    <a:pt x="4193" y="320"/>
                  </a:lnTo>
                  <a:lnTo>
                    <a:pt x="3714" y="87"/>
                  </a:lnTo>
                  <a:lnTo>
                    <a:pt x="3045" y="0"/>
                  </a:lnTo>
                  <a:lnTo>
                    <a:pt x="0" y="0"/>
                  </a:lnTo>
                  <a:lnTo>
                    <a:pt x="0" y="21532"/>
                  </a:lnTo>
                  <a:lnTo>
                    <a:pt x="1926" y="21532"/>
                  </a:lnTo>
                  <a:lnTo>
                    <a:pt x="1926" y="13425"/>
                  </a:lnTo>
                  <a:lnTo>
                    <a:pt x="3045" y="13425"/>
                  </a:lnTo>
                  <a:lnTo>
                    <a:pt x="4717" y="12571"/>
                  </a:lnTo>
                  <a:lnTo>
                    <a:pt x="5842" y="10241"/>
                  </a:lnTo>
                  <a:lnTo>
                    <a:pt x="5848" y="10202"/>
                  </a:lnTo>
                  <a:lnTo>
                    <a:pt x="6009" y="9290"/>
                  </a:lnTo>
                  <a:lnTo>
                    <a:pt x="6067" y="8261"/>
                  </a:lnTo>
                  <a:lnTo>
                    <a:pt x="6067" y="5135"/>
                  </a:lnTo>
                  <a:lnTo>
                    <a:pt x="6067" y="5135"/>
                  </a:lnTo>
                </a:path>
                <a:path w="21600" h="21600">
                  <a:moveTo>
                    <a:pt x="13796" y="29"/>
                  </a:moveTo>
                  <a:lnTo>
                    <a:pt x="11863" y="29"/>
                  </a:lnTo>
                  <a:lnTo>
                    <a:pt x="11863" y="9154"/>
                  </a:lnTo>
                  <a:lnTo>
                    <a:pt x="9539" y="9154"/>
                  </a:lnTo>
                  <a:lnTo>
                    <a:pt x="9539" y="29"/>
                  </a:lnTo>
                  <a:lnTo>
                    <a:pt x="7607" y="29"/>
                  </a:lnTo>
                  <a:lnTo>
                    <a:pt x="7607" y="9154"/>
                  </a:lnTo>
                  <a:lnTo>
                    <a:pt x="7607" y="12455"/>
                  </a:lnTo>
                  <a:lnTo>
                    <a:pt x="7607" y="21580"/>
                  </a:lnTo>
                  <a:lnTo>
                    <a:pt x="9539" y="21580"/>
                  </a:lnTo>
                  <a:lnTo>
                    <a:pt x="9539" y="12455"/>
                  </a:lnTo>
                  <a:lnTo>
                    <a:pt x="11863" y="12455"/>
                  </a:lnTo>
                  <a:lnTo>
                    <a:pt x="11863" y="21580"/>
                  </a:lnTo>
                  <a:lnTo>
                    <a:pt x="13796" y="21580"/>
                  </a:lnTo>
                  <a:lnTo>
                    <a:pt x="13796" y="12455"/>
                  </a:lnTo>
                  <a:lnTo>
                    <a:pt x="13796" y="9154"/>
                  </a:lnTo>
                  <a:lnTo>
                    <a:pt x="13796" y="29"/>
                  </a:lnTo>
                  <a:lnTo>
                    <a:pt x="13796" y="29"/>
                  </a:lnTo>
                </a:path>
                <a:path w="21600" h="21600">
                  <a:moveTo>
                    <a:pt x="21582" y="5135"/>
                  </a:moveTo>
                  <a:lnTo>
                    <a:pt x="21540" y="4174"/>
                  </a:lnTo>
                  <a:lnTo>
                    <a:pt x="21536" y="4077"/>
                  </a:lnTo>
                  <a:lnTo>
                    <a:pt x="21392" y="3116"/>
                  </a:lnTo>
                  <a:lnTo>
                    <a:pt x="19829" y="368"/>
                  </a:lnTo>
                  <a:lnTo>
                    <a:pt x="19714" y="320"/>
                  </a:lnTo>
                  <a:lnTo>
                    <a:pt x="19714" y="4630"/>
                  </a:lnTo>
                  <a:lnTo>
                    <a:pt x="19714" y="8853"/>
                  </a:lnTo>
                  <a:lnTo>
                    <a:pt x="19610" y="9290"/>
                  </a:lnTo>
                  <a:lnTo>
                    <a:pt x="19183" y="10018"/>
                  </a:lnTo>
                  <a:lnTo>
                    <a:pt x="18918" y="10202"/>
                  </a:lnTo>
                  <a:lnTo>
                    <a:pt x="17453" y="10202"/>
                  </a:lnTo>
                  <a:lnTo>
                    <a:pt x="17453" y="3310"/>
                  </a:lnTo>
                  <a:lnTo>
                    <a:pt x="18946" y="3310"/>
                  </a:lnTo>
                  <a:lnTo>
                    <a:pt x="19212" y="3485"/>
                  </a:lnTo>
                  <a:lnTo>
                    <a:pt x="19414" y="3834"/>
                  </a:lnTo>
                  <a:lnTo>
                    <a:pt x="19615" y="4174"/>
                  </a:lnTo>
                  <a:lnTo>
                    <a:pt x="19714" y="4630"/>
                  </a:lnTo>
                  <a:lnTo>
                    <a:pt x="19714" y="320"/>
                  </a:lnTo>
                  <a:lnTo>
                    <a:pt x="19229" y="87"/>
                  </a:lnTo>
                  <a:lnTo>
                    <a:pt x="18566" y="0"/>
                  </a:lnTo>
                  <a:lnTo>
                    <a:pt x="15520" y="0"/>
                  </a:lnTo>
                  <a:lnTo>
                    <a:pt x="15520" y="21532"/>
                  </a:lnTo>
                  <a:lnTo>
                    <a:pt x="17453" y="21532"/>
                  </a:lnTo>
                  <a:lnTo>
                    <a:pt x="17453" y="13425"/>
                  </a:lnTo>
                  <a:lnTo>
                    <a:pt x="18566" y="13425"/>
                  </a:lnTo>
                  <a:lnTo>
                    <a:pt x="20238" y="12571"/>
                  </a:lnTo>
                  <a:lnTo>
                    <a:pt x="21363" y="10241"/>
                  </a:lnTo>
                  <a:lnTo>
                    <a:pt x="21369" y="10202"/>
                  </a:lnTo>
                  <a:lnTo>
                    <a:pt x="21530" y="9290"/>
                  </a:lnTo>
                  <a:lnTo>
                    <a:pt x="21582" y="8261"/>
                  </a:lnTo>
                  <a:lnTo>
                    <a:pt x="21582" y="5135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 rot="0">
              <a:off x="3864609" y="6394450"/>
              <a:ext cx="867410" cy="86741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796" y="0"/>
                  </a:moveTo>
                  <a:lnTo>
                    <a:pt x="9620" y="63"/>
                  </a:lnTo>
                  <a:lnTo>
                    <a:pt x="8481" y="249"/>
                  </a:lnTo>
                  <a:lnTo>
                    <a:pt x="7384" y="550"/>
                  </a:lnTo>
                  <a:lnTo>
                    <a:pt x="6337" y="961"/>
                  </a:lnTo>
                  <a:lnTo>
                    <a:pt x="5347" y="1473"/>
                  </a:lnTo>
                  <a:lnTo>
                    <a:pt x="4421" y="2084"/>
                  </a:lnTo>
                  <a:lnTo>
                    <a:pt x="3564" y="2783"/>
                  </a:lnTo>
                  <a:lnTo>
                    <a:pt x="2783" y="3564"/>
                  </a:lnTo>
                  <a:lnTo>
                    <a:pt x="2084" y="4421"/>
                  </a:lnTo>
                  <a:lnTo>
                    <a:pt x="1473" y="5347"/>
                  </a:lnTo>
                  <a:lnTo>
                    <a:pt x="961" y="6340"/>
                  </a:lnTo>
                  <a:lnTo>
                    <a:pt x="550" y="7387"/>
                  </a:lnTo>
                  <a:lnTo>
                    <a:pt x="249" y="8485"/>
                  </a:lnTo>
                  <a:lnTo>
                    <a:pt x="63" y="9623"/>
                  </a:lnTo>
                  <a:lnTo>
                    <a:pt x="0" y="10799"/>
                  </a:lnTo>
                  <a:lnTo>
                    <a:pt x="63" y="11976"/>
                  </a:lnTo>
                  <a:lnTo>
                    <a:pt x="249" y="13118"/>
                  </a:lnTo>
                  <a:lnTo>
                    <a:pt x="550" y="14215"/>
                  </a:lnTo>
                  <a:lnTo>
                    <a:pt x="961" y="15262"/>
                  </a:lnTo>
                  <a:lnTo>
                    <a:pt x="1473" y="16252"/>
                  </a:lnTo>
                  <a:lnTo>
                    <a:pt x="2084" y="17178"/>
                  </a:lnTo>
                  <a:lnTo>
                    <a:pt x="2783" y="18035"/>
                  </a:lnTo>
                  <a:lnTo>
                    <a:pt x="3564" y="18817"/>
                  </a:lnTo>
                  <a:lnTo>
                    <a:pt x="4421" y="19515"/>
                  </a:lnTo>
                  <a:lnTo>
                    <a:pt x="5347" y="20126"/>
                  </a:lnTo>
                  <a:lnTo>
                    <a:pt x="6337" y="20638"/>
                  </a:lnTo>
                  <a:lnTo>
                    <a:pt x="7384" y="21049"/>
                  </a:lnTo>
                  <a:lnTo>
                    <a:pt x="8481" y="21353"/>
                  </a:lnTo>
                  <a:lnTo>
                    <a:pt x="9620" y="21536"/>
                  </a:lnTo>
                  <a:lnTo>
                    <a:pt x="10796" y="21600"/>
                  </a:lnTo>
                  <a:lnTo>
                    <a:pt x="11973" y="21536"/>
                  </a:lnTo>
                  <a:lnTo>
                    <a:pt x="13111" y="21353"/>
                  </a:lnTo>
                  <a:lnTo>
                    <a:pt x="14209" y="21049"/>
                  </a:lnTo>
                  <a:lnTo>
                    <a:pt x="15255" y="20638"/>
                  </a:lnTo>
                  <a:lnTo>
                    <a:pt x="16245" y="20126"/>
                  </a:lnTo>
                  <a:lnTo>
                    <a:pt x="17172" y="19515"/>
                  </a:lnTo>
                  <a:lnTo>
                    <a:pt x="18032" y="18817"/>
                  </a:lnTo>
                  <a:lnTo>
                    <a:pt x="18813" y="18035"/>
                  </a:lnTo>
                  <a:lnTo>
                    <a:pt x="19509" y="17178"/>
                  </a:lnTo>
                  <a:lnTo>
                    <a:pt x="20119" y="16252"/>
                  </a:lnTo>
                  <a:lnTo>
                    <a:pt x="20632" y="15262"/>
                  </a:lnTo>
                  <a:lnTo>
                    <a:pt x="21043" y="14215"/>
                  </a:lnTo>
                  <a:lnTo>
                    <a:pt x="21343" y="13118"/>
                  </a:lnTo>
                  <a:lnTo>
                    <a:pt x="21530" y="11976"/>
                  </a:lnTo>
                  <a:lnTo>
                    <a:pt x="21593" y="10799"/>
                  </a:lnTo>
                  <a:lnTo>
                    <a:pt x="21530" y="9623"/>
                  </a:lnTo>
                  <a:lnTo>
                    <a:pt x="21343" y="8485"/>
                  </a:lnTo>
                  <a:lnTo>
                    <a:pt x="21043" y="7387"/>
                  </a:lnTo>
                  <a:lnTo>
                    <a:pt x="20632" y="6340"/>
                  </a:lnTo>
                  <a:lnTo>
                    <a:pt x="20119" y="5347"/>
                  </a:lnTo>
                  <a:lnTo>
                    <a:pt x="19509" y="4421"/>
                  </a:lnTo>
                  <a:lnTo>
                    <a:pt x="18813" y="3564"/>
                  </a:lnTo>
                  <a:lnTo>
                    <a:pt x="18032" y="2783"/>
                  </a:lnTo>
                  <a:lnTo>
                    <a:pt x="17172" y="2084"/>
                  </a:lnTo>
                  <a:lnTo>
                    <a:pt x="16245" y="1473"/>
                  </a:lnTo>
                  <a:lnTo>
                    <a:pt x="15255" y="961"/>
                  </a:lnTo>
                  <a:lnTo>
                    <a:pt x="14209" y="550"/>
                  </a:lnTo>
                  <a:lnTo>
                    <a:pt x="13111" y="249"/>
                  </a:lnTo>
                  <a:lnTo>
                    <a:pt x="11973" y="63"/>
                  </a:lnTo>
                  <a:lnTo>
                    <a:pt x="10796" y="0"/>
                  </a:lnTo>
                  <a:close/>
                </a:path>
              </a:pathLst>
            </a:custGeom>
            <a:solidFill>
              <a:srgbClr val="F04523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 rot="0">
              <a:off x="3973193" y="6692264"/>
              <a:ext cx="635634" cy="28701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535" y="5084"/>
                  </a:moveTo>
                  <a:lnTo>
                    <a:pt x="4164" y="2303"/>
                  </a:lnTo>
                  <a:lnTo>
                    <a:pt x="3146" y="420"/>
                  </a:lnTo>
                  <a:lnTo>
                    <a:pt x="2270" y="47"/>
                  </a:lnTo>
                  <a:lnTo>
                    <a:pt x="1816" y="143"/>
                  </a:lnTo>
                  <a:lnTo>
                    <a:pt x="664" y="1519"/>
                  </a:lnTo>
                  <a:lnTo>
                    <a:pt x="43" y="4071"/>
                  </a:lnTo>
                  <a:lnTo>
                    <a:pt x="0" y="5084"/>
                  </a:lnTo>
                  <a:lnTo>
                    <a:pt x="0" y="16553"/>
                  </a:lnTo>
                  <a:lnTo>
                    <a:pt x="371" y="19325"/>
                  </a:lnTo>
                  <a:lnTo>
                    <a:pt x="1393" y="21198"/>
                  </a:lnTo>
                  <a:lnTo>
                    <a:pt x="2270" y="21561"/>
                  </a:lnTo>
                  <a:lnTo>
                    <a:pt x="2718" y="21476"/>
                  </a:lnTo>
                  <a:lnTo>
                    <a:pt x="3866" y="20100"/>
                  </a:lnTo>
                  <a:lnTo>
                    <a:pt x="4492" y="17557"/>
                  </a:lnTo>
                  <a:lnTo>
                    <a:pt x="4535" y="16553"/>
                  </a:lnTo>
                  <a:lnTo>
                    <a:pt x="4535" y="13619"/>
                  </a:lnTo>
                  <a:lnTo>
                    <a:pt x="3051" y="13619"/>
                  </a:lnTo>
                  <a:lnTo>
                    <a:pt x="3051" y="17021"/>
                  </a:lnTo>
                  <a:lnTo>
                    <a:pt x="2969" y="17442"/>
                  </a:lnTo>
                  <a:lnTo>
                    <a:pt x="2645" y="18149"/>
                  </a:lnTo>
                  <a:lnTo>
                    <a:pt x="2451" y="18331"/>
                  </a:lnTo>
                  <a:lnTo>
                    <a:pt x="1998" y="18331"/>
                  </a:lnTo>
                  <a:lnTo>
                    <a:pt x="1803" y="18149"/>
                  </a:lnTo>
                  <a:lnTo>
                    <a:pt x="1484" y="17442"/>
                  </a:lnTo>
                  <a:lnTo>
                    <a:pt x="1406" y="17021"/>
                  </a:lnTo>
                  <a:lnTo>
                    <a:pt x="1406" y="4511"/>
                  </a:lnTo>
                  <a:lnTo>
                    <a:pt x="1484" y="4081"/>
                  </a:lnTo>
                  <a:lnTo>
                    <a:pt x="1803" y="3364"/>
                  </a:lnTo>
                  <a:lnTo>
                    <a:pt x="1998" y="3182"/>
                  </a:lnTo>
                  <a:lnTo>
                    <a:pt x="2451" y="3182"/>
                  </a:lnTo>
                  <a:lnTo>
                    <a:pt x="2645" y="3364"/>
                  </a:lnTo>
                  <a:lnTo>
                    <a:pt x="2969" y="4081"/>
                  </a:lnTo>
                  <a:lnTo>
                    <a:pt x="3051" y="4511"/>
                  </a:lnTo>
                  <a:lnTo>
                    <a:pt x="3051" y="7473"/>
                  </a:lnTo>
                  <a:lnTo>
                    <a:pt x="4535" y="7473"/>
                  </a:lnTo>
                  <a:lnTo>
                    <a:pt x="4535" y="5084"/>
                  </a:lnTo>
                  <a:lnTo>
                    <a:pt x="4535" y="5084"/>
                  </a:lnTo>
                </a:path>
                <a:path w="21600" h="21600">
                  <a:moveTo>
                    <a:pt x="10249" y="16066"/>
                  </a:moveTo>
                  <a:lnTo>
                    <a:pt x="9818" y="13065"/>
                  </a:lnTo>
                  <a:lnTo>
                    <a:pt x="8998" y="10752"/>
                  </a:lnTo>
                  <a:lnTo>
                    <a:pt x="7971" y="8735"/>
                  </a:lnTo>
                  <a:lnTo>
                    <a:pt x="7181" y="5906"/>
                  </a:lnTo>
                  <a:lnTo>
                    <a:pt x="7142" y="5180"/>
                  </a:lnTo>
                  <a:lnTo>
                    <a:pt x="7142" y="4568"/>
                  </a:lnTo>
                  <a:lnTo>
                    <a:pt x="7198" y="4052"/>
                  </a:lnTo>
                  <a:lnTo>
                    <a:pt x="7448" y="3125"/>
                  </a:lnTo>
                  <a:lnTo>
                    <a:pt x="7647" y="2867"/>
                  </a:lnTo>
                  <a:lnTo>
                    <a:pt x="8156" y="2867"/>
                  </a:lnTo>
                  <a:lnTo>
                    <a:pt x="8812" y="5400"/>
                  </a:lnTo>
                  <a:lnTo>
                    <a:pt x="10180" y="4845"/>
                  </a:lnTo>
                  <a:lnTo>
                    <a:pt x="9723" y="1911"/>
                  </a:lnTo>
                  <a:lnTo>
                    <a:pt x="8579" y="210"/>
                  </a:lnTo>
                  <a:lnTo>
                    <a:pt x="7871" y="19"/>
                  </a:lnTo>
                  <a:lnTo>
                    <a:pt x="7492" y="76"/>
                  </a:lnTo>
                  <a:lnTo>
                    <a:pt x="6158" y="1729"/>
                  </a:lnTo>
                  <a:lnTo>
                    <a:pt x="5666" y="5256"/>
                  </a:lnTo>
                  <a:lnTo>
                    <a:pt x="5688" y="6040"/>
                  </a:lnTo>
                  <a:lnTo>
                    <a:pt x="6158" y="8831"/>
                  </a:lnTo>
                  <a:lnTo>
                    <a:pt x="8264" y="13609"/>
                  </a:lnTo>
                  <a:lnTo>
                    <a:pt x="8501" y="14259"/>
                  </a:lnTo>
                  <a:lnTo>
                    <a:pt x="8665" y="14909"/>
                  </a:lnTo>
                  <a:lnTo>
                    <a:pt x="8769" y="15559"/>
                  </a:lnTo>
                  <a:lnTo>
                    <a:pt x="8799" y="16209"/>
                  </a:lnTo>
                  <a:lnTo>
                    <a:pt x="8799" y="16821"/>
                  </a:lnTo>
                  <a:lnTo>
                    <a:pt x="7686" y="18656"/>
                  </a:lnTo>
                  <a:lnTo>
                    <a:pt x="7492" y="18455"/>
                  </a:lnTo>
                  <a:lnTo>
                    <a:pt x="6879" y="15378"/>
                  </a:lnTo>
                  <a:lnTo>
                    <a:pt x="5519" y="15597"/>
                  </a:lnTo>
                  <a:lnTo>
                    <a:pt x="5830" y="18570"/>
                  </a:lnTo>
                  <a:lnTo>
                    <a:pt x="6857" y="21026"/>
                  </a:lnTo>
                  <a:lnTo>
                    <a:pt x="7958" y="21552"/>
                  </a:lnTo>
                  <a:lnTo>
                    <a:pt x="8255" y="21552"/>
                  </a:lnTo>
                  <a:lnTo>
                    <a:pt x="9541" y="20309"/>
                  </a:lnTo>
                  <a:lnTo>
                    <a:pt x="10223" y="17127"/>
                  </a:lnTo>
                  <a:lnTo>
                    <a:pt x="10249" y="16066"/>
                  </a:lnTo>
                  <a:lnTo>
                    <a:pt x="10249" y="16066"/>
                  </a:lnTo>
                </a:path>
                <a:path w="21600" h="21600">
                  <a:moveTo>
                    <a:pt x="15963" y="16066"/>
                  </a:moveTo>
                  <a:lnTo>
                    <a:pt x="15532" y="13065"/>
                  </a:lnTo>
                  <a:lnTo>
                    <a:pt x="14716" y="10752"/>
                  </a:lnTo>
                  <a:lnTo>
                    <a:pt x="13685" y="8735"/>
                  </a:lnTo>
                  <a:lnTo>
                    <a:pt x="12895" y="5906"/>
                  </a:lnTo>
                  <a:lnTo>
                    <a:pt x="12860" y="5180"/>
                  </a:lnTo>
                  <a:lnTo>
                    <a:pt x="12860" y="4568"/>
                  </a:lnTo>
                  <a:lnTo>
                    <a:pt x="12912" y="4052"/>
                  </a:lnTo>
                  <a:lnTo>
                    <a:pt x="13162" y="3125"/>
                  </a:lnTo>
                  <a:lnTo>
                    <a:pt x="13361" y="2867"/>
                  </a:lnTo>
                  <a:lnTo>
                    <a:pt x="13870" y="2867"/>
                  </a:lnTo>
                  <a:lnTo>
                    <a:pt x="14526" y="5400"/>
                  </a:lnTo>
                  <a:lnTo>
                    <a:pt x="15894" y="4845"/>
                  </a:lnTo>
                  <a:lnTo>
                    <a:pt x="15441" y="1911"/>
                  </a:lnTo>
                  <a:lnTo>
                    <a:pt x="14297" y="210"/>
                  </a:lnTo>
                  <a:lnTo>
                    <a:pt x="13585" y="19"/>
                  </a:lnTo>
                  <a:lnTo>
                    <a:pt x="13205" y="76"/>
                  </a:lnTo>
                  <a:lnTo>
                    <a:pt x="11872" y="1729"/>
                  </a:lnTo>
                  <a:lnTo>
                    <a:pt x="11384" y="5256"/>
                  </a:lnTo>
                  <a:lnTo>
                    <a:pt x="11406" y="6040"/>
                  </a:lnTo>
                  <a:lnTo>
                    <a:pt x="11876" y="8831"/>
                  </a:lnTo>
                  <a:lnTo>
                    <a:pt x="13982" y="13609"/>
                  </a:lnTo>
                  <a:lnTo>
                    <a:pt x="14215" y="14259"/>
                  </a:lnTo>
                  <a:lnTo>
                    <a:pt x="14384" y="14909"/>
                  </a:lnTo>
                  <a:lnTo>
                    <a:pt x="14483" y="15559"/>
                  </a:lnTo>
                  <a:lnTo>
                    <a:pt x="14517" y="16209"/>
                  </a:lnTo>
                  <a:lnTo>
                    <a:pt x="14517" y="16821"/>
                  </a:lnTo>
                  <a:lnTo>
                    <a:pt x="13404" y="18656"/>
                  </a:lnTo>
                  <a:lnTo>
                    <a:pt x="13205" y="18455"/>
                  </a:lnTo>
                  <a:lnTo>
                    <a:pt x="12593" y="15378"/>
                  </a:lnTo>
                  <a:lnTo>
                    <a:pt x="11233" y="15597"/>
                  </a:lnTo>
                  <a:lnTo>
                    <a:pt x="11544" y="18570"/>
                  </a:lnTo>
                  <a:lnTo>
                    <a:pt x="12571" y="21026"/>
                  </a:lnTo>
                  <a:lnTo>
                    <a:pt x="13667" y="21552"/>
                  </a:lnTo>
                  <a:lnTo>
                    <a:pt x="13974" y="21552"/>
                  </a:lnTo>
                  <a:lnTo>
                    <a:pt x="15255" y="20309"/>
                  </a:lnTo>
                  <a:lnTo>
                    <a:pt x="15937" y="17127"/>
                  </a:lnTo>
                  <a:lnTo>
                    <a:pt x="15963" y="16066"/>
                  </a:lnTo>
                  <a:lnTo>
                    <a:pt x="15963" y="16066"/>
                  </a:lnTo>
                </a:path>
                <a:path w="21600" h="21600">
                  <a:moveTo>
                    <a:pt x="21587" y="14594"/>
                  </a:moveTo>
                  <a:lnTo>
                    <a:pt x="21211" y="11841"/>
                  </a:lnTo>
                  <a:lnTo>
                    <a:pt x="20421" y="10197"/>
                  </a:lnTo>
                  <a:lnTo>
                    <a:pt x="20624" y="9920"/>
                  </a:lnTo>
                  <a:lnTo>
                    <a:pt x="21448" y="6738"/>
                  </a:lnTo>
                  <a:lnTo>
                    <a:pt x="21479" y="5782"/>
                  </a:lnTo>
                  <a:lnTo>
                    <a:pt x="21479" y="4893"/>
                  </a:lnTo>
                  <a:lnTo>
                    <a:pt x="20935" y="1510"/>
                  </a:lnTo>
                  <a:lnTo>
                    <a:pt x="19804" y="95"/>
                  </a:lnTo>
                  <a:lnTo>
                    <a:pt x="19325" y="0"/>
                  </a:lnTo>
                  <a:lnTo>
                    <a:pt x="18825" y="105"/>
                  </a:lnTo>
                  <a:lnTo>
                    <a:pt x="17681" y="1615"/>
                  </a:lnTo>
                  <a:lnTo>
                    <a:pt x="17167" y="5266"/>
                  </a:lnTo>
                  <a:lnTo>
                    <a:pt x="17167" y="5753"/>
                  </a:lnTo>
                  <a:lnTo>
                    <a:pt x="18566" y="5753"/>
                  </a:lnTo>
                  <a:lnTo>
                    <a:pt x="18566" y="4578"/>
                  </a:lnTo>
                  <a:lnTo>
                    <a:pt x="18617" y="4071"/>
                  </a:lnTo>
                  <a:lnTo>
                    <a:pt x="18868" y="3173"/>
                  </a:lnTo>
                  <a:lnTo>
                    <a:pt x="19088" y="2915"/>
                  </a:lnTo>
                  <a:lnTo>
                    <a:pt x="19390" y="2915"/>
                  </a:lnTo>
                  <a:lnTo>
                    <a:pt x="19748" y="3048"/>
                  </a:lnTo>
                  <a:lnTo>
                    <a:pt x="20003" y="3431"/>
                  </a:lnTo>
                  <a:lnTo>
                    <a:pt x="20158" y="4081"/>
                  </a:lnTo>
                  <a:lnTo>
                    <a:pt x="20210" y="4979"/>
                  </a:lnTo>
                  <a:lnTo>
                    <a:pt x="20210" y="5466"/>
                  </a:lnTo>
                  <a:lnTo>
                    <a:pt x="19623" y="8487"/>
                  </a:lnTo>
                  <a:lnTo>
                    <a:pt x="18626" y="9070"/>
                  </a:lnTo>
                  <a:lnTo>
                    <a:pt x="18626" y="11784"/>
                  </a:lnTo>
                  <a:lnTo>
                    <a:pt x="19295" y="11985"/>
                  </a:lnTo>
                  <a:lnTo>
                    <a:pt x="19774" y="12587"/>
                  </a:lnTo>
                  <a:lnTo>
                    <a:pt x="20059" y="13600"/>
                  </a:lnTo>
                  <a:lnTo>
                    <a:pt x="20154" y="15014"/>
                  </a:lnTo>
                  <a:lnTo>
                    <a:pt x="20154" y="16247"/>
                  </a:lnTo>
                  <a:lnTo>
                    <a:pt x="20093" y="17136"/>
                  </a:lnTo>
                  <a:lnTo>
                    <a:pt x="19908" y="17767"/>
                  </a:lnTo>
                  <a:lnTo>
                    <a:pt x="19601" y="18149"/>
                  </a:lnTo>
                  <a:lnTo>
                    <a:pt x="19174" y="18273"/>
                  </a:lnTo>
                  <a:lnTo>
                    <a:pt x="18937" y="18273"/>
                  </a:lnTo>
                  <a:lnTo>
                    <a:pt x="18743" y="18111"/>
                  </a:lnTo>
                  <a:lnTo>
                    <a:pt x="18445" y="17432"/>
                  </a:lnTo>
                  <a:lnTo>
                    <a:pt x="18358" y="17012"/>
                  </a:lnTo>
                  <a:lnTo>
                    <a:pt x="18311" y="15741"/>
                  </a:lnTo>
                  <a:lnTo>
                    <a:pt x="16947" y="15980"/>
                  </a:lnTo>
                  <a:lnTo>
                    <a:pt x="16947" y="16496"/>
                  </a:lnTo>
                  <a:lnTo>
                    <a:pt x="16986" y="17490"/>
                  </a:lnTo>
                  <a:lnTo>
                    <a:pt x="17603" y="20043"/>
                  </a:lnTo>
                  <a:lnTo>
                    <a:pt x="18755" y="21418"/>
                  </a:lnTo>
                  <a:lnTo>
                    <a:pt x="19209" y="21513"/>
                  </a:lnTo>
                  <a:lnTo>
                    <a:pt x="19675" y="21427"/>
                  </a:lnTo>
                  <a:lnTo>
                    <a:pt x="20866" y="20070"/>
                  </a:lnTo>
                  <a:lnTo>
                    <a:pt x="21543" y="17356"/>
                  </a:lnTo>
                  <a:lnTo>
                    <a:pt x="21587" y="16247"/>
                  </a:lnTo>
                  <a:lnTo>
                    <a:pt x="21587" y="14594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1892934" y="6562089"/>
              <a:ext cx="1076960" cy="107759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9816" y="43"/>
                  </a:lnTo>
                  <a:lnTo>
                    <a:pt x="8859" y="173"/>
                  </a:lnTo>
                  <a:lnTo>
                    <a:pt x="7929" y="386"/>
                  </a:lnTo>
                  <a:lnTo>
                    <a:pt x="7032" y="674"/>
                  </a:lnTo>
                  <a:lnTo>
                    <a:pt x="6169" y="1038"/>
                  </a:lnTo>
                  <a:lnTo>
                    <a:pt x="5349" y="1473"/>
                  </a:lnTo>
                  <a:lnTo>
                    <a:pt x="4572" y="1975"/>
                  </a:lnTo>
                  <a:lnTo>
                    <a:pt x="3841" y="2538"/>
                  </a:lnTo>
                  <a:lnTo>
                    <a:pt x="3163" y="3161"/>
                  </a:lnTo>
                  <a:lnTo>
                    <a:pt x="2539" y="3841"/>
                  </a:lnTo>
                  <a:lnTo>
                    <a:pt x="1976" y="4569"/>
                  </a:lnTo>
                  <a:lnTo>
                    <a:pt x="1474" y="5348"/>
                  </a:lnTo>
                  <a:lnTo>
                    <a:pt x="1039" y="6168"/>
                  </a:lnTo>
                  <a:lnTo>
                    <a:pt x="674" y="7028"/>
                  </a:lnTo>
                  <a:lnTo>
                    <a:pt x="384" y="7927"/>
                  </a:lnTo>
                  <a:lnTo>
                    <a:pt x="173" y="8856"/>
                  </a:lnTo>
                  <a:lnTo>
                    <a:pt x="43" y="9813"/>
                  </a:lnTo>
                  <a:lnTo>
                    <a:pt x="0" y="10796"/>
                  </a:lnTo>
                  <a:lnTo>
                    <a:pt x="43" y="11778"/>
                  </a:lnTo>
                  <a:lnTo>
                    <a:pt x="173" y="12738"/>
                  </a:lnTo>
                  <a:lnTo>
                    <a:pt x="384" y="13667"/>
                  </a:lnTo>
                  <a:lnTo>
                    <a:pt x="674" y="14563"/>
                  </a:lnTo>
                  <a:lnTo>
                    <a:pt x="1039" y="15424"/>
                  </a:lnTo>
                  <a:lnTo>
                    <a:pt x="1474" y="16246"/>
                  </a:lnTo>
                  <a:lnTo>
                    <a:pt x="1976" y="17022"/>
                  </a:lnTo>
                  <a:lnTo>
                    <a:pt x="2539" y="17753"/>
                  </a:lnTo>
                  <a:lnTo>
                    <a:pt x="3163" y="18430"/>
                  </a:lnTo>
                  <a:lnTo>
                    <a:pt x="3841" y="19054"/>
                  </a:lnTo>
                  <a:lnTo>
                    <a:pt x="4572" y="19619"/>
                  </a:lnTo>
                  <a:lnTo>
                    <a:pt x="5349" y="20120"/>
                  </a:lnTo>
                  <a:lnTo>
                    <a:pt x="6169" y="20553"/>
                  </a:lnTo>
                  <a:lnTo>
                    <a:pt x="7032" y="20917"/>
                  </a:lnTo>
                  <a:lnTo>
                    <a:pt x="7929" y="21207"/>
                  </a:lnTo>
                  <a:lnTo>
                    <a:pt x="8859" y="21419"/>
                  </a:lnTo>
                  <a:lnTo>
                    <a:pt x="9816" y="21549"/>
                  </a:lnTo>
                  <a:lnTo>
                    <a:pt x="10799" y="21594"/>
                  </a:lnTo>
                  <a:lnTo>
                    <a:pt x="11783" y="21549"/>
                  </a:lnTo>
                  <a:lnTo>
                    <a:pt x="12740" y="21419"/>
                  </a:lnTo>
                  <a:lnTo>
                    <a:pt x="13670" y="21207"/>
                  </a:lnTo>
                  <a:lnTo>
                    <a:pt x="14569" y="20917"/>
                  </a:lnTo>
                  <a:lnTo>
                    <a:pt x="15430" y="20553"/>
                  </a:lnTo>
                  <a:lnTo>
                    <a:pt x="16250" y="20120"/>
                  </a:lnTo>
                  <a:lnTo>
                    <a:pt x="17027" y="19619"/>
                  </a:lnTo>
                  <a:lnTo>
                    <a:pt x="17758" y="19054"/>
                  </a:lnTo>
                  <a:lnTo>
                    <a:pt x="18436" y="18430"/>
                  </a:lnTo>
                  <a:lnTo>
                    <a:pt x="19060" y="17753"/>
                  </a:lnTo>
                  <a:lnTo>
                    <a:pt x="19623" y="17022"/>
                  </a:lnTo>
                  <a:lnTo>
                    <a:pt x="20125" y="16246"/>
                  </a:lnTo>
                  <a:lnTo>
                    <a:pt x="20560" y="15424"/>
                  </a:lnTo>
                  <a:lnTo>
                    <a:pt x="20924" y="14563"/>
                  </a:lnTo>
                  <a:lnTo>
                    <a:pt x="21215" y="13667"/>
                  </a:lnTo>
                  <a:lnTo>
                    <a:pt x="21426" y="12738"/>
                  </a:lnTo>
                  <a:lnTo>
                    <a:pt x="21556" y="11778"/>
                  </a:lnTo>
                  <a:lnTo>
                    <a:pt x="21599" y="10796"/>
                  </a:lnTo>
                  <a:lnTo>
                    <a:pt x="21556" y="9813"/>
                  </a:lnTo>
                  <a:lnTo>
                    <a:pt x="21426" y="8856"/>
                  </a:lnTo>
                  <a:lnTo>
                    <a:pt x="21215" y="7927"/>
                  </a:lnTo>
                  <a:lnTo>
                    <a:pt x="20924" y="7028"/>
                  </a:lnTo>
                  <a:lnTo>
                    <a:pt x="20560" y="6168"/>
                  </a:lnTo>
                  <a:lnTo>
                    <a:pt x="20125" y="5348"/>
                  </a:lnTo>
                  <a:lnTo>
                    <a:pt x="19623" y="4569"/>
                  </a:lnTo>
                  <a:lnTo>
                    <a:pt x="19060" y="3841"/>
                  </a:lnTo>
                  <a:lnTo>
                    <a:pt x="18436" y="3161"/>
                  </a:lnTo>
                  <a:lnTo>
                    <a:pt x="17758" y="2538"/>
                  </a:lnTo>
                  <a:lnTo>
                    <a:pt x="17027" y="1975"/>
                  </a:lnTo>
                  <a:lnTo>
                    <a:pt x="16250" y="1473"/>
                  </a:lnTo>
                  <a:lnTo>
                    <a:pt x="15430" y="1038"/>
                  </a:lnTo>
                  <a:lnTo>
                    <a:pt x="14569" y="674"/>
                  </a:lnTo>
                  <a:lnTo>
                    <a:pt x="13670" y="386"/>
                  </a:lnTo>
                  <a:lnTo>
                    <a:pt x="12740" y="173"/>
                  </a:lnTo>
                  <a:lnTo>
                    <a:pt x="11783" y="43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80CC2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 rot="0">
              <a:off x="2052955" y="6949439"/>
              <a:ext cx="811529" cy="3327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276" y="82"/>
                  </a:moveTo>
                  <a:lnTo>
                    <a:pt x="2940" y="82"/>
                  </a:lnTo>
                  <a:lnTo>
                    <a:pt x="2940" y="9233"/>
                  </a:lnTo>
                  <a:lnTo>
                    <a:pt x="1331" y="9233"/>
                  </a:lnTo>
                  <a:lnTo>
                    <a:pt x="1331" y="82"/>
                  </a:lnTo>
                  <a:lnTo>
                    <a:pt x="0" y="82"/>
                  </a:lnTo>
                  <a:lnTo>
                    <a:pt x="0" y="9233"/>
                  </a:lnTo>
                  <a:lnTo>
                    <a:pt x="0" y="12448"/>
                  </a:lnTo>
                  <a:lnTo>
                    <a:pt x="0" y="21600"/>
                  </a:lnTo>
                  <a:lnTo>
                    <a:pt x="1331" y="21600"/>
                  </a:lnTo>
                  <a:lnTo>
                    <a:pt x="1331" y="12448"/>
                  </a:lnTo>
                  <a:lnTo>
                    <a:pt x="2940" y="12448"/>
                  </a:lnTo>
                  <a:lnTo>
                    <a:pt x="2940" y="21600"/>
                  </a:lnTo>
                  <a:lnTo>
                    <a:pt x="4276" y="21600"/>
                  </a:lnTo>
                  <a:lnTo>
                    <a:pt x="4276" y="12448"/>
                  </a:lnTo>
                  <a:lnTo>
                    <a:pt x="4276" y="9233"/>
                  </a:lnTo>
                  <a:lnTo>
                    <a:pt x="4276" y="82"/>
                  </a:lnTo>
                  <a:lnTo>
                    <a:pt x="4276" y="82"/>
                  </a:lnTo>
                </a:path>
                <a:path w="21600" h="21600">
                  <a:moveTo>
                    <a:pt x="9508" y="82"/>
                  </a:moveTo>
                  <a:lnTo>
                    <a:pt x="5347" y="82"/>
                  </a:lnTo>
                  <a:lnTo>
                    <a:pt x="5347" y="3297"/>
                  </a:lnTo>
                  <a:lnTo>
                    <a:pt x="6763" y="3297"/>
                  </a:lnTo>
                  <a:lnTo>
                    <a:pt x="6763" y="21600"/>
                  </a:lnTo>
                  <a:lnTo>
                    <a:pt x="8095" y="21600"/>
                  </a:lnTo>
                  <a:lnTo>
                    <a:pt x="8095" y="3297"/>
                  </a:lnTo>
                  <a:lnTo>
                    <a:pt x="9508" y="3297"/>
                  </a:lnTo>
                  <a:lnTo>
                    <a:pt x="9508" y="82"/>
                  </a:lnTo>
                  <a:lnTo>
                    <a:pt x="9508" y="82"/>
                  </a:lnTo>
                </a:path>
                <a:path w="21600" h="21600">
                  <a:moveTo>
                    <a:pt x="16766" y="0"/>
                  </a:moveTo>
                  <a:lnTo>
                    <a:pt x="14927" y="0"/>
                  </a:lnTo>
                  <a:lnTo>
                    <a:pt x="13734" y="15499"/>
                  </a:lnTo>
                  <a:lnTo>
                    <a:pt x="12493" y="0"/>
                  </a:lnTo>
                  <a:lnTo>
                    <a:pt x="10580" y="0"/>
                  </a:lnTo>
                  <a:lnTo>
                    <a:pt x="10580" y="21575"/>
                  </a:lnTo>
                  <a:lnTo>
                    <a:pt x="11912" y="21575"/>
                  </a:lnTo>
                  <a:lnTo>
                    <a:pt x="11912" y="8054"/>
                  </a:lnTo>
                  <a:lnTo>
                    <a:pt x="13203" y="21575"/>
                  </a:lnTo>
                  <a:lnTo>
                    <a:pt x="14274" y="21575"/>
                  </a:lnTo>
                  <a:lnTo>
                    <a:pt x="15434" y="8013"/>
                  </a:lnTo>
                  <a:lnTo>
                    <a:pt x="15434" y="21575"/>
                  </a:lnTo>
                  <a:lnTo>
                    <a:pt x="16766" y="21575"/>
                  </a:lnTo>
                  <a:lnTo>
                    <a:pt x="16766" y="0"/>
                  </a:lnTo>
                  <a:lnTo>
                    <a:pt x="16766" y="0"/>
                  </a:lnTo>
                </a:path>
                <a:path w="21600" h="21600">
                  <a:moveTo>
                    <a:pt x="21589" y="18384"/>
                  </a:moveTo>
                  <a:lnTo>
                    <a:pt x="19291" y="18384"/>
                  </a:lnTo>
                  <a:lnTo>
                    <a:pt x="19291" y="82"/>
                  </a:lnTo>
                  <a:lnTo>
                    <a:pt x="17959" y="82"/>
                  </a:lnTo>
                  <a:lnTo>
                    <a:pt x="17959" y="18384"/>
                  </a:lnTo>
                  <a:lnTo>
                    <a:pt x="17959" y="21600"/>
                  </a:lnTo>
                  <a:lnTo>
                    <a:pt x="21589" y="21600"/>
                  </a:lnTo>
                  <a:lnTo>
                    <a:pt x="21589" y="18384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 rot="0">
              <a:off x="4424679" y="7541895"/>
              <a:ext cx="685799" cy="685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792" y="0"/>
                  </a:moveTo>
                  <a:lnTo>
                    <a:pt x="9327" y="99"/>
                  </a:lnTo>
                  <a:lnTo>
                    <a:pt x="7924" y="383"/>
                  </a:lnTo>
                  <a:lnTo>
                    <a:pt x="6592" y="847"/>
                  </a:lnTo>
                  <a:lnTo>
                    <a:pt x="5344" y="1471"/>
                  </a:lnTo>
                  <a:lnTo>
                    <a:pt x="4196" y="2247"/>
                  </a:lnTo>
                  <a:lnTo>
                    <a:pt x="3159" y="3159"/>
                  </a:lnTo>
                  <a:lnTo>
                    <a:pt x="2247" y="4199"/>
                  </a:lnTo>
                  <a:lnTo>
                    <a:pt x="1471" y="5347"/>
                  </a:lnTo>
                  <a:lnTo>
                    <a:pt x="848" y="6591"/>
                  </a:lnTo>
                  <a:lnTo>
                    <a:pt x="384" y="7923"/>
                  </a:lnTo>
                  <a:lnTo>
                    <a:pt x="100" y="9331"/>
                  </a:lnTo>
                  <a:lnTo>
                    <a:pt x="0" y="10795"/>
                  </a:lnTo>
                  <a:lnTo>
                    <a:pt x="100" y="12259"/>
                  </a:lnTo>
                  <a:lnTo>
                    <a:pt x="384" y="13663"/>
                  </a:lnTo>
                  <a:lnTo>
                    <a:pt x="848" y="14995"/>
                  </a:lnTo>
                  <a:lnTo>
                    <a:pt x="1471" y="16243"/>
                  </a:lnTo>
                  <a:lnTo>
                    <a:pt x="2247" y="17391"/>
                  </a:lnTo>
                  <a:lnTo>
                    <a:pt x="3159" y="18427"/>
                  </a:lnTo>
                  <a:lnTo>
                    <a:pt x="4196" y="19343"/>
                  </a:lnTo>
                  <a:lnTo>
                    <a:pt x="5344" y="20119"/>
                  </a:lnTo>
                  <a:lnTo>
                    <a:pt x="6592" y="20743"/>
                  </a:lnTo>
                  <a:lnTo>
                    <a:pt x="7924" y="21207"/>
                  </a:lnTo>
                  <a:lnTo>
                    <a:pt x="9327" y="21495"/>
                  </a:lnTo>
                  <a:lnTo>
                    <a:pt x="10792" y="21591"/>
                  </a:lnTo>
                  <a:lnTo>
                    <a:pt x="12256" y="21495"/>
                  </a:lnTo>
                  <a:lnTo>
                    <a:pt x="13663" y="21207"/>
                  </a:lnTo>
                  <a:lnTo>
                    <a:pt x="14995" y="20743"/>
                  </a:lnTo>
                  <a:lnTo>
                    <a:pt x="16239" y="20119"/>
                  </a:lnTo>
                  <a:lnTo>
                    <a:pt x="17387" y="19343"/>
                  </a:lnTo>
                  <a:lnTo>
                    <a:pt x="18424" y="18427"/>
                  </a:lnTo>
                  <a:lnTo>
                    <a:pt x="19340" y="17391"/>
                  </a:lnTo>
                  <a:lnTo>
                    <a:pt x="20111" y="16243"/>
                  </a:lnTo>
                  <a:lnTo>
                    <a:pt x="20740" y="14995"/>
                  </a:lnTo>
                  <a:lnTo>
                    <a:pt x="21199" y="13663"/>
                  </a:lnTo>
                  <a:lnTo>
                    <a:pt x="21487" y="12259"/>
                  </a:lnTo>
                  <a:lnTo>
                    <a:pt x="21588" y="10795"/>
                  </a:lnTo>
                  <a:lnTo>
                    <a:pt x="21487" y="9331"/>
                  </a:lnTo>
                  <a:lnTo>
                    <a:pt x="21199" y="7923"/>
                  </a:lnTo>
                  <a:lnTo>
                    <a:pt x="20740" y="6591"/>
                  </a:lnTo>
                  <a:lnTo>
                    <a:pt x="20111" y="5347"/>
                  </a:lnTo>
                  <a:lnTo>
                    <a:pt x="19340" y="4199"/>
                  </a:lnTo>
                  <a:lnTo>
                    <a:pt x="18424" y="3159"/>
                  </a:lnTo>
                  <a:lnTo>
                    <a:pt x="17387" y="2247"/>
                  </a:lnTo>
                  <a:lnTo>
                    <a:pt x="16239" y="1471"/>
                  </a:lnTo>
                  <a:lnTo>
                    <a:pt x="14995" y="847"/>
                  </a:lnTo>
                  <a:lnTo>
                    <a:pt x="13663" y="383"/>
                  </a:lnTo>
                  <a:lnTo>
                    <a:pt x="12256" y="99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80CC28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2" name="曲线"/>
            <p:cNvSpPr>
              <a:spLocks/>
            </p:cNvSpPr>
            <p:nvPr/>
          </p:nvSpPr>
          <p:spPr>
            <a:xfrm rot="0">
              <a:off x="4605020" y="7656829"/>
              <a:ext cx="312420" cy="4533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9298" y="0"/>
                  </a:moveTo>
                  <a:lnTo>
                    <a:pt x="6067" y="205"/>
                  </a:lnTo>
                  <a:lnTo>
                    <a:pt x="3204" y="1349"/>
                  </a:lnTo>
                  <a:lnTo>
                    <a:pt x="2265" y="3896"/>
                  </a:lnTo>
                  <a:lnTo>
                    <a:pt x="2256" y="7702"/>
                  </a:lnTo>
                  <a:lnTo>
                    <a:pt x="1308" y="9680"/>
                  </a:lnTo>
                  <a:lnTo>
                    <a:pt x="0" y="9977"/>
                  </a:lnTo>
                  <a:lnTo>
                    <a:pt x="0" y="11507"/>
                  </a:lnTo>
                  <a:lnTo>
                    <a:pt x="2151" y="12760"/>
                  </a:lnTo>
                  <a:lnTo>
                    <a:pt x="2265" y="14521"/>
                  </a:lnTo>
                  <a:lnTo>
                    <a:pt x="2265" y="17570"/>
                  </a:lnTo>
                  <a:lnTo>
                    <a:pt x="2370" y="18580"/>
                  </a:lnTo>
                  <a:lnTo>
                    <a:pt x="3933" y="20631"/>
                  </a:lnTo>
                  <a:lnTo>
                    <a:pt x="7542" y="21412"/>
                  </a:lnTo>
                  <a:lnTo>
                    <a:pt x="9298" y="21466"/>
                  </a:lnTo>
                  <a:lnTo>
                    <a:pt x="9298" y="19397"/>
                  </a:lnTo>
                  <a:lnTo>
                    <a:pt x="8385" y="19379"/>
                  </a:lnTo>
                  <a:lnTo>
                    <a:pt x="7630" y="19306"/>
                  </a:lnTo>
                  <a:lnTo>
                    <a:pt x="5882" y="17491"/>
                  </a:lnTo>
                  <a:lnTo>
                    <a:pt x="5882" y="13244"/>
                  </a:lnTo>
                  <a:lnTo>
                    <a:pt x="5847" y="12838"/>
                  </a:lnTo>
                  <a:lnTo>
                    <a:pt x="4565" y="11102"/>
                  </a:lnTo>
                  <a:lnTo>
                    <a:pt x="3731" y="10733"/>
                  </a:lnTo>
                  <a:lnTo>
                    <a:pt x="4188" y="10564"/>
                  </a:lnTo>
                  <a:lnTo>
                    <a:pt x="5742" y="8966"/>
                  </a:lnTo>
                  <a:lnTo>
                    <a:pt x="5882" y="8222"/>
                  </a:lnTo>
                  <a:lnTo>
                    <a:pt x="5882" y="3993"/>
                  </a:lnTo>
                  <a:lnTo>
                    <a:pt x="5926" y="3460"/>
                  </a:lnTo>
                  <a:lnTo>
                    <a:pt x="8385" y="2087"/>
                  </a:lnTo>
                  <a:lnTo>
                    <a:pt x="9298" y="2063"/>
                  </a:lnTo>
                  <a:lnTo>
                    <a:pt x="9298" y="0"/>
                  </a:lnTo>
                  <a:lnTo>
                    <a:pt x="9298" y="0"/>
                  </a:lnTo>
                </a:path>
                <a:path w="21600" h="21600">
                  <a:moveTo>
                    <a:pt x="21573" y="10116"/>
                  </a:moveTo>
                  <a:lnTo>
                    <a:pt x="19404" y="8700"/>
                  </a:lnTo>
                  <a:lnTo>
                    <a:pt x="19334" y="4041"/>
                  </a:lnTo>
                  <a:lnTo>
                    <a:pt x="19220" y="3025"/>
                  </a:lnTo>
                  <a:lnTo>
                    <a:pt x="17631" y="974"/>
                  </a:lnTo>
                  <a:lnTo>
                    <a:pt x="14031" y="193"/>
                  </a:lnTo>
                  <a:lnTo>
                    <a:pt x="12275" y="139"/>
                  </a:lnTo>
                  <a:lnTo>
                    <a:pt x="12275" y="2208"/>
                  </a:lnTo>
                  <a:lnTo>
                    <a:pt x="13197" y="2232"/>
                  </a:lnTo>
                  <a:lnTo>
                    <a:pt x="13960" y="2299"/>
                  </a:lnTo>
                  <a:lnTo>
                    <a:pt x="15690" y="4120"/>
                  </a:lnTo>
                  <a:lnTo>
                    <a:pt x="15690" y="8367"/>
                  </a:lnTo>
                  <a:lnTo>
                    <a:pt x="15725" y="8748"/>
                  </a:lnTo>
                  <a:lnTo>
                    <a:pt x="17016" y="10497"/>
                  </a:lnTo>
                  <a:lnTo>
                    <a:pt x="17841" y="10872"/>
                  </a:lnTo>
                  <a:lnTo>
                    <a:pt x="17394" y="11035"/>
                  </a:lnTo>
                  <a:lnTo>
                    <a:pt x="15840" y="12651"/>
                  </a:lnTo>
                  <a:lnTo>
                    <a:pt x="15690" y="13383"/>
                  </a:lnTo>
                  <a:lnTo>
                    <a:pt x="15690" y="17630"/>
                  </a:lnTo>
                  <a:lnTo>
                    <a:pt x="15646" y="18169"/>
                  </a:lnTo>
                  <a:lnTo>
                    <a:pt x="13197" y="19518"/>
                  </a:lnTo>
                  <a:lnTo>
                    <a:pt x="12275" y="19542"/>
                  </a:lnTo>
                  <a:lnTo>
                    <a:pt x="12275" y="21593"/>
                  </a:lnTo>
                  <a:lnTo>
                    <a:pt x="15523" y="21388"/>
                  </a:lnTo>
                  <a:lnTo>
                    <a:pt x="18377" y="20256"/>
                  </a:lnTo>
                  <a:lnTo>
                    <a:pt x="19334" y="17709"/>
                  </a:lnTo>
                  <a:lnTo>
                    <a:pt x="19343" y="13552"/>
                  </a:lnTo>
                  <a:lnTo>
                    <a:pt x="20458" y="11780"/>
                  </a:lnTo>
                  <a:lnTo>
                    <a:pt x="21573" y="11647"/>
                  </a:lnTo>
                  <a:lnTo>
                    <a:pt x="21573" y="10116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1109344" y="7401559"/>
              <a:ext cx="671830" cy="67183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0791" y="0"/>
                  </a:moveTo>
                  <a:lnTo>
                    <a:pt x="9199" y="118"/>
                  </a:lnTo>
                  <a:lnTo>
                    <a:pt x="7676" y="457"/>
                  </a:lnTo>
                  <a:lnTo>
                    <a:pt x="6243" y="1004"/>
                  </a:lnTo>
                  <a:lnTo>
                    <a:pt x="4916" y="1739"/>
                  </a:lnTo>
                  <a:lnTo>
                    <a:pt x="3711" y="2649"/>
                  </a:lnTo>
                  <a:lnTo>
                    <a:pt x="2647" y="3711"/>
                  </a:lnTo>
                  <a:lnTo>
                    <a:pt x="1739" y="4916"/>
                  </a:lnTo>
                  <a:lnTo>
                    <a:pt x="1003" y="6243"/>
                  </a:lnTo>
                  <a:lnTo>
                    <a:pt x="456" y="7676"/>
                  </a:lnTo>
                  <a:lnTo>
                    <a:pt x="117" y="9199"/>
                  </a:lnTo>
                  <a:lnTo>
                    <a:pt x="0" y="10795"/>
                  </a:lnTo>
                  <a:lnTo>
                    <a:pt x="117" y="12392"/>
                  </a:lnTo>
                  <a:lnTo>
                    <a:pt x="456" y="13915"/>
                  </a:lnTo>
                  <a:lnTo>
                    <a:pt x="1003" y="15348"/>
                  </a:lnTo>
                  <a:lnTo>
                    <a:pt x="1739" y="16675"/>
                  </a:lnTo>
                  <a:lnTo>
                    <a:pt x="2647" y="17880"/>
                  </a:lnTo>
                  <a:lnTo>
                    <a:pt x="3711" y="18945"/>
                  </a:lnTo>
                  <a:lnTo>
                    <a:pt x="4916" y="19852"/>
                  </a:lnTo>
                  <a:lnTo>
                    <a:pt x="6243" y="20587"/>
                  </a:lnTo>
                  <a:lnTo>
                    <a:pt x="7676" y="21134"/>
                  </a:lnTo>
                  <a:lnTo>
                    <a:pt x="9199" y="21473"/>
                  </a:lnTo>
                  <a:lnTo>
                    <a:pt x="10791" y="21591"/>
                  </a:lnTo>
                  <a:lnTo>
                    <a:pt x="12388" y="21473"/>
                  </a:lnTo>
                  <a:lnTo>
                    <a:pt x="13911" y="21134"/>
                  </a:lnTo>
                  <a:lnTo>
                    <a:pt x="15344" y="20587"/>
                  </a:lnTo>
                  <a:lnTo>
                    <a:pt x="16671" y="19852"/>
                  </a:lnTo>
                  <a:lnTo>
                    <a:pt x="17872" y="18945"/>
                  </a:lnTo>
                  <a:lnTo>
                    <a:pt x="18937" y="17880"/>
                  </a:lnTo>
                  <a:lnTo>
                    <a:pt x="19848" y="16675"/>
                  </a:lnTo>
                  <a:lnTo>
                    <a:pt x="20583" y="15348"/>
                  </a:lnTo>
                  <a:lnTo>
                    <a:pt x="21126" y="13915"/>
                  </a:lnTo>
                  <a:lnTo>
                    <a:pt x="21469" y="12392"/>
                  </a:lnTo>
                  <a:lnTo>
                    <a:pt x="21583" y="10795"/>
                  </a:lnTo>
                  <a:lnTo>
                    <a:pt x="21469" y="9199"/>
                  </a:lnTo>
                  <a:lnTo>
                    <a:pt x="21126" y="7676"/>
                  </a:lnTo>
                  <a:lnTo>
                    <a:pt x="20583" y="6243"/>
                  </a:lnTo>
                  <a:lnTo>
                    <a:pt x="19848" y="4916"/>
                  </a:lnTo>
                  <a:lnTo>
                    <a:pt x="18937" y="3711"/>
                  </a:lnTo>
                  <a:lnTo>
                    <a:pt x="17872" y="2649"/>
                  </a:lnTo>
                  <a:lnTo>
                    <a:pt x="16671" y="1739"/>
                  </a:lnTo>
                  <a:lnTo>
                    <a:pt x="15344" y="1004"/>
                  </a:lnTo>
                  <a:lnTo>
                    <a:pt x="13911" y="457"/>
                  </a:lnTo>
                  <a:lnTo>
                    <a:pt x="12388" y="118"/>
                  </a:lnTo>
                  <a:lnTo>
                    <a:pt x="10791" y="0"/>
                  </a:lnTo>
                  <a:close/>
                </a:path>
              </a:pathLst>
            </a:custGeom>
            <a:solidFill>
              <a:srgbClr val="F04523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4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1520189" y="7643495"/>
              <a:ext cx="188594" cy="203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5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1160144" y="7643495"/>
              <a:ext cx="188593" cy="2032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56" name="曲线"/>
            <p:cNvSpPr>
              <a:spLocks/>
            </p:cNvSpPr>
            <p:nvPr/>
          </p:nvSpPr>
          <p:spPr>
            <a:xfrm rot="0">
              <a:off x="1320165" y="3844924"/>
              <a:ext cx="1480184" cy="410654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209" y="18345"/>
                  </a:moveTo>
                  <a:lnTo>
                    <a:pt x="2185" y="18303"/>
                  </a:lnTo>
                  <a:lnTo>
                    <a:pt x="2120" y="18268"/>
                  </a:lnTo>
                  <a:lnTo>
                    <a:pt x="2023" y="18245"/>
                  </a:lnTo>
                  <a:lnTo>
                    <a:pt x="1905" y="18236"/>
                  </a:lnTo>
                  <a:lnTo>
                    <a:pt x="1788" y="18245"/>
                  </a:lnTo>
                  <a:lnTo>
                    <a:pt x="1692" y="18268"/>
                  </a:lnTo>
                  <a:lnTo>
                    <a:pt x="1627" y="18303"/>
                  </a:lnTo>
                  <a:lnTo>
                    <a:pt x="1603" y="18345"/>
                  </a:lnTo>
                  <a:lnTo>
                    <a:pt x="1603" y="18527"/>
                  </a:lnTo>
                  <a:lnTo>
                    <a:pt x="1627" y="18569"/>
                  </a:lnTo>
                  <a:lnTo>
                    <a:pt x="1692" y="18604"/>
                  </a:lnTo>
                  <a:lnTo>
                    <a:pt x="1788" y="18628"/>
                  </a:lnTo>
                  <a:lnTo>
                    <a:pt x="1905" y="18636"/>
                  </a:lnTo>
                  <a:lnTo>
                    <a:pt x="2023" y="18628"/>
                  </a:lnTo>
                  <a:lnTo>
                    <a:pt x="2120" y="18604"/>
                  </a:lnTo>
                  <a:lnTo>
                    <a:pt x="2185" y="18569"/>
                  </a:lnTo>
                  <a:lnTo>
                    <a:pt x="2209" y="18527"/>
                  </a:lnTo>
                  <a:lnTo>
                    <a:pt x="2209" y="18345"/>
                  </a:lnTo>
                  <a:lnTo>
                    <a:pt x="2209" y="18345"/>
                  </a:lnTo>
                </a:path>
                <a:path w="21600" h="21600">
                  <a:moveTo>
                    <a:pt x="2209" y="17607"/>
                  </a:moveTo>
                  <a:lnTo>
                    <a:pt x="2185" y="17565"/>
                  </a:lnTo>
                  <a:lnTo>
                    <a:pt x="2120" y="17530"/>
                  </a:lnTo>
                  <a:lnTo>
                    <a:pt x="2023" y="17507"/>
                  </a:lnTo>
                  <a:lnTo>
                    <a:pt x="1905" y="17498"/>
                  </a:lnTo>
                  <a:lnTo>
                    <a:pt x="1788" y="17507"/>
                  </a:lnTo>
                  <a:lnTo>
                    <a:pt x="1692" y="17530"/>
                  </a:lnTo>
                  <a:lnTo>
                    <a:pt x="1627" y="17565"/>
                  </a:lnTo>
                  <a:lnTo>
                    <a:pt x="1603" y="17607"/>
                  </a:lnTo>
                  <a:lnTo>
                    <a:pt x="1603" y="17976"/>
                  </a:lnTo>
                  <a:lnTo>
                    <a:pt x="1627" y="18018"/>
                  </a:lnTo>
                  <a:lnTo>
                    <a:pt x="1692" y="18053"/>
                  </a:lnTo>
                  <a:lnTo>
                    <a:pt x="1788" y="18076"/>
                  </a:lnTo>
                  <a:lnTo>
                    <a:pt x="1905" y="18085"/>
                  </a:lnTo>
                  <a:lnTo>
                    <a:pt x="2023" y="18076"/>
                  </a:lnTo>
                  <a:lnTo>
                    <a:pt x="2120" y="18053"/>
                  </a:lnTo>
                  <a:lnTo>
                    <a:pt x="2185" y="18018"/>
                  </a:lnTo>
                  <a:lnTo>
                    <a:pt x="2209" y="17976"/>
                  </a:lnTo>
                  <a:lnTo>
                    <a:pt x="2209" y="17607"/>
                  </a:lnTo>
                  <a:lnTo>
                    <a:pt x="2209" y="17607"/>
                  </a:lnTo>
                </a:path>
                <a:path w="21600" h="21600">
                  <a:moveTo>
                    <a:pt x="2209" y="16869"/>
                  </a:moveTo>
                  <a:lnTo>
                    <a:pt x="2185" y="16827"/>
                  </a:lnTo>
                  <a:lnTo>
                    <a:pt x="2120" y="16792"/>
                  </a:lnTo>
                  <a:lnTo>
                    <a:pt x="2023" y="16768"/>
                  </a:lnTo>
                  <a:lnTo>
                    <a:pt x="1905" y="16760"/>
                  </a:lnTo>
                  <a:lnTo>
                    <a:pt x="1788" y="16768"/>
                  </a:lnTo>
                  <a:lnTo>
                    <a:pt x="1692" y="16792"/>
                  </a:lnTo>
                  <a:lnTo>
                    <a:pt x="1627" y="16827"/>
                  </a:lnTo>
                  <a:lnTo>
                    <a:pt x="1603" y="16869"/>
                  </a:lnTo>
                  <a:lnTo>
                    <a:pt x="1603" y="17238"/>
                  </a:lnTo>
                  <a:lnTo>
                    <a:pt x="1627" y="17281"/>
                  </a:lnTo>
                  <a:lnTo>
                    <a:pt x="1692" y="17315"/>
                  </a:lnTo>
                  <a:lnTo>
                    <a:pt x="1788" y="17338"/>
                  </a:lnTo>
                  <a:lnTo>
                    <a:pt x="1905" y="17347"/>
                  </a:lnTo>
                  <a:lnTo>
                    <a:pt x="2023" y="17338"/>
                  </a:lnTo>
                  <a:lnTo>
                    <a:pt x="2120" y="17315"/>
                  </a:lnTo>
                  <a:lnTo>
                    <a:pt x="2185" y="17281"/>
                  </a:lnTo>
                  <a:lnTo>
                    <a:pt x="2209" y="17238"/>
                  </a:lnTo>
                  <a:lnTo>
                    <a:pt x="2209" y="16869"/>
                  </a:lnTo>
                  <a:lnTo>
                    <a:pt x="2209" y="16869"/>
                  </a:lnTo>
                </a:path>
                <a:path w="21600" h="21600">
                  <a:moveTo>
                    <a:pt x="2209" y="16131"/>
                  </a:moveTo>
                  <a:lnTo>
                    <a:pt x="2185" y="16088"/>
                  </a:lnTo>
                  <a:lnTo>
                    <a:pt x="2120" y="16054"/>
                  </a:lnTo>
                  <a:lnTo>
                    <a:pt x="2023" y="16030"/>
                  </a:lnTo>
                  <a:lnTo>
                    <a:pt x="1905" y="16022"/>
                  </a:lnTo>
                  <a:lnTo>
                    <a:pt x="1788" y="16030"/>
                  </a:lnTo>
                  <a:lnTo>
                    <a:pt x="1692" y="16054"/>
                  </a:lnTo>
                  <a:lnTo>
                    <a:pt x="1627" y="16088"/>
                  </a:lnTo>
                  <a:lnTo>
                    <a:pt x="1603" y="16131"/>
                  </a:lnTo>
                  <a:lnTo>
                    <a:pt x="1603" y="16500"/>
                  </a:lnTo>
                  <a:lnTo>
                    <a:pt x="1627" y="16543"/>
                  </a:lnTo>
                  <a:lnTo>
                    <a:pt x="1692" y="16577"/>
                  </a:lnTo>
                  <a:lnTo>
                    <a:pt x="1788" y="16600"/>
                  </a:lnTo>
                  <a:lnTo>
                    <a:pt x="1905" y="16609"/>
                  </a:lnTo>
                  <a:lnTo>
                    <a:pt x="2023" y="16600"/>
                  </a:lnTo>
                  <a:lnTo>
                    <a:pt x="2120" y="16577"/>
                  </a:lnTo>
                  <a:lnTo>
                    <a:pt x="2185" y="16543"/>
                  </a:lnTo>
                  <a:lnTo>
                    <a:pt x="2209" y="16500"/>
                  </a:lnTo>
                  <a:lnTo>
                    <a:pt x="2209" y="16131"/>
                  </a:lnTo>
                  <a:lnTo>
                    <a:pt x="2209" y="16131"/>
                  </a:lnTo>
                </a:path>
                <a:path w="21600" h="21600">
                  <a:moveTo>
                    <a:pt x="2209" y="15580"/>
                  </a:moveTo>
                  <a:lnTo>
                    <a:pt x="2185" y="15537"/>
                  </a:lnTo>
                  <a:lnTo>
                    <a:pt x="2120" y="15503"/>
                  </a:lnTo>
                  <a:lnTo>
                    <a:pt x="2023" y="15479"/>
                  </a:lnTo>
                  <a:lnTo>
                    <a:pt x="1905" y="15471"/>
                  </a:lnTo>
                  <a:lnTo>
                    <a:pt x="1788" y="15479"/>
                  </a:lnTo>
                  <a:lnTo>
                    <a:pt x="1692" y="15503"/>
                  </a:lnTo>
                  <a:lnTo>
                    <a:pt x="1627" y="15537"/>
                  </a:lnTo>
                  <a:lnTo>
                    <a:pt x="1603" y="15580"/>
                  </a:lnTo>
                  <a:lnTo>
                    <a:pt x="1603" y="15762"/>
                  </a:lnTo>
                  <a:lnTo>
                    <a:pt x="1627" y="15805"/>
                  </a:lnTo>
                  <a:lnTo>
                    <a:pt x="1692" y="15839"/>
                  </a:lnTo>
                  <a:lnTo>
                    <a:pt x="1788" y="15862"/>
                  </a:lnTo>
                  <a:lnTo>
                    <a:pt x="1905" y="15871"/>
                  </a:lnTo>
                  <a:lnTo>
                    <a:pt x="2023" y="15862"/>
                  </a:lnTo>
                  <a:lnTo>
                    <a:pt x="2120" y="15839"/>
                  </a:lnTo>
                  <a:lnTo>
                    <a:pt x="2185" y="15805"/>
                  </a:lnTo>
                  <a:lnTo>
                    <a:pt x="2209" y="15762"/>
                  </a:lnTo>
                  <a:lnTo>
                    <a:pt x="2209" y="15580"/>
                  </a:lnTo>
                  <a:lnTo>
                    <a:pt x="2209" y="15580"/>
                  </a:lnTo>
                </a:path>
                <a:path w="21600" h="21600">
                  <a:moveTo>
                    <a:pt x="2970" y="19428"/>
                  </a:moveTo>
                  <a:lnTo>
                    <a:pt x="2299" y="19428"/>
                  </a:lnTo>
                  <a:lnTo>
                    <a:pt x="0" y="21597"/>
                  </a:lnTo>
                  <a:lnTo>
                    <a:pt x="676" y="21597"/>
                  </a:lnTo>
                  <a:lnTo>
                    <a:pt x="2970" y="19428"/>
                  </a:lnTo>
                  <a:lnTo>
                    <a:pt x="2970" y="19428"/>
                  </a:lnTo>
                </a:path>
                <a:path w="21600" h="21600">
                  <a:moveTo>
                    <a:pt x="7398" y="2193"/>
                  </a:moveTo>
                  <a:lnTo>
                    <a:pt x="7374" y="2150"/>
                  </a:lnTo>
                  <a:lnTo>
                    <a:pt x="7309" y="2116"/>
                  </a:lnTo>
                  <a:lnTo>
                    <a:pt x="7212" y="2092"/>
                  </a:lnTo>
                  <a:lnTo>
                    <a:pt x="7094" y="2084"/>
                  </a:lnTo>
                  <a:lnTo>
                    <a:pt x="6977" y="2092"/>
                  </a:lnTo>
                  <a:lnTo>
                    <a:pt x="6881" y="2116"/>
                  </a:lnTo>
                  <a:lnTo>
                    <a:pt x="6816" y="2150"/>
                  </a:lnTo>
                  <a:lnTo>
                    <a:pt x="6792" y="2193"/>
                  </a:lnTo>
                  <a:lnTo>
                    <a:pt x="6792" y="2375"/>
                  </a:lnTo>
                  <a:lnTo>
                    <a:pt x="6816" y="2418"/>
                  </a:lnTo>
                  <a:lnTo>
                    <a:pt x="6881" y="2452"/>
                  </a:lnTo>
                  <a:lnTo>
                    <a:pt x="6977" y="2476"/>
                  </a:lnTo>
                  <a:lnTo>
                    <a:pt x="7094" y="2484"/>
                  </a:lnTo>
                  <a:lnTo>
                    <a:pt x="7212" y="2476"/>
                  </a:lnTo>
                  <a:lnTo>
                    <a:pt x="7309" y="2452"/>
                  </a:lnTo>
                  <a:lnTo>
                    <a:pt x="7374" y="2418"/>
                  </a:lnTo>
                  <a:lnTo>
                    <a:pt x="7398" y="2375"/>
                  </a:lnTo>
                  <a:lnTo>
                    <a:pt x="7398" y="2193"/>
                  </a:lnTo>
                  <a:lnTo>
                    <a:pt x="7398" y="2193"/>
                  </a:lnTo>
                </a:path>
                <a:path w="21600" h="21600">
                  <a:moveTo>
                    <a:pt x="7398" y="1492"/>
                  </a:moveTo>
                  <a:lnTo>
                    <a:pt x="7374" y="1450"/>
                  </a:lnTo>
                  <a:lnTo>
                    <a:pt x="7309" y="1415"/>
                  </a:lnTo>
                  <a:lnTo>
                    <a:pt x="7212" y="1392"/>
                  </a:lnTo>
                  <a:lnTo>
                    <a:pt x="7094" y="1383"/>
                  </a:lnTo>
                  <a:lnTo>
                    <a:pt x="6977" y="1392"/>
                  </a:lnTo>
                  <a:lnTo>
                    <a:pt x="6881" y="1415"/>
                  </a:lnTo>
                  <a:lnTo>
                    <a:pt x="6816" y="1450"/>
                  </a:lnTo>
                  <a:lnTo>
                    <a:pt x="6792" y="1492"/>
                  </a:lnTo>
                  <a:lnTo>
                    <a:pt x="6792" y="1843"/>
                  </a:lnTo>
                  <a:lnTo>
                    <a:pt x="6816" y="1885"/>
                  </a:lnTo>
                  <a:lnTo>
                    <a:pt x="6881" y="1920"/>
                  </a:lnTo>
                  <a:lnTo>
                    <a:pt x="6977" y="1943"/>
                  </a:lnTo>
                  <a:lnTo>
                    <a:pt x="7094" y="1951"/>
                  </a:lnTo>
                  <a:lnTo>
                    <a:pt x="7212" y="1943"/>
                  </a:lnTo>
                  <a:lnTo>
                    <a:pt x="7309" y="1920"/>
                  </a:lnTo>
                  <a:lnTo>
                    <a:pt x="7374" y="1885"/>
                  </a:lnTo>
                  <a:lnTo>
                    <a:pt x="7398" y="1843"/>
                  </a:lnTo>
                  <a:lnTo>
                    <a:pt x="7398" y="1492"/>
                  </a:lnTo>
                  <a:lnTo>
                    <a:pt x="7398" y="1492"/>
                  </a:lnTo>
                </a:path>
                <a:path w="21600" h="21600">
                  <a:moveTo>
                    <a:pt x="7398" y="791"/>
                  </a:moveTo>
                  <a:lnTo>
                    <a:pt x="7374" y="749"/>
                  </a:lnTo>
                  <a:lnTo>
                    <a:pt x="7309" y="714"/>
                  </a:lnTo>
                  <a:lnTo>
                    <a:pt x="7212" y="691"/>
                  </a:lnTo>
                  <a:lnTo>
                    <a:pt x="7094" y="682"/>
                  </a:lnTo>
                  <a:lnTo>
                    <a:pt x="6977" y="691"/>
                  </a:lnTo>
                  <a:lnTo>
                    <a:pt x="6881" y="714"/>
                  </a:lnTo>
                  <a:lnTo>
                    <a:pt x="6816" y="749"/>
                  </a:lnTo>
                  <a:lnTo>
                    <a:pt x="6792" y="791"/>
                  </a:lnTo>
                  <a:lnTo>
                    <a:pt x="6792" y="1142"/>
                  </a:lnTo>
                  <a:lnTo>
                    <a:pt x="6816" y="1184"/>
                  </a:lnTo>
                  <a:lnTo>
                    <a:pt x="6881" y="1219"/>
                  </a:lnTo>
                  <a:lnTo>
                    <a:pt x="6977" y="1242"/>
                  </a:lnTo>
                  <a:lnTo>
                    <a:pt x="7094" y="1251"/>
                  </a:lnTo>
                  <a:lnTo>
                    <a:pt x="7212" y="1242"/>
                  </a:lnTo>
                  <a:lnTo>
                    <a:pt x="7309" y="1219"/>
                  </a:lnTo>
                  <a:lnTo>
                    <a:pt x="7374" y="1184"/>
                  </a:lnTo>
                  <a:lnTo>
                    <a:pt x="7398" y="1142"/>
                  </a:lnTo>
                  <a:lnTo>
                    <a:pt x="7398" y="791"/>
                  </a:lnTo>
                  <a:lnTo>
                    <a:pt x="7398" y="791"/>
                  </a:lnTo>
                </a:path>
                <a:path w="21600" h="21600">
                  <a:moveTo>
                    <a:pt x="7398" y="259"/>
                  </a:moveTo>
                  <a:lnTo>
                    <a:pt x="7374" y="217"/>
                  </a:lnTo>
                  <a:lnTo>
                    <a:pt x="7309" y="182"/>
                  </a:lnTo>
                  <a:lnTo>
                    <a:pt x="7212" y="158"/>
                  </a:lnTo>
                  <a:lnTo>
                    <a:pt x="7094" y="150"/>
                  </a:lnTo>
                  <a:lnTo>
                    <a:pt x="6977" y="158"/>
                  </a:lnTo>
                  <a:lnTo>
                    <a:pt x="6881" y="182"/>
                  </a:lnTo>
                  <a:lnTo>
                    <a:pt x="6816" y="217"/>
                  </a:lnTo>
                  <a:lnTo>
                    <a:pt x="6792" y="259"/>
                  </a:lnTo>
                  <a:lnTo>
                    <a:pt x="6792" y="441"/>
                  </a:lnTo>
                  <a:lnTo>
                    <a:pt x="6816" y="483"/>
                  </a:lnTo>
                  <a:lnTo>
                    <a:pt x="6881" y="518"/>
                  </a:lnTo>
                  <a:lnTo>
                    <a:pt x="6977" y="541"/>
                  </a:lnTo>
                  <a:lnTo>
                    <a:pt x="7094" y="550"/>
                  </a:lnTo>
                  <a:lnTo>
                    <a:pt x="7212" y="541"/>
                  </a:lnTo>
                  <a:lnTo>
                    <a:pt x="7309" y="518"/>
                  </a:lnTo>
                  <a:lnTo>
                    <a:pt x="7374" y="483"/>
                  </a:lnTo>
                  <a:lnTo>
                    <a:pt x="7398" y="441"/>
                  </a:lnTo>
                  <a:lnTo>
                    <a:pt x="7398" y="259"/>
                  </a:lnTo>
                  <a:lnTo>
                    <a:pt x="7398" y="259"/>
                  </a:lnTo>
                </a:path>
                <a:path w="21600" h="21600">
                  <a:moveTo>
                    <a:pt x="21594" y="2043"/>
                  </a:moveTo>
                  <a:lnTo>
                    <a:pt x="21570" y="2000"/>
                  </a:lnTo>
                  <a:lnTo>
                    <a:pt x="21505" y="1965"/>
                  </a:lnTo>
                  <a:lnTo>
                    <a:pt x="21409" y="1942"/>
                  </a:lnTo>
                  <a:lnTo>
                    <a:pt x="21290" y="1934"/>
                  </a:lnTo>
                  <a:lnTo>
                    <a:pt x="21173" y="1942"/>
                  </a:lnTo>
                  <a:lnTo>
                    <a:pt x="21077" y="1965"/>
                  </a:lnTo>
                  <a:lnTo>
                    <a:pt x="21012" y="2000"/>
                  </a:lnTo>
                  <a:lnTo>
                    <a:pt x="20988" y="2043"/>
                  </a:lnTo>
                  <a:lnTo>
                    <a:pt x="20988" y="2225"/>
                  </a:lnTo>
                  <a:lnTo>
                    <a:pt x="21012" y="2267"/>
                  </a:lnTo>
                  <a:lnTo>
                    <a:pt x="21077" y="2302"/>
                  </a:lnTo>
                  <a:lnTo>
                    <a:pt x="21173" y="2325"/>
                  </a:lnTo>
                  <a:lnTo>
                    <a:pt x="21290" y="2334"/>
                  </a:lnTo>
                  <a:lnTo>
                    <a:pt x="21409" y="2325"/>
                  </a:lnTo>
                  <a:lnTo>
                    <a:pt x="21505" y="2302"/>
                  </a:lnTo>
                  <a:lnTo>
                    <a:pt x="21570" y="2267"/>
                  </a:lnTo>
                  <a:lnTo>
                    <a:pt x="21594" y="2225"/>
                  </a:lnTo>
                  <a:lnTo>
                    <a:pt x="21594" y="2043"/>
                  </a:lnTo>
                  <a:lnTo>
                    <a:pt x="21594" y="2043"/>
                  </a:lnTo>
                </a:path>
                <a:path w="21600" h="21600">
                  <a:moveTo>
                    <a:pt x="21594" y="1342"/>
                  </a:moveTo>
                  <a:lnTo>
                    <a:pt x="21570" y="1299"/>
                  </a:lnTo>
                  <a:lnTo>
                    <a:pt x="21505" y="1265"/>
                  </a:lnTo>
                  <a:lnTo>
                    <a:pt x="21409" y="1241"/>
                  </a:lnTo>
                  <a:lnTo>
                    <a:pt x="21290" y="1233"/>
                  </a:lnTo>
                  <a:lnTo>
                    <a:pt x="21173" y="1241"/>
                  </a:lnTo>
                  <a:lnTo>
                    <a:pt x="21077" y="1265"/>
                  </a:lnTo>
                  <a:lnTo>
                    <a:pt x="21012" y="1299"/>
                  </a:lnTo>
                  <a:lnTo>
                    <a:pt x="20988" y="1342"/>
                  </a:lnTo>
                  <a:lnTo>
                    <a:pt x="20988" y="1692"/>
                  </a:lnTo>
                  <a:lnTo>
                    <a:pt x="21012" y="1735"/>
                  </a:lnTo>
                  <a:lnTo>
                    <a:pt x="21077" y="1770"/>
                  </a:lnTo>
                  <a:lnTo>
                    <a:pt x="21173" y="1793"/>
                  </a:lnTo>
                  <a:lnTo>
                    <a:pt x="21290" y="1802"/>
                  </a:lnTo>
                  <a:lnTo>
                    <a:pt x="21409" y="1793"/>
                  </a:lnTo>
                  <a:lnTo>
                    <a:pt x="21505" y="1770"/>
                  </a:lnTo>
                  <a:lnTo>
                    <a:pt x="21570" y="1735"/>
                  </a:lnTo>
                  <a:lnTo>
                    <a:pt x="21594" y="1692"/>
                  </a:lnTo>
                  <a:lnTo>
                    <a:pt x="21594" y="1342"/>
                  </a:lnTo>
                  <a:lnTo>
                    <a:pt x="21594" y="1342"/>
                  </a:lnTo>
                </a:path>
                <a:path w="21600" h="21600">
                  <a:moveTo>
                    <a:pt x="21594" y="641"/>
                  </a:moveTo>
                  <a:lnTo>
                    <a:pt x="21570" y="599"/>
                  </a:lnTo>
                  <a:lnTo>
                    <a:pt x="21505" y="564"/>
                  </a:lnTo>
                  <a:lnTo>
                    <a:pt x="21409" y="541"/>
                  </a:lnTo>
                  <a:lnTo>
                    <a:pt x="21290" y="532"/>
                  </a:lnTo>
                  <a:lnTo>
                    <a:pt x="21173" y="541"/>
                  </a:lnTo>
                  <a:lnTo>
                    <a:pt x="21077" y="564"/>
                  </a:lnTo>
                  <a:lnTo>
                    <a:pt x="21012" y="599"/>
                  </a:lnTo>
                  <a:lnTo>
                    <a:pt x="20988" y="641"/>
                  </a:lnTo>
                  <a:lnTo>
                    <a:pt x="20988" y="991"/>
                  </a:lnTo>
                  <a:lnTo>
                    <a:pt x="21012" y="1034"/>
                  </a:lnTo>
                  <a:lnTo>
                    <a:pt x="21077" y="1069"/>
                  </a:lnTo>
                  <a:lnTo>
                    <a:pt x="21173" y="1092"/>
                  </a:lnTo>
                  <a:lnTo>
                    <a:pt x="21290" y="1101"/>
                  </a:lnTo>
                  <a:lnTo>
                    <a:pt x="21409" y="1092"/>
                  </a:lnTo>
                  <a:lnTo>
                    <a:pt x="21505" y="1069"/>
                  </a:lnTo>
                  <a:lnTo>
                    <a:pt x="21570" y="1034"/>
                  </a:lnTo>
                  <a:lnTo>
                    <a:pt x="21594" y="991"/>
                  </a:lnTo>
                  <a:lnTo>
                    <a:pt x="21594" y="641"/>
                  </a:lnTo>
                  <a:lnTo>
                    <a:pt x="21594" y="641"/>
                  </a:lnTo>
                </a:path>
                <a:path w="21600" h="21600">
                  <a:moveTo>
                    <a:pt x="21594" y="109"/>
                  </a:moveTo>
                  <a:lnTo>
                    <a:pt x="21570" y="66"/>
                  </a:lnTo>
                  <a:lnTo>
                    <a:pt x="21505" y="32"/>
                  </a:lnTo>
                  <a:lnTo>
                    <a:pt x="21409" y="8"/>
                  </a:lnTo>
                  <a:lnTo>
                    <a:pt x="21290" y="0"/>
                  </a:lnTo>
                  <a:lnTo>
                    <a:pt x="21173" y="8"/>
                  </a:lnTo>
                  <a:lnTo>
                    <a:pt x="21077" y="32"/>
                  </a:lnTo>
                  <a:lnTo>
                    <a:pt x="21012" y="66"/>
                  </a:lnTo>
                  <a:lnTo>
                    <a:pt x="20988" y="109"/>
                  </a:lnTo>
                  <a:lnTo>
                    <a:pt x="20988" y="291"/>
                  </a:lnTo>
                  <a:lnTo>
                    <a:pt x="21012" y="334"/>
                  </a:lnTo>
                  <a:lnTo>
                    <a:pt x="21077" y="368"/>
                  </a:lnTo>
                  <a:lnTo>
                    <a:pt x="21173" y="392"/>
                  </a:lnTo>
                  <a:lnTo>
                    <a:pt x="21290" y="400"/>
                  </a:lnTo>
                  <a:lnTo>
                    <a:pt x="21409" y="392"/>
                  </a:lnTo>
                  <a:lnTo>
                    <a:pt x="21505" y="368"/>
                  </a:lnTo>
                  <a:lnTo>
                    <a:pt x="21570" y="334"/>
                  </a:lnTo>
                  <a:lnTo>
                    <a:pt x="21594" y="291"/>
                  </a:lnTo>
                  <a:lnTo>
                    <a:pt x="21594" y="109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55062504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"/>
          <p:cNvGrpSpPr>
            <a:grpSpLocks/>
          </p:cNvGrpSpPr>
          <p:nvPr/>
        </p:nvGrpSpPr>
        <p:grpSpPr>
          <a:xfrm>
            <a:off x="0" y="0"/>
            <a:ext cx="18288000" cy="10286997"/>
            <a:chOff x="0" y="0"/>
            <a:chExt cx="18288000" cy="10286997"/>
          </a:xfrm>
        </p:grpSpPr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0" y="0"/>
              <a:ext cx="18288000" cy="102869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5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16030575" y="9201150"/>
              <a:ext cx="371475" cy="3714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60" name="曲线"/>
            <p:cNvSpPr>
              <a:spLocks/>
            </p:cNvSpPr>
            <p:nvPr/>
          </p:nvSpPr>
          <p:spPr>
            <a:xfrm rot="0">
              <a:off x="699769" y="9615169"/>
              <a:ext cx="5558155" cy="44513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75"/>
                  </a:lnTo>
                  <a:lnTo>
                    <a:pt x="21599" y="21575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F0F0F0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71119" y="5728967"/>
              <a:ext cx="2600325" cy="451484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 rot="0">
            <a:off x="322579" y="367283"/>
            <a:ext cx="17642840" cy="13821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86766" rIns="0" bIns="0" anchor="t" anchorCtr="0">
            <a:prstTxWarp prst="textNoShape"/>
            <a:spAutoFit/>
          </a:bodyPr>
          <a:lstStyle/>
          <a:p>
            <a:pPr marL="454533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endParaRPr lang="zh-CN" altLang="en-US" sz="7200" b="1" i="0" u="none" strike="noStrike" kern="0" cap="none" spc="-1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4021582" y="2349754"/>
            <a:ext cx="8061325" cy="746481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504190" indent="-491490" algn="l">
              <a:lnSpc>
                <a:spcPts val="5895"/>
              </a:lnSpc>
              <a:spcBef>
                <a:spcPts val="104"/>
              </a:spcBef>
              <a:spcAft>
                <a:spcPts val="0"/>
              </a:spcAft>
              <a:buClrTx/>
              <a:buAutoNum type="arabicPeriod"/>
              <a:tabLst>
                <a:tab pos="504190" algn="l"/>
              </a:tabLst>
            </a:pPr>
            <a:r>
              <a:rPr lang="en-US" altLang="zh-CN" sz="4950" b="0" i="0" u="none" strike="noStrike" kern="0" cap="none" spc="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Problem</a:t>
            </a:r>
            <a:r>
              <a:rPr lang="en-US" altLang="zh-CN" sz="4950" b="0" i="0" u="none" strike="noStrike" kern="0" cap="none" spc="53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1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Statement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04190" indent="-491490" algn="l">
              <a:lnSpc>
                <a:spcPts val="585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04190" algn="l"/>
              </a:tabLst>
            </a:pPr>
            <a:r>
              <a:rPr lang="en-US" altLang="zh-CN" sz="4950" b="0" i="0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Project</a:t>
            </a:r>
            <a:r>
              <a:rPr lang="en-US" altLang="zh-CN" sz="4950" b="0" i="0" u="none" strike="noStrike" kern="0" cap="none" spc="44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7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Overview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04190" indent="-491490" algn="l">
              <a:lnSpc>
                <a:spcPts val="585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04190" algn="l"/>
              </a:tabLst>
            </a:pPr>
            <a:r>
              <a:rPr lang="en-US" altLang="zh-CN" sz="4950" b="0" i="0" u="none" strike="noStrike" kern="0" cap="none" spc="23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End</a:t>
            </a:r>
            <a:r>
              <a:rPr lang="en-US" altLang="zh-CN" sz="4950" b="0" i="0" u="none" strike="noStrike" kern="0" cap="none" spc="10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19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Users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04190" indent="-491490" algn="l">
              <a:lnSpc>
                <a:spcPts val="585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04190" algn="l"/>
              </a:tabLst>
            </a:pPr>
            <a:r>
              <a:rPr lang="en-US" altLang="zh-CN" sz="4950" b="0" i="0" u="none" strike="noStrike" kern="0" cap="none" spc="9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Tools</a:t>
            </a:r>
            <a:r>
              <a:rPr lang="en-US" altLang="zh-CN" sz="49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4950" b="0" i="0" u="none" strike="noStrike" kern="0" cap="none" spc="6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7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Technologies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08508" indent="-495808" algn="l">
              <a:lnSpc>
                <a:spcPts val="582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08508" algn="l"/>
              </a:tabLst>
            </a:pPr>
            <a:r>
              <a:rPr lang="en-US" altLang="zh-CN" sz="4950" b="0" i="0" u="none" strike="noStrike" kern="0" cap="none" spc="7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Portfolio</a:t>
            </a:r>
            <a:r>
              <a:rPr lang="en-US" altLang="zh-CN" sz="4950" b="0" i="0" u="none" strike="noStrike" kern="0" cap="none" spc="4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8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design</a:t>
            </a:r>
            <a:r>
              <a:rPr lang="en-US" altLang="zh-CN" sz="4950" b="0" i="0" u="none" strike="noStrike" kern="0" cap="none" spc="47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4950" b="0" i="0" u="none" strike="noStrike" kern="0" cap="none" spc="47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Layout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04190" indent="-491490" algn="l">
              <a:lnSpc>
                <a:spcPts val="5845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04190" algn="l"/>
              </a:tabLst>
            </a:pPr>
            <a:r>
              <a:rPr lang="en-US" altLang="zh-CN" sz="4950" b="0" i="0" u="none" strike="noStrike" kern="0" cap="none" spc="19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Features</a:t>
            </a:r>
            <a:r>
              <a:rPr lang="en-US" altLang="zh-CN" sz="4950" b="0" i="0" u="none" strike="noStrike" kern="0" cap="none" spc="1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21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4950" b="0" i="0" u="none" strike="noStrike" kern="0" cap="none" spc="17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1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Functionality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04190" indent="-491490" algn="l">
              <a:lnSpc>
                <a:spcPts val="589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04190" algn="l"/>
              </a:tabLst>
            </a:pPr>
            <a:r>
              <a:rPr lang="en-US" altLang="zh-CN" sz="4950" b="0" i="0" u="none" strike="noStrike" kern="0" cap="none" spc="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Results</a:t>
            </a:r>
            <a:r>
              <a:rPr lang="en-US" altLang="zh-CN" sz="4950" b="0" i="0" u="none" strike="noStrike" kern="0" cap="none" spc="47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9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and</a:t>
            </a:r>
            <a:r>
              <a:rPr lang="en-US" altLang="zh-CN" sz="4950" b="0" i="0" u="none" strike="noStrike" kern="0" cap="none" spc="48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6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Screenshots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665480" indent="-652780" algn="l">
              <a:lnSpc>
                <a:spcPts val="585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665480" algn="l"/>
              </a:tabLst>
            </a:pPr>
            <a:r>
              <a:rPr lang="en-US" altLang="zh-CN" sz="4950" b="0" i="0" u="none" strike="noStrike" kern="0" cap="none" spc="7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Conclusion</a:t>
            </a:r>
            <a:endParaRPr lang="en-US" altLang="zh-CN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  <a:p>
            <a:pPr marL="504190" indent="-491490" algn="l">
              <a:lnSpc>
                <a:spcPts val="589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04190" algn="l"/>
              </a:tabLst>
            </a:pPr>
            <a:r>
              <a:rPr lang="en-US" altLang="zh-CN" sz="4950" b="0" i="0" u="none" strike="noStrike" kern="0" cap="none" spc="204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Github</a:t>
            </a:r>
            <a:r>
              <a:rPr lang="en-US" altLang="zh-CN" sz="4950" b="0" i="0" u="none" strike="noStrike" kern="0" cap="none" spc="325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 </a:t>
            </a:r>
            <a:r>
              <a:rPr lang="en-US" altLang="zh-CN" sz="4950" b="0" i="0" u="none" strike="noStrike" kern="0" cap="none" spc="170" baseline="0">
                <a:solidFill>
                  <a:srgbClr val="0D0D0D"/>
                </a:solidFill>
                <a:latin typeface="Times New Roman" pitchFamily="0" charset="0"/>
                <a:ea typeface="Droid Sans"/>
                <a:cs typeface="Times New Roman" pitchFamily="0" charset="0"/>
              </a:rPr>
              <a:t>Link</a:t>
            </a:r>
            <a:endParaRPr lang="zh-CN" altLang="en-US" sz="4950" b="0" i="0" u="none" strike="noStrike" kern="0" cap="none" spc="0" baseline="0">
              <a:solidFill>
                <a:schemeClr val="tx1"/>
              </a:solidFill>
              <a:latin typeface="Times New Roman" pitchFamily="0" charset="0"/>
              <a:ea typeface="Droid Sans"/>
              <a:cs typeface="Times New Roman" pitchFamily="0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1115060" y="9684511"/>
            <a:ext cx="2575560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rgbClr val="2C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650" b="0" i="0" u="none" strike="noStrike" kern="0" cap="none" spc="185" baseline="0">
                <a:solidFill>
                  <a:srgbClr val="2C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1" i="0" u="none" strike="noStrike" kern="0" cap="none" spc="0" baseline="0">
                <a:solidFill>
                  <a:srgbClr val="2C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650" b="1" i="0" u="none" strike="noStrike" kern="0" cap="none" spc="195" baseline="0">
                <a:solidFill>
                  <a:srgbClr val="2C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1" i="0" u="none" strike="noStrike" kern="0" cap="none" spc="-10" baseline="0">
                <a:solidFill>
                  <a:srgbClr val="2C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17025620" y="9678416"/>
            <a:ext cx="135889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50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38469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60929" y="9685655"/>
            <a:ext cx="262393" cy="27051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8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1147063" y="805942"/>
            <a:ext cx="8262619" cy="9836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6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r>
              <a:rPr lang="en-US" altLang="zh-CN" sz="6350" b="1" i="0" u="none" strike="noStrike" kern="0" cap="none" spc="-8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6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STATEMENT</a:t>
            </a:r>
            <a:endParaRPr lang="zh-CN" altLang="en-US" sz="6350" b="1" i="0" u="none" strike="noStrike" kern="0" cap="none" spc="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0" name="矩形"/>
          <p:cNvSpPr>
            <a:spLocks/>
          </p:cNvSpPr>
          <p:nvPr/>
        </p:nvSpPr>
        <p:spPr>
          <a:xfrm rot="0">
            <a:off x="1046480" y="2209545"/>
            <a:ext cx="11962764" cy="3235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7940" rIns="0" bIns="0" anchor="t" anchorCtr="0">
            <a:prstTxWarp prst="textNoShape"/>
            <a:spAutoFit/>
          </a:bodyPr>
          <a:lstStyle/>
          <a:p>
            <a:pPr marL="155448" indent="-25908" algn="l">
              <a:lnSpc>
                <a:spcPts val="222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Intoday’sdigital-firstworld,individualsoftenstruggletopresenttheirskills,achievements,</a:t>
            </a:r>
            <a:r>
              <a:rPr lang="en-US" altLang="zh-CN" sz="1900" b="0" i="0" u="none" strike="noStrike" kern="0" cap="none" spc="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 </a:t>
            </a:r>
            <a:r>
              <a:rPr lang="en-US" altLang="zh-CN" sz="19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creative</a:t>
            </a:r>
            <a:r>
              <a:rPr lang="en-US" altLang="zh-CN" sz="19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work</a:t>
            </a:r>
            <a:r>
              <a:rPr lang="en-US" altLang="zh-CN" sz="19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19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9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structured</a:t>
            </a:r>
            <a:r>
              <a:rPr lang="en-US" altLang="zh-CN" sz="19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9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accessible</a:t>
            </a:r>
            <a:r>
              <a:rPr lang="en-US" altLang="zh-CN" sz="19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way.</a:t>
            </a:r>
            <a:endParaRPr lang="en-US" altLang="zh-CN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44780" indent="0" algn="l">
              <a:lnSpc>
                <a:spcPts val="2300"/>
              </a:lnSpc>
              <a:spcBef>
                <a:spcPts val="2110"/>
              </a:spcBef>
              <a:spcAft>
                <a:spcPts val="0"/>
              </a:spcAft>
              <a:buNone/>
            </a:pP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Traditionalresumes,paperportfolios,orstaticdocumentsfailtoshowcaseinteractiveprojects,</a:t>
            </a:r>
            <a:r>
              <a:rPr lang="en-US" altLang="zh-CN" sz="1950" b="0" i="0" u="none" strike="noStrike" kern="0" cap="none" spc="2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aesthetics,</a:t>
            </a:r>
            <a:r>
              <a:rPr lang="en-US" altLang="zh-CN" sz="195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95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multimedia</a:t>
            </a:r>
            <a:r>
              <a:rPr lang="en-US" altLang="zh-CN" sz="195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elements</a:t>
            </a:r>
            <a:r>
              <a:rPr lang="en-US" altLang="zh-CN" sz="195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effectively.</a:t>
            </a:r>
            <a:endParaRPr lang="en-US" altLang="zh-CN" sz="19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78434" indent="-40005" algn="l">
              <a:lnSpc>
                <a:spcPts val="2270"/>
              </a:lnSpc>
              <a:spcBef>
                <a:spcPts val="197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Thiscreatesagapbetweentalentandopportunities,asemployers,clients,oraudiencesfinditdifficult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toevaluate</a:t>
            </a:r>
            <a:r>
              <a:rPr lang="en-US" altLang="zh-CN" sz="1900" b="0" i="0" u="none" strike="noStrike" kern="0" cap="none" spc="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900" b="0" i="0" u="none" strike="noStrike" kern="0" cap="none" spc="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complete</a:t>
            </a:r>
            <a:r>
              <a:rPr lang="en-US" altLang="zh-CN" sz="1900" b="0" i="0" u="none" strike="noStrike" kern="0" cap="none" spc="1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potentialof</a:t>
            </a:r>
            <a:r>
              <a:rPr lang="en-US" altLang="zh-CN" sz="1900" b="0" i="0" u="none" strike="noStrike" kern="0" cap="none" spc="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</a:t>
            </a:r>
            <a:r>
              <a:rPr lang="en-US" altLang="zh-CN" sz="1900" b="0" i="0" u="none" strike="noStrike" kern="0" cap="none" spc="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individual.</a:t>
            </a:r>
            <a:endParaRPr lang="en-US" altLang="zh-CN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None/>
            </a:pPr>
            <a:endParaRPr lang="en-US" altLang="zh-CN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47625" indent="0" algn="l">
              <a:lnSpc>
                <a:spcPts val="2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Adigitalportfoliosolvesthisproblembyprovidingadynamic,user-friendlyplatform</a:t>
            </a:r>
            <a:endParaRPr lang="en-US" altLang="zh-CN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ts val="2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where</a:t>
            </a:r>
            <a:r>
              <a:rPr lang="en-US" altLang="zh-CN" sz="190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90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</a:t>
            </a:r>
            <a:r>
              <a:rPr lang="en-US" altLang="zh-CN" sz="190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can</a:t>
            </a:r>
            <a:r>
              <a:rPr lang="en-US" altLang="zh-CN" sz="190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highlight</a:t>
            </a:r>
            <a:r>
              <a:rPr lang="en-US" altLang="zh-CN" sz="1900" b="0" i="0" u="none" strike="noStrike" kern="0" cap="none" spc="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their</a:t>
            </a:r>
            <a:r>
              <a:rPr lang="en-US" altLang="zh-CN" sz="1900" b="0" i="0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skills,</a:t>
            </a:r>
            <a:r>
              <a:rPr lang="en-US" altLang="zh-CN" sz="1900" b="0" i="0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experiences,</a:t>
            </a:r>
            <a:r>
              <a:rPr lang="en-US" altLang="zh-CN" sz="1900" b="0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90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</a:t>
            </a:r>
            <a:r>
              <a:rPr lang="en-US" altLang="zh-CN" sz="190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190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</a:t>
            </a:r>
            <a:r>
              <a:rPr lang="en-US" altLang="zh-CN" sz="190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engaging</a:t>
            </a:r>
            <a:r>
              <a:rPr lang="en-US" altLang="zh-CN" sz="1900" b="0" i="0" u="none" strike="noStrike" kern="0" cap="none" spc="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900" b="0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professional</a:t>
            </a:r>
            <a:r>
              <a:rPr lang="en-US" altLang="zh-CN" sz="1900" b="0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manner.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71" name="矩形"/>
          <p:cNvSpPr>
            <a:spLocks/>
          </p:cNvSpPr>
          <p:nvPr/>
        </p:nvSpPr>
        <p:spPr>
          <a:xfrm rot="0">
            <a:off x="1125727" y="6718172"/>
            <a:ext cx="11714480" cy="19913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5400" rIns="0" bIns="0" anchor="t" anchorCtr="0">
            <a:prstTxWarp prst="textNoShape"/>
            <a:spAutoFit/>
          </a:bodyPr>
          <a:lstStyle/>
          <a:p>
            <a:pPr marL="12065" indent="0" algn="ctr">
              <a:lnSpc>
                <a:spcPct val="96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However,creating</a:t>
            </a:r>
            <a:r>
              <a:rPr lang="en-US" altLang="zh-CN" sz="27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sucha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often</a:t>
            </a:r>
            <a:r>
              <a:rPr lang="en-US" altLang="zh-CN" sz="2700" b="0" i="0" u="none" strike="noStrike" kern="0" cap="none" spc="-1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faces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challenges</a:t>
            </a:r>
            <a:r>
              <a:rPr lang="en-US" altLang="zh-CN" sz="27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like:</a:t>
            </a:r>
            <a:r>
              <a:rPr lang="en-US" altLang="zh-CN" sz="27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Lack</a:t>
            </a:r>
            <a:r>
              <a:rPr lang="en-US" altLang="zh-CN" sz="27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2700" b="0" i="0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technical 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knowledge</a:t>
            </a:r>
            <a:r>
              <a:rPr lang="en-US" altLang="zh-CN" sz="2700" b="0" i="0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todesign</a:t>
            </a:r>
            <a:r>
              <a:rPr lang="en-US" altLang="zh-CN" sz="2700" b="0" i="0" u="none" strike="noStrike" kern="0" cap="none" spc="-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700" b="0" i="0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</a:t>
            </a:r>
            <a:r>
              <a:rPr lang="en-US" altLang="zh-CN" sz="2700" b="0" i="0" u="none" strike="noStrike" kern="0" cap="none" spc="-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one.</a:t>
            </a:r>
            <a:r>
              <a:rPr lang="en-US" altLang="zh-CN" sz="2700" b="0" i="0" u="none" strike="noStrike" kern="0" cap="none" spc="-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Difficulty</a:t>
            </a:r>
            <a:r>
              <a:rPr lang="en-US" altLang="zh-CN" sz="2700" b="0" i="0" u="none" strike="noStrike" kern="0" cap="none" spc="-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2700" b="0" i="0" u="none" strike="noStrike" kern="0" cap="none" spc="-1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organizing</a:t>
            </a:r>
            <a:r>
              <a:rPr lang="en-US" altLang="zh-CN" sz="2700" b="0" i="0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7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curating 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content</a:t>
            </a:r>
            <a:r>
              <a:rPr lang="en-US" altLang="zh-CN" sz="27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2700" b="0" i="0" u="none" strike="noStrike" kern="0" cap="none" spc="-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reflect</a:t>
            </a:r>
            <a:r>
              <a:rPr lang="en-US" altLang="zh-CN" sz="27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true</a:t>
            </a:r>
            <a:r>
              <a:rPr lang="en-US" altLang="zh-CN" sz="2700" b="0" i="0" u="none" strike="noStrike" kern="0" cap="none" spc="-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strengths.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Limited</a:t>
            </a:r>
            <a:r>
              <a:rPr lang="en-US" altLang="zh-CN" sz="27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accessibility</a:t>
            </a:r>
            <a:r>
              <a:rPr lang="en-US" altLang="zh-CN" sz="2700" b="0" i="0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700" b="0" i="0" u="none" strike="noStrike" kern="0" cap="none" spc="-1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poor</a:t>
            </a:r>
            <a:r>
              <a:rPr lang="en-US" altLang="zh-CN" sz="2700" b="0" i="0" u="none" strike="noStrike" kern="0" cap="none" spc="-1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compatibility 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across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devices.</a:t>
            </a:r>
            <a:r>
              <a:rPr lang="en-US" altLang="zh-CN" sz="2700" b="0" i="0" u="none" strike="noStrike" kern="0" cap="none" spc="-1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Absence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personalization</a:t>
            </a:r>
            <a:r>
              <a:rPr lang="en-US" altLang="zh-CN" sz="2700" b="0" i="0" u="none" strike="noStrike" kern="0" cap="none" spc="-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that</a:t>
            </a:r>
            <a:r>
              <a:rPr lang="en-US" altLang="zh-CN" sz="2700" b="0" i="0" u="none" strike="noStrike" kern="0" cap="none" spc="-1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differentiates</a:t>
            </a:r>
            <a:r>
              <a:rPr lang="en-US" altLang="zh-CN" sz="2700" b="0" i="0" u="none" strike="noStrike" kern="0" cap="none" spc="-1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700" b="0" i="0" u="none" strike="noStrike" kern="0" cap="none" spc="-1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individual </a:t>
            </a:r>
            <a:r>
              <a:rPr lang="en-US" altLang="zh-CN" sz="27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from</a:t>
            </a:r>
            <a:r>
              <a:rPr lang="en-US" altLang="zh-CN" sz="2700" b="0" i="0" u="none" strike="noStrike" kern="0" cap="none" spc="-1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others.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7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956309" y="2356318"/>
            <a:ext cx="73191" cy="7319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963930" y="3195816"/>
            <a:ext cx="75955" cy="7595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960754" y="4026023"/>
            <a:ext cx="74804" cy="7480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75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859155" y="4992847"/>
            <a:ext cx="77244" cy="7724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6" name="矩形"/>
          <p:cNvSpPr>
            <a:spLocks/>
          </p:cNvSpPr>
          <p:nvPr/>
        </p:nvSpPr>
        <p:spPr>
          <a:xfrm rot="0">
            <a:off x="17019524" y="9690607"/>
            <a:ext cx="135889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50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5275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22579" y="367283"/>
            <a:ext cx="17642840" cy="1471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99491" rIns="0" bIns="0" anchor="t" anchorCtr="0">
            <a:prstTxWarp prst="textNoShape"/>
            <a:spAutoFit/>
          </a:bodyPr>
          <a:lstStyle/>
          <a:p>
            <a:pPr marL="1651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6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6350" b="1" i="0" u="none" strike="noStrike" kern="0" cap="none" spc="-229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6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6350" b="1" i="0" u="none" strike="noStrike" kern="0" cap="none" spc="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578612" y="3064890"/>
            <a:ext cx="13277214" cy="238817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3970" indent="-1905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27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goal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this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is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create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professional,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visually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appealing,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7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interactive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that</a:t>
            </a:r>
            <a:r>
              <a:rPr lang="en-US" altLang="zh-CN" sz="27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highlights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personal</a:t>
            </a:r>
            <a:r>
              <a:rPr lang="en-US" altLang="zh-CN" sz="270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skills,</a:t>
            </a:r>
            <a:r>
              <a:rPr lang="en-US" altLang="zh-CN" sz="27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achievements,</a:t>
            </a:r>
            <a:r>
              <a:rPr lang="en-US" altLang="zh-CN" sz="2700" b="0" i="0" u="none" strike="noStrike" kern="0" cap="none" spc="-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700" b="0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creative</a:t>
            </a:r>
            <a:r>
              <a:rPr lang="en-US" altLang="zh-CN" sz="2700" b="0" i="0" u="none" strike="noStrike" kern="0" cap="none" spc="-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work.</a:t>
            </a: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endParaRPr lang="en-US" altLang="zh-CN" sz="2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4185157" indent="-320548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It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serves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as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both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self-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promotion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tool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27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platform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27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showcase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academic,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professional,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personal</a:t>
            </a:r>
            <a:r>
              <a:rPr lang="en-US" altLang="zh-CN" sz="270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27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projects.</a:t>
            </a:r>
            <a:endParaRPr lang="zh-CN" altLang="en-US" sz="27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17027144" y="9679940"/>
            <a:ext cx="135889" cy="270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50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360929" y="9689655"/>
            <a:ext cx="262813" cy="27092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8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802640" y="4768597"/>
            <a:ext cx="104772" cy="10477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708640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068887" y="0"/>
            <a:ext cx="6218730" cy="102869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4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sp>
        <p:nvSpPr>
          <p:cNvPr id="85" name="曲线"/>
          <p:cNvSpPr>
            <a:spLocks/>
          </p:cNvSpPr>
          <p:nvPr/>
        </p:nvSpPr>
        <p:spPr>
          <a:xfrm rot="0">
            <a:off x="10043793" y="2531173"/>
            <a:ext cx="471804" cy="4864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85" y="0"/>
                </a:moveTo>
                <a:lnTo>
                  <a:pt x="0" y="0"/>
                </a:lnTo>
                <a:lnTo>
                  <a:pt x="0" y="21591"/>
                </a:lnTo>
                <a:lnTo>
                  <a:pt x="21585" y="21591"/>
                </a:lnTo>
                <a:lnTo>
                  <a:pt x="21585" y="0"/>
                </a:lnTo>
                <a:close/>
              </a:path>
            </a:pathLst>
          </a:custGeom>
          <a:solidFill>
            <a:srgbClr val="2C82C2"/>
          </a:solidFill>
          <a:ln cmpd="sng" cap="flat">
            <a:noFill/>
            <a:prstDash val="solid"/>
            <a:miter/>
          </a:ln>
        </p:spPr>
      </p:sp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 rot="0">
            <a:off x="322579" y="367283"/>
            <a:ext cx="17642840" cy="167970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955802" rIns="0" bIns="0" anchor="t" anchorCtr="0">
            <a:prstTxWarp prst="textNoShape"/>
            <a:spAutoFit/>
          </a:bodyPr>
          <a:lstStyle/>
          <a:p>
            <a:pPr marL="725805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4800" b="1" i="0" u="none" strike="noStrike" kern="0" cap="none" spc="-6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4800" b="1" i="0" u="none" strike="noStrike" kern="0" cap="none" spc="-55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800" b="1" i="0" u="none" strike="noStrike" kern="0" cap="none" spc="-6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4800" b="1" i="0" u="none" strike="noStrike" kern="0" cap="none" spc="-6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4800" b="1" i="0" u="none" strike="noStrike" kern="0" cap="none" spc="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657859" y="2987166"/>
            <a:ext cx="8087995" cy="478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  <a:tabLst>
                <a:tab pos="598805" algn="l"/>
                <a:tab pos="2374900" algn="l"/>
                <a:tab pos="4915535" algn="l"/>
                <a:tab pos="5691505" algn="l"/>
              </a:tabLst>
            </a:pPr>
            <a:r>
              <a:rPr lang="en-US" altLang="zh-CN" sz="3100" b="0" i="0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lang="en-US" altLang="zh-CN" sz="3100" b="0" i="0" u="none" strike="noStrike" kern="0" cap="none" spc="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lang="en-US" altLang="zh-CN" sz="3100" b="0" i="0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showcase</a:t>
            </a:r>
            <a:r>
              <a:rPr lang="en-US" altLang="zh-CN" sz="3100" b="0" i="0" u="none" strike="noStrike" kern="0" cap="none" spc="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lang="en-US" altLang="zh-CN" sz="3100" b="0" i="0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skills,projects,</a:t>
            </a:r>
            <a:r>
              <a:rPr lang="en-US" altLang="zh-CN" sz="3100" b="0" i="0" u="none" strike="noStrike" kern="0" cap="none" spc="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lang="en-US" altLang="zh-CN" sz="3100" b="0" i="0" u="none" strike="noStrike" kern="0" cap="none" spc="-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and</a:t>
            </a:r>
            <a:r>
              <a:rPr lang="en-US" altLang="zh-CN" sz="3100" b="0" i="0" u="none" strike="noStrike" kern="0" cap="none" spc="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	</a:t>
            </a:r>
            <a:r>
              <a:rPr lang="en-US" altLang="zh-CN" sz="3100" b="0" i="0" u="none" strike="noStrike" kern="0" cap="none" spc="-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achievements.</a:t>
            </a:r>
            <a:endParaRPr lang="zh-CN" altLang="en-US" sz="31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366775" y="4779391"/>
            <a:ext cx="15419705" cy="18226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0955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ct val="97000"/>
              </a:lnSpc>
              <a:spcBef>
                <a:spcPts val="165"/>
              </a:spcBef>
              <a:spcAft>
                <a:spcPts val="0"/>
              </a:spcAft>
              <a:buNone/>
            </a:pPr>
            <a:r>
              <a:rPr lang="en-US" altLang="zh-CN" sz="2500" b="0" i="0" u="none" strike="noStrike" kern="0" cap="none" spc="26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lang="en-US" altLang="zh-CN" sz="2500" b="0" i="0" u="none" strike="noStrike" kern="0" cap="none" spc="34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highlightwork</a:t>
            </a:r>
            <a:r>
              <a:rPr lang="en-US" altLang="zh-CN" sz="2500" b="0" i="0" u="none" strike="noStrike" kern="0" cap="none" spc="35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samples,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casestudies,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and</a:t>
            </a:r>
            <a:r>
              <a:rPr lang="en-US" altLang="zh-CN" sz="2500" b="0" i="0" u="none" strike="noStrike" kern="0" cap="none" spc="33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career</a:t>
            </a:r>
            <a:r>
              <a:rPr lang="en-US" altLang="zh-CN" sz="2500" b="0" i="0" u="none" strike="noStrike" kern="0" cap="none" spc="34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growth.</a:t>
            </a:r>
            <a:r>
              <a:rPr lang="en-US" altLang="zh-CN" sz="2500" b="0" i="0" u="none" strike="noStrike" kern="0" cap="none" spc="34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6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lang="en-US" altLang="zh-CN" sz="2500" b="0" i="0" u="none" strike="noStrike" kern="0" cap="none" spc="3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track</a:t>
            </a:r>
            <a:r>
              <a:rPr lang="en-US" altLang="zh-CN" sz="2500" b="0" i="0" u="none" strike="noStrike" kern="0" cap="none" spc="33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1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teaching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9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methods,</a:t>
            </a:r>
            <a:r>
              <a:rPr lang="en-US" altLang="zh-CN" sz="2500" b="0" i="0" u="none" strike="noStrike" kern="0" cap="none" spc="34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4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lesson </a:t>
            </a:r>
            <a:r>
              <a:rPr lang="en-US" altLang="zh-CN" sz="2500" b="0" i="0" u="none" strike="noStrike" kern="0" cap="none" spc="19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plans,</a:t>
            </a:r>
            <a:r>
              <a:rPr lang="en-US" altLang="zh-CN" sz="2500" b="0" i="0" u="none" strike="noStrike" kern="0" cap="none" spc="13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and</a:t>
            </a:r>
            <a:r>
              <a:rPr lang="en-US" altLang="zh-CN" sz="2500" b="0" i="0" u="none" strike="noStrike" kern="0" cap="none" spc="13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9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achievements</a:t>
            </a:r>
            <a:r>
              <a:rPr lang="en-US" altLang="zh-CN" sz="2500" b="0" i="0" u="none" strike="noStrike" kern="0" cap="none" spc="13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6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To</a:t>
            </a:r>
            <a:r>
              <a:rPr lang="en-US" altLang="zh-CN" sz="2500" b="0" i="0" u="none" strike="noStrike" kern="0" cap="none" spc="13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present</a:t>
            </a:r>
            <a:r>
              <a:rPr lang="en-US" altLang="zh-CN" sz="2500" b="0" i="0" u="none" strike="noStrike" kern="0" cap="none" spc="1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19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services,</a:t>
            </a:r>
            <a:r>
              <a:rPr lang="en-US" altLang="zh-CN" sz="2500" b="0" i="0" u="none" strike="noStrike" kern="0" cap="none" spc="13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products,</a:t>
            </a:r>
            <a:r>
              <a:rPr lang="en-US" altLang="zh-CN" sz="2500" b="0" i="0" u="none" strike="noStrike" kern="0" cap="none" spc="1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and</a:t>
            </a:r>
            <a:r>
              <a:rPr lang="en-US" altLang="zh-CN" sz="2500" b="0" i="0" u="none" strike="noStrike" kern="0" cap="none" spc="13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success</a:t>
            </a:r>
            <a:r>
              <a:rPr lang="en-US" altLang="zh-CN" sz="2500" b="0" i="0" u="none" strike="noStrike" kern="0" cap="none" spc="114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stories.</a:t>
            </a:r>
            <a:r>
              <a:rPr lang="en-US" altLang="zh-CN" sz="2500" b="0" i="0" u="none" strike="noStrike" kern="0" cap="none" spc="13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6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End</a:t>
            </a:r>
            <a:r>
              <a:rPr lang="en-US" altLang="zh-CN" sz="2500" b="0" i="0" u="none" strike="noStrike" kern="0" cap="none" spc="13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users: </a:t>
            </a:r>
            <a:r>
              <a:rPr lang="en-US" altLang="zh-CN" sz="2500" b="0" i="0" u="none" strike="noStrike" kern="0" cap="none" spc="20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Recruiters,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3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HR</a:t>
            </a:r>
            <a:r>
              <a:rPr lang="en-US" altLang="zh-CN" sz="2500" b="0" i="0" u="none" strike="noStrike" kern="0" cap="none" spc="34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managers,</a:t>
            </a:r>
            <a:r>
              <a:rPr lang="en-US" altLang="zh-CN" sz="2500" b="0" i="0" u="none" strike="noStrike" kern="0" cap="none" spc="36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9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admission</a:t>
            </a:r>
            <a:r>
              <a:rPr lang="en-US" altLang="zh-CN" sz="2500" b="0" i="0" u="none" strike="noStrike" kern="0" cap="none" spc="36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committees,</a:t>
            </a:r>
            <a:r>
              <a:rPr lang="en-US" altLang="zh-CN" sz="2500" b="0" i="0" u="none" strike="noStrike" kern="0" cap="none" spc="34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teachers,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lang="en-US" altLang="zh-CN" sz="2500" b="0" i="0" u="none" strike="noStrike" kern="0" cap="none" spc="33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4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internship</a:t>
            </a:r>
            <a:r>
              <a:rPr lang="en-US" altLang="zh-CN" sz="2500" b="0" i="0" u="none" strike="noStrike" kern="0" cap="none" spc="37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1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providers</a:t>
            </a:r>
            <a:r>
              <a:rPr lang="en-US" altLang="zh-CN" sz="2500" b="0" i="0" u="none" strike="noStrike" kern="0" cap="none" spc="36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17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Clients,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employers,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collaborators,</a:t>
            </a:r>
            <a:r>
              <a:rPr lang="en-US" altLang="zh-CN" sz="2500" b="0" i="0" u="none" strike="noStrike" kern="0" cap="none" spc="36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agencies.</a:t>
            </a:r>
            <a:r>
              <a:rPr lang="en-US" altLang="zh-CN" sz="2500" b="0" i="0" u="none" strike="noStrike" kern="0" cap="none" spc="36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School</a:t>
            </a:r>
            <a:r>
              <a:rPr lang="en-US" altLang="zh-CN" sz="2500" b="0" i="0" u="none" strike="noStrike" kern="0" cap="none" spc="35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4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administrators,</a:t>
            </a:r>
            <a:r>
              <a:rPr lang="en-US" altLang="zh-CN" sz="2500" b="0" i="0" u="none" strike="noStrike" kern="0" cap="none" spc="37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students,</a:t>
            </a:r>
            <a:r>
              <a:rPr lang="en-US" altLang="zh-CN" sz="2500" b="0" i="0" u="none" strike="noStrike" kern="0" cap="none" spc="36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0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parents,</a:t>
            </a:r>
            <a:r>
              <a:rPr lang="en-US" altLang="zh-CN" sz="2500" b="0" i="0" u="none" strike="noStrike" kern="0" cap="none" spc="36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or</a:t>
            </a:r>
            <a:r>
              <a:rPr lang="en-US" altLang="zh-CN" sz="2500" b="0" i="0" u="none" strike="noStrike" kern="0" cap="none" spc="35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1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education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boards.Customers,</a:t>
            </a:r>
            <a:r>
              <a:rPr lang="en-US" altLang="zh-CN" sz="2500" b="0" i="0" u="none" strike="noStrike" kern="0" cap="none" spc="1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19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investors,</a:t>
            </a:r>
            <a:r>
              <a:rPr lang="en-US" altLang="zh-CN" sz="2500" b="0" i="0" u="none" strike="noStrike" kern="0" cap="none" spc="13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22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business</a:t>
            </a:r>
            <a:r>
              <a:rPr lang="en-US" altLang="zh-CN" sz="2500" b="0" i="0" u="none" strike="noStrike" kern="0" cap="none" spc="13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2500" b="0" i="0" u="none" strike="noStrike" kern="0" cap="none" spc="18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partners.</a:t>
            </a:r>
            <a:endParaRPr lang="zh-CN" altLang="en-US" sz="2500" b="0" i="0" u="none" strike="noStrike" kern="0" cap="none" spc="0" baseline="0">
              <a:solidFill>
                <a:schemeClr val="tx1"/>
              </a:solidFill>
              <a:latin typeface="Cambria" pitchFamily="0" charset="0"/>
              <a:ea typeface="Droid Sans"/>
              <a:cs typeface="Cambria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7027144" y="9679940"/>
            <a:ext cx="135889" cy="270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50" baseline="0">
                <a:solidFill>
                  <a:srgbClr val="2C92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9288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2898832" y="0"/>
            <a:ext cx="5388913" cy="10286998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0" y="2152014"/>
            <a:ext cx="3467354" cy="8134985"/>
            <a:chOff x="0" y="2152014"/>
            <a:chExt cx="3467354" cy="8134985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0" y="2152014"/>
              <a:ext cx="3467354" cy="486727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98" name="曲线"/>
            <p:cNvSpPr>
              <a:spLocks/>
            </p:cNvSpPr>
            <p:nvPr/>
          </p:nvSpPr>
          <p:spPr>
            <a:xfrm rot="0">
              <a:off x="0" y="6014719"/>
              <a:ext cx="671830" cy="427228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9EC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657859" y="565150"/>
            <a:ext cx="7931150" cy="8318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</a:t>
            </a:r>
            <a:r>
              <a:rPr lang="en-US" altLang="zh-CN" sz="5400" b="1" i="0" u="none" strike="noStrike" kern="0" cap="none" spc="-8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54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5400" b="1" i="0" u="none" strike="noStrike" kern="0" cap="none" spc="-8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540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</a:t>
            </a:r>
            <a:endParaRPr lang="zh-CN" altLang="en-US" sz="5400" b="1" i="0" u="none" strike="noStrike" kern="0" cap="none" spc="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4756150" y="1574037"/>
            <a:ext cx="2709545" cy="222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Webdings" pitchFamily="0" charset="0"/>
                <a:ea typeface="Droid Sans"/>
                <a:cs typeface="Webdings" pitchFamily="0" charset="0"/>
              </a:rPr>
              <a:t>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Tools</a:t>
            </a:r>
            <a:r>
              <a:rPr lang="en-US" altLang="zh-CN" sz="125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(on</a:t>
            </a:r>
            <a:r>
              <a:rPr lang="en-US" altLang="zh-CN" sz="1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Mobile</a:t>
            </a:r>
            <a:r>
              <a:rPr lang="en-US" altLang="zh-CN" sz="1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CodePen)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4843017" y="2035810"/>
            <a:ext cx="2504439" cy="202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1.</a:t>
            </a:r>
            <a:r>
              <a:rPr lang="en-US" altLang="zh-CN" sz="1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CodePen</a:t>
            </a:r>
            <a:r>
              <a:rPr lang="en-US" altLang="zh-CN" sz="1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App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Mobile</a:t>
            </a:r>
            <a:r>
              <a:rPr lang="en-US" altLang="zh-CN" sz="1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Browser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4684521" y="2474722"/>
            <a:ext cx="2757169" cy="202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codepen.io</a:t>
            </a:r>
            <a:r>
              <a:rPr lang="en-US" altLang="zh-CN" sz="1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</a:t>
            </a:r>
            <a:r>
              <a:rPr lang="en-US" altLang="zh-CN" sz="1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Chrome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Safari.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4684521" y="2915538"/>
            <a:ext cx="2793365" cy="202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Login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save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edit</a:t>
            </a:r>
            <a:r>
              <a:rPr lang="en-US" altLang="zh-CN" sz="1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25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5347461" y="3796410"/>
            <a:ext cx="1493519" cy="202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2. HTML</a:t>
            </a:r>
            <a:r>
              <a:rPr lang="en-US" altLang="zh-CN" sz="1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(Structure)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3271773" y="4238370"/>
            <a:ext cx="5680075" cy="202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 content</a:t>
            </a:r>
            <a:r>
              <a:rPr lang="en-US" altLang="zh-CN" sz="1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like</a:t>
            </a:r>
            <a:r>
              <a:rPr lang="en-US" altLang="zh-CN" sz="1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name,</a:t>
            </a:r>
            <a:r>
              <a:rPr lang="en-US" altLang="zh-CN" sz="125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about</a:t>
            </a:r>
            <a:r>
              <a:rPr lang="en-US" altLang="zh-CN" sz="1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section,</a:t>
            </a:r>
            <a:r>
              <a:rPr lang="en-US" altLang="zh-CN" sz="1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skills,</a:t>
            </a:r>
            <a:r>
              <a:rPr lang="en-US" altLang="zh-CN" sz="1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projects,</a:t>
            </a:r>
            <a:r>
              <a:rPr lang="en-US" altLang="zh-CN" sz="1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contact</a:t>
            </a:r>
            <a:r>
              <a:rPr lang="en-US" altLang="zh-CN" sz="1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details.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5527675" y="5121020"/>
            <a:ext cx="1141729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3.</a:t>
            </a:r>
            <a:r>
              <a:rPr lang="en-US" altLang="zh-CN" sz="1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CSS</a:t>
            </a:r>
            <a:r>
              <a:rPr lang="en-US" altLang="zh-CN" sz="1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(Styling)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4173982" y="5559931"/>
            <a:ext cx="3875404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</a:t>
            </a:r>
            <a:r>
              <a:rPr lang="en-US" altLang="zh-CN" sz="1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 colors,</a:t>
            </a:r>
            <a:r>
              <a:rPr lang="en-US" altLang="zh-CN" sz="1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fonts,</a:t>
            </a:r>
            <a:r>
              <a:rPr lang="en-US" altLang="zh-CN" sz="1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layouts.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09" name="矩形"/>
          <p:cNvSpPr>
            <a:spLocks/>
          </p:cNvSpPr>
          <p:nvPr/>
        </p:nvSpPr>
        <p:spPr>
          <a:xfrm rot="0">
            <a:off x="4436109" y="6000369"/>
            <a:ext cx="3351529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Mobile-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friendly</a:t>
            </a:r>
            <a:r>
              <a:rPr lang="en-US" altLang="zh-CN" sz="12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</a:t>
            </a:r>
            <a:r>
              <a:rPr lang="en-US" altLang="zh-CN" sz="1250" b="1" i="0" u="none" strike="noStrike" kern="0" cap="none" spc="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1250" b="1" i="0" u="none" strike="noStrike" kern="0" cap="none" spc="5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Flexbox</a:t>
            </a:r>
            <a:r>
              <a:rPr lang="en-US" altLang="zh-CN" sz="12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250" b="1" i="0" u="none" strike="noStrike" kern="0" cap="none" spc="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Grid.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5053329" y="6882765"/>
            <a:ext cx="2072005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4.</a:t>
            </a:r>
            <a:r>
              <a:rPr lang="en-US" altLang="zh-CN" sz="1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JavaScript</a:t>
            </a:r>
            <a:r>
              <a:rPr lang="en-US" altLang="zh-CN" sz="125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(Interactivity)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1" name="矩形"/>
          <p:cNvSpPr>
            <a:spLocks/>
          </p:cNvSpPr>
          <p:nvPr/>
        </p:nvSpPr>
        <p:spPr>
          <a:xfrm rot="0">
            <a:off x="3885945" y="7323580"/>
            <a:ext cx="4451985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Add</a:t>
            </a:r>
            <a:r>
              <a:rPr lang="en-US" altLang="zh-CN" sz="1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animations,</a:t>
            </a:r>
            <a:r>
              <a:rPr lang="en-US" altLang="zh-CN" sz="125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sliders,</a:t>
            </a:r>
            <a:r>
              <a:rPr lang="en-US" altLang="zh-CN" sz="125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form</a:t>
            </a:r>
            <a:r>
              <a:rPr lang="en-US" altLang="zh-CN" sz="1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validation,</a:t>
            </a:r>
            <a:r>
              <a:rPr lang="en-US" altLang="zh-CN" sz="125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</a:t>
            </a:r>
            <a:r>
              <a:rPr lang="en-US" altLang="zh-CN" sz="1250" b="1" i="0" u="none" strike="noStrike" kern="0" cap="none" spc="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filters.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0">
            <a:off x="4422394" y="8204454"/>
            <a:ext cx="3319145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5.</a:t>
            </a:r>
            <a:r>
              <a:rPr lang="en-US" altLang="zh-CN" sz="1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External</a:t>
            </a:r>
            <a:r>
              <a:rPr lang="en-US" altLang="zh-CN" sz="125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Libraries/Frameworks</a:t>
            </a:r>
            <a:r>
              <a:rPr lang="en-US" altLang="zh-CN" sz="125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(Optional)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4009389" y="8644890"/>
            <a:ext cx="4160519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Bootstrap</a:t>
            </a:r>
            <a:r>
              <a:rPr lang="en-US" altLang="zh-CN" sz="125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</a:t>
            </a:r>
            <a:r>
              <a:rPr lang="en-US" altLang="zh-CN" sz="1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TailwindCSS</a:t>
            </a:r>
            <a:r>
              <a:rPr lang="en-US" altLang="zh-CN" sz="1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–</a:t>
            </a:r>
            <a:r>
              <a:rPr lang="en-US" altLang="zh-CN" sz="1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1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responsive</a:t>
            </a:r>
            <a:r>
              <a:rPr lang="en-US" altLang="zh-CN" sz="125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</a:t>
            </a:r>
            <a:r>
              <a:rPr lang="en-US" altLang="zh-CN" sz="125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quickly.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5147817" y="9087104"/>
            <a:ext cx="1929763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FontAwesome</a:t>
            </a:r>
            <a:r>
              <a:rPr lang="en-US" altLang="zh-CN" sz="1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– for</a:t>
            </a:r>
            <a:r>
              <a:rPr lang="en-US" altLang="zh-CN" sz="1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icons.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4963414" y="9526016"/>
            <a:ext cx="2299970" cy="20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Google</a:t>
            </a:r>
            <a:r>
              <a:rPr lang="en-US" altLang="zh-CN" sz="1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Fonts</a:t>
            </a:r>
            <a:r>
              <a:rPr lang="en-US" altLang="zh-CN" sz="1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–</a:t>
            </a:r>
            <a:r>
              <a:rPr lang="en-US" altLang="zh-CN" sz="1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</a:t>
            </a:r>
            <a:r>
              <a:rPr lang="en-US" altLang="zh-CN" sz="1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stylish</a:t>
            </a:r>
            <a:r>
              <a:rPr lang="en-US" altLang="zh-CN" sz="1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text.</a:t>
            </a:r>
            <a:endParaRPr lang="zh-CN" altLang="en-US" sz="1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11665076" y="638048"/>
            <a:ext cx="1254125" cy="2222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◻</a:t>
            </a:r>
            <a:r>
              <a:rPr lang="en-US" altLang="zh-CN" sz="1400" b="0" i="0" u="none" strike="noStrike" kern="0" cap="none" spc="295" baseline="0">
                <a:solidFill>
                  <a:schemeClr val="tx1"/>
                </a:solidFill>
                <a:latin typeface="Cambria" pitchFamily="0" charset="0"/>
                <a:ea typeface="Droid Sans"/>
                <a:cs typeface="Cambria" pitchFamily="0" charset="0"/>
              </a:rPr>
              <a:t> </a:t>
            </a:r>
            <a:r>
              <a:rPr lang="en-US" altLang="zh-CN" sz="1350" b="1" i="0" u="none" strike="noStrike" kern="0" cap="none" spc="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Techniques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11422760" y="1121409"/>
            <a:ext cx="1704974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1.</a:t>
            </a:r>
            <a:r>
              <a:rPr lang="en-US" altLang="zh-CN" sz="13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Responsive</a:t>
            </a:r>
            <a:r>
              <a:rPr lang="en-US" altLang="zh-CN" sz="13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Design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443084" y="1596897"/>
            <a:ext cx="5699125" cy="222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Use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@media</a:t>
            </a:r>
            <a:r>
              <a:rPr lang="en-US" altLang="zh-CN" sz="1350" b="1" i="0" u="none" strike="noStrike" kern="0" cap="none" spc="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queries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</a:t>
            </a:r>
            <a:r>
              <a:rPr lang="en-US" altLang="zh-CN" sz="1350" b="1" i="0" u="none" strike="noStrike" kern="0" cap="none" spc="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looks</a:t>
            </a:r>
            <a:r>
              <a:rPr lang="en-US" altLang="zh-CN" sz="1350" b="1" i="0" u="none" strike="noStrike" kern="0" cap="none" spc="-2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good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on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mobile &amp;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desktop.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19" name="矩形"/>
          <p:cNvSpPr>
            <a:spLocks/>
          </p:cNvSpPr>
          <p:nvPr/>
        </p:nvSpPr>
        <p:spPr>
          <a:xfrm rot="0">
            <a:off x="10947272" y="2549397"/>
            <a:ext cx="2633345" cy="222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2.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Navigation</a:t>
            </a:r>
            <a:r>
              <a:rPr lang="en-US" altLang="zh-CN" sz="1350" b="1" i="0" u="none" strike="noStrike" kern="0" cap="none" spc="-3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Menu</a:t>
            </a:r>
            <a:r>
              <a:rPr lang="en-US" altLang="zh-CN" sz="1350" b="1" i="0" u="none" strike="noStrike" kern="0" cap="none" spc="-2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(Hamburger)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10432160" y="3025267"/>
            <a:ext cx="3640453" cy="222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Simple</a:t>
            </a:r>
            <a:r>
              <a:rPr lang="en-US" altLang="zh-CN" sz="1350" b="1" i="0" u="none" strike="noStrike" kern="0" cap="none" spc="-3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mobile-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friendly</a:t>
            </a:r>
            <a:r>
              <a:rPr lang="en-US" altLang="zh-CN" sz="1350" b="1" i="0" u="none" strike="noStrike" kern="0" cap="none" spc="-4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navigation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at</a:t>
            </a:r>
            <a:r>
              <a:rPr lang="en-US" altLang="zh-CN" sz="1350" b="1" i="0" u="none" strike="noStrike" kern="0" cap="none" spc="-3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2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top.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1828144" y="3977766"/>
            <a:ext cx="901064" cy="222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3.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Sections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11242929" y="4453254"/>
            <a:ext cx="2057400" cy="222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Header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–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Name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&amp;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tagline.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10959465" y="4930266"/>
            <a:ext cx="2665095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About Me –</a:t>
            </a:r>
            <a:r>
              <a:rPr lang="en-US" altLang="zh-CN" sz="1350" b="1" i="0" u="none" strike="noStrike" kern="0" cap="none" spc="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Short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bio with</a:t>
            </a:r>
            <a:r>
              <a:rPr lang="en-US" altLang="zh-CN" sz="1350" b="1" i="0" u="none" strike="noStrike" kern="0" cap="none" spc="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photo.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10711053" y="5406009"/>
            <a:ext cx="3162935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Skills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–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List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icons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progress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2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bars.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10352913" y="5883021"/>
            <a:ext cx="3877945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–</a:t>
            </a:r>
            <a:r>
              <a:rPr lang="en-US" altLang="zh-CN" sz="1350" b="1" i="0" u="none" strike="noStrike" kern="0" cap="none" spc="-2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Grid</a:t>
            </a:r>
            <a:r>
              <a:rPr lang="en-US" altLang="zh-CN" sz="1350" b="1" i="0" u="none" strike="noStrike" kern="0" cap="none" spc="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card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layout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with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images/links.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11306935" y="6358509"/>
            <a:ext cx="1970405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Contact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–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Email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2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form.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11718417" y="7311389"/>
            <a:ext cx="1113154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4.</a:t>
            </a:r>
            <a:r>
              <a:rPr lang="en-US" altLang="zh-CN" sz="1350" b="1" i="0" u="none" strike="noStrike" kern="0" cap="none" spc="-7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Animations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73436" y="7788402"/>
            <a:ext cx="4636769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CSS</a:t>
            </a:r>
            <a:r>
              <a:rPr lang="en-US" altLang="zh-CN" sz="1350" b="1" i="0" u="none" strike="noStrike" kern="0" cap="none" spc="-3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transitions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(:hover)</a:t>
            </a:r>
            <a:r>
              <a:rPr lang="en-US" altLang="zh-CN" sz="1350" b="1" i="0" u="none" strike="noStrike" kern="0" cap="none" spc="-4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350" b="1" i="0" u="none" strike="noStrike" kern="0" cap="none" spc="-3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small</a:t>
            </a:r>
            <a:r>
              <a:rPr lang="en-US" altLang="zh-CN" sz="1350" b="1" i="0" u="none" strike="noStrike" kern="0" cap="none" spc="-3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JavaScript</a:t>
            </a:r>
            <a:r>
              <a:rPr lang="en-US" altLang="zh-CN" sz="1350" b="1" i="0" u="none" strike="noStrike" kern="0" cap="none" spc="-3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scroll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effects.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0608945" y="8263890"/>
            <a:ext cx="3367403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Example: </a:t>
            </a:r>
            <a:r>
              <a:rPr lang="en-US" altLang="zh-CN" sz="1350" b="1" i="0" u="none" strike="noStrike" kern="0" cap="none" spc="-2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fade-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 sections</a:t>
            </a:r>
            <a:r>
              <a:rPr lang="en-US" altLang="zh-CN" sz="1350" b="1" i="0" u="none" strike="noStrike" kern="0" cap="none" spc="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while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scrolling.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11474577" y="9216643"/>
            <a:ext cx="1604010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5.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CodePen</a:t>
            </a:r>
            <a:r>
              <a:rPr lang="en-US" altLang="zh-CN" sz="1350" b="1" i="0" u="none" strike="noStrike" kern="0" cap="none" spc="-5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Embeds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1" name="矩形"/>
          <p:cNvSpPr>
            <a:spLocks/>
          </p:cNvSpPr>
          <p:nvPr/>
        </p:nvSpPr>
        <p:spPr>
          <a:xfrm rot="0">
            <a:off x="8953627" y="9696704"/>
            <a:ext cx="6569708" cy="2228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If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build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mini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CodePen,</a:t>
            </a:r>
            <a:r>
              <a:rPr lang="en-US" altLang="zh-CN" sz="1350" b="1" i="0" u="none" strike="noStrike" kern="0" cap="none" spc="-2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can</a:t>
            </a:r>
            <a:r>
              <a:rPr lang="en-US" altLang="zh-CN" sz="1350" b="1" i="0" u="none" strike="noStrike" kern="0" cap="none" spc="-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embed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them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inside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your</a:t>
            </a:r>
            <a:r>
              <a:rPr lang="en-US" altLang="zh-CN" sz="1350" b="1" i="0" u="none" strike="noStrike" kern="0" cap="none" spc="-15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35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portfolio.</a:t>
            </a:r>
            <a:endParaRPr lang="zh-CN" altLang="en-US" sz="13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17024096" y="9678416"/>
            <a:ext cx="135889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50" baseline="0">
                <a:solidFill>
                  <a:srgbClr val="006FC0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360929" y="9686823"/>
            <a:ext cx="262813" cy="27092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0451303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749040" y="667512"/>
            <a:ext cx="521207" cy="59435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343400" y="658368"/>
            <a:ext cx="475487" cy="61264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074920" y="658368"/>
            <a:ext cx="448054" cy="60350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8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684264" y="658368"/>
            <a:ext cx="466344" cy="61264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39" name="图片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7232904" y="667512"/>
            <a:ext cx="466344" cy="59435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0" name="图片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9006840" y="658368"/>
            <a:ext cx="438910" cy="60350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1" name="图片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15526513" y="905254"/>
            <a:ext cx="685800" cy="938174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42" name="图片"/>
          <p:cNvPicPr>
            <a:picLocks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16358614" y="68580"/>
            <a:ext cx="1929384" cy="1021841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曲线"/>
          <p:cNvSpPr>
            <a:spLocks/>
          </p:cNvSpPr>
          <p:nvPr/>
        </p:nvSpPr>
        <p:spPr>
          <a:xfrm rot="0">
            <a:off x="15239" y="57911"/>
            <a:ext cx="13868400" cy="0"/>
          </a:xfrm>
          <a:custGeom>
            <a:gdLst>
              <a:gd name="T1" fmla="*/ 0 w 21600"/>
              <a:gd name="T2" fmla="*/ 0 h 21600"/>
              <a:gd name="T3" fmla="*/ 21600 w 21600"/>
              <a:gd name="T4" fmla="*/ 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</a:path>
            </a:pathLst>
          </a:custGeom>
          <a:noFill/>
          <a:ln w="12192" cmpd="sng" cap="flat">
            <a:solidFill>
              <a:srgbClr val="606060"/>
            </a:solidFill>
            <a:prstDash val="solid"/>
            <a:round/>
          </a:ln>
        </p:spPr>
      </p:sp>
      <p:sp>
        <p:nvSpPr>
          <p:cNvPr id="144" name="矩形"/>
          <p:cNvSpPr>
            <a:spLocks/>
          </p:cNvSpPr>
          <p:nvPr/>
        </p:nvSpPr>
        <p:spPr>
          <a:xfrm rot="0">
            <a:off x="1255691" y="367283"/>
            <a:ext cx="2402205" cy="1041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6800" b="0" i="0" u="none" strike="noStrike" kern="0" cap="none" spc="-955" baseline="0">
                <a:solidFill>
                  <a:schemeClr val="tx1"/>
                </a:solidFill>
                <a:latin typeface="Arial MT" pitchFamily="0" charset="0"/>
                <a:ea typeface="Droid Sans"/>
                <a:cs typeface="Arial MT" pitchFamily="0" charset="0"/>
              </a:rPr>
              <a:t>POTFO</a:t>
            </a:r>
            <a:endParaRPr lang="zh-CN" altLang="en-US" sz="6800" b="0" i="0" u="none" strike="noStrike" kern="0" cap="none" spc="0" baseline="0">
              <a:solidFill>
                <a:schemeClr val="tx1"/>
              </a:solidFill>
              <a:latin typeface="Arial MT" pitchFamily="0" charset="0"/>
              <a:ea typeface="Droid Sans"/>
              <a:cs typeface="Arial MT" pitchFamily="0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28824" y="367283"/>
            <a:ext cx="6906259" cy="10413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  <a:tabLst>
                <a:tab pos="2404745" algn="l"/>
                <a:tab pos="4131945" algn="l"/>
              </a:tabLst>
            </a:pPr>
            <a:r>
              <a:rPr lang="en-US" altLang="zh-CN" sz="6800" b="0" i="0" u="none" strike="noStrike" kern="0" cap="none" spc="-869" baseline="0">
                <a:solidFill>
                  <a:srgbClr val="000000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ESI</a:t>
            </a:r>
            <a:r>
              <a:rPr lang="en-US" altLang="zh-CN" sz="6800" b="0" i="0" u="none" strike="noStrike" kern="0" cap="none" spc="0" baseline="0">
                <a:solidFill>
                  <a:srgbClr val="000000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	</a:t>
            </a:r>
            <a:r>
              <a:rPr lang="en-US" altLang="zh-CN" sz="6800" b="0" i="0" u="none" strike="noStrike" kern="0" cap="none" spc="-740" baseline="0">
                <a:solidFill>
                  <a:srgbClr val="000000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AN</a:t>
            </a:r>
            <a:r>
              <a:rPr lang="en-US" altLang="zh-CN" sz="6800" b="0" i="0" u="none" strike="noStrike" kern="0" cap="none" spc="0" baseline="0">
                <a:solidFill>
                  <a:srgbClr val="000000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	</a:t>
            </a:r>
            <a:r>
              <a:rPr lang="en-US" altLang="zh-CN" sz="6800" b="0" i="0" u="none" strike="noStrike" kern="0" cap="none" spc="-969" baseline="0">
                <a:solidFill>
                  <a:srgbClr val="000000"/>
                </a:solidFill>
                <a:latin typeface="Arial MT" pitchFamily="0" charset="0"/>
                <a:ea typeface="宋体" pitchFamily="0" charset="0"/>
                <a:cs typeface="Arial MT" pitchFamily="0" charset="0"/>
              </a:rPr>
              <a:t>LAYOUT</a:t>
            </a:r>
            <a:endParaRPr lang="zh-CN" altLang="en-US" sz="6800" b="1" i="0" u="none" strike="noStrike" kern="0" cap="none" spc="0" baseline="0">
              <a:solidFill>
                <a:srgbClr val="006FC0"/>
              </a:solidFill>
              <a:latin typeface="Arial MT" pitchFamily="0" charset="0"/>
              <a:ea typeface="宋体" pitchFamily="0" charset="0"/>
              <a:cs typeface="Arial MT" pitchFamily="0" charset="0"/>
            </a:endParaRPr>
          </a:p>
        </p:txBody>
      </p:sp>
      <p:pic>
        <p:nvPicPr>
          <p:cNvPr id="198" name="图片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1295380" y="1614462"/>
            <a:ext cx="12314803" cy="1025093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7330527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1161410" y="0"/>
            <a:ext cx="7126463" cy="1028699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0" y="6014720"/>
            <a:ext cx="671830" cy="427228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599"/>
                </a:lnTo>
                <a:lnTo>
                  <a:pt x="21600" y="21599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  <a:ln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322579" y="406653"/>
            <a:ext cx="13549630" cy="1108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</a:t>
            </a:r>
            <a:r>
              <a:rPr lang="en-US" altLang="zh-CN" sz="7200" b="1" i="0" u="none" strike="noStrike" kern="0" cap="none" spc="-35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7200" b="1" i="0" u="none" strike="noStrike" kern="0" cap="none" spc="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7200" b="1" i="0" u="none" strike="noStrike" kern="0" cap="none" spc="5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7200" b="1" i="0" u="none" strike="noStrike" kern="0" cap="none" spc="-10" baseline="0">
                <a:solidFill>
                  <a:srgbClr val="006FC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FUNCTIONALITY</a:t>
            </a:r>
            <a:endParaRPr lang="zh-CN" altLang="en-US" sz="7200" b="1" i="0" u="none" strike="noStrike" kern="0" cap="none" spc="-10" baseline="0">
              <a:solidFill>
                <a:srgbClr val="006FC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834385" y="1690313"/>
            <a:ext cx="9288781" cy="862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1115" rIns="0" bIns="0" anchor="t" anchorCtr="0">
            <a:prstTxWarp prst="textNoShape"/>
            <a:spAutoFit/>
          </a:bodyPr>
          <a:lstStyle/>
          <a:p>
            <a:pPr marL="6886575" indent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1.</a:t>
            </a:r>
            <a:r>
              <a:rPr lang="en-US" altLang="zh-CN" sz="16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Interactive</a:t>
            </a:r>
            <a:r>
              <a:rPr lang="en-US" altLang="zh-CN" sz="1650" b="0" i="0" u="none" strike="noStrike" kern="0" cap="none" spc="-7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Animations</a:t>
            </a:r>
            <a:endParaRPr lang="en-US" altLang="zh-CN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Features</a:t>
            </a:r>
            <a:r>
              <a:rPr lang="en-US" altLang="zh-CN" sz="19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of</a:t>
            </a:r>
            <a:r>
              <a:rPr lang="en-US" altLang="zh-CN" sz="19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9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Digital</a:t>
            </a:r>
            <a:r>
              <a:rPr lang="en-US" altLang="zh-CN" sz="190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Portfolio</a:t>
            </a:r>
            <a:endParaRPr lang="en-US" altLang="zh-CN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  <a:p>
            <a:pPr marL="6861682" indent="0" algn="l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Smooth</a:t>
            </a:r>
            <a:r>
              <a:rPr lang="en-US" altLang="zh-CN" sz="16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scroll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6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sections.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3325114" y="2645409"/>
            <a:ext cx="2250439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1.</a:t>
            </a:r>
            <a:r>
              <a:rPr lang="en-US" altLang="zh-CN" sz="190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Personal</a:t>
            </a:r>
            <a:r>
              <a:rPr lang="en-US" altLang="zh-CN" sz="190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Branding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1621027" y="3310253"/>
            <a:ext cx="5679440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Name,</a:t>
            </a:r>
            <a:r>
              <a:rPr lang="en-US" altLang="zh-CN" sz="19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tagline, professional</a:t>
            </a:r>
            <a:r>
              <a:rPr lang="en-US" altLang="zh-CN" sz="19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role, and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profile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photo.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2322322" y="3974719"/>
            <a:ext cx="4276090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personal</a:t>
            </a:r>
            <a:r>
              <a:rPr lang="en-US" altLang="zh-CN" sz="19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logo</a:t>
            </a:r>
            <a:r>
              <a:rPr lang="en-US" altLang="zh-CN" sz="19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unique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color</a:t>
            </a:r>
            <a:r>
              <a:rPr lang="en-US" altLang="zh-CN" sz="19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theme.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3544570" y="5303901"/>
            <a:ext cx="1813559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2.</a:t>
            </a:r>
            <a:r>
              <a:rPr lang="en-US" altLang="zh-CN" sz="19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About</a:t>
            </a:r>
            <a:r>
              <a:rPr lang="en-US" altLang="zh-CN" sz="19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Section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857244" y="5969889"/>
            <a:ext cx="3204210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Short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bio or</a:t>
            </a:r>
            <a:r>
              <a:rPr lang="en-US" altLang="zh-CN" sz="19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career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summary.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2369566" y="6634353"/>
            <a:ext cx="4182110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Background, education,</a:t>
            </a:r>
            <a:r>
              <a:rPr lang="en-US" altLang="zh-CN" sz="19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interests.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3468370" y="7963660"/>
            <a:ext cx="1962785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3.</a:t>
            </a:r>
            <a:r>
              <a:rPr lang="en-US" altLang="zh-CN" sz="19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Skills</a:t>
            </a:r>
            <a:r>
              <a:rPr lang="en-US" altLang="zh-CN" sz="190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Showcase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054100" y="8628126"/>
            <a:ext cx="6811009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Technical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and</a:t>
            </a:r>
            <a:r>
              <a:rPr lang="en-US" altLang="zh-CN" sz="19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soft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skills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(with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icons,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progress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bars,</a:t>
            </a:r>
            <a:r>
              <a:rPr lang="en-US" altLang="zh-CN" sz="19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90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charts).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535683" y="9294368"/>
            <a:ext cx="5848350" cy="297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Categorized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(e.g.,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Web</a:t>
            </a:r>
            <a:r>
              <a:rPr lang="en-US" altLang="zh-CN" sz="19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Development, Design,</a:t>
            </a:r>
            <a:r>
              <a:rPr lang="en-US" altLang="zh-CN" sz="19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9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Tools).</a:t>
            </a:r>
            <a:endParaRPr lang="zh-CN" altLang="en-US" sz="19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8723503" y="2852673"/>
            <a:ext cx="4358640" cy="270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Fade-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in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6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slide-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up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animations</a:t>
            </a:r>
            <a:r>
              <a:rPr lang="en-US" altLang="zh-CN" sz="165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when</a:t>
            </a:r>
            <a:r>
              <a:rPr lang="en-US" altLang="zh-CN" sz="1650" b="0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scrolling.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9622917" y="3996054"/>
            <a:ext cx="2558414" cy="270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2.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Search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Filter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286115" y="4567554"/>
            <a:ext cx="5233035" cy="2705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Filter</a:t>
            </a:r>
            <a:r>
              <a:rPr lang="en-US" altLang="zh-CN" sz="165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projects</a:t>
            </a:r>
            <a:r>
              <a:rPr lang="en-US" altLang="zh-CN" sz="165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by</a:t>
            </a:r>
            <a:r>
              <a:rPr lang="en-US" altLang="zh-CN" sz="165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category</a:t>
            </a:r>
            <a:r>
              <a:rPr lang="en-US" altLang="zh-CN" sz="165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(e.g.,</a:t>
            </a:r>
            <a:r>
              <a:rPr lang="en-US" altLang="zh-CN" sz="165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Web,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Mobile,</a:t>
            </a:r>
            <a:r>
              <a:rPr lang="en-US" altLang="zh-CN" sz="165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Design).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9965817" y="5710809"/>
            <a:ext cx="1865629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3.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Embedded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Media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8030082" y="6282309"/>
            <a:ext cx="5746750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CodePen,</a:t>
            </a:r>
            <a:r>
              <a:rPr lang="en-US" altLang="zh-CN" sz="1650" b="0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GitHub</a:t>
            </a:r>
            <a:r>
              <a:rPr lang="en-US" altLang="zh-CN" sz="165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repos,</a:t>
            </a:r>
            <a:r>
              <a:rPr lang="en-US" altLang="zh-CN" sz="1650" b="0" i="0" u="none" strike="noStrike" kern="0" cap="none" spc="-1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YouTube</a:t>
            </a:r>
            <a:r>
              <a:rPr lang="en-US" altLang="zh-CN" sz="1650" b="0" i="0" u="none" strike="noStrike" kern="0" cap="none" spc="-10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videos,</a:t>
            </a:r>
            <a:r>
              <a:rPr lang="en-US" altLang="zh-CN" sz="1650" b="0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or</a:t>
            </a:r>
            <a:r>
              <a:rPr lang="en-US" altLang="zh-CN" sz="1650" b="0" i="0" u="none" strike="noStrike" kern="0" cap="none" spc="-10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Behance</a:t>
            </a:r>
            <a:r>
              <a:rPr lang="en-US" altLang="zh-CN" sz="1650" b="0" i="0" u="none" strike="noStrike" kern="0" cap="none" spc="-9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designs.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0118217" y="7425690"/>
            <a:ext cx="1586865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4.</a:t>
            </a:r>
            <a:r>
              <a:rPr lang="en-US" altLang="zh-CN" sz="165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Theme</a:t>
            </a:r>
            <a:r>
              <a:rPr lang="en-US" altLang="zh-CN" sz="1650" b="0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Toggle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9398889" y="7997189"/>
            <a:ext cx="3007360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Dark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mode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/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light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mode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switch.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9839325" y="9140443"/>
            <a:ext cx="2114550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5.</a:t>
            </a:r>
            <a:r>
              <a:rPr lang="en-US" altLang="zh-CN" sz="1650" b="0" i="0" u="none" strike="noStrike" kern="0" cap="none" spc="-1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Analytics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(Optional)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389744" y="9711943"/>
            <a:ext cx="3027680" cy="2705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Google</a:t>
            </a:r>
            <a:r>
              <a:rPr lang="en-US" altLang="zh-CN" sz="1650" b="0" i="0" u="none" strike="noStrike" kern="0" cap="none" spc="-114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Analytics</a:t>
            </a:r>
            <a:r>
              <a:rPr lang="en-US" altLang="zh-CN" sz="1650" b="0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to</a:t>
            </a:r>
            <a:r>
              <a:rPr lang="en-US" altLang="zh-CN" sz="165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track</a:t>
            </a:r>
            <a:r>
              <a:rPr lang="en-US" altLang="zh-CN" sz="165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65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views.</a:t>
            </a:r>
            <a:endParaRPr lang="zh-CN" altLang="en-US" sz="1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00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 FWD TNSDC 2025.pptx_20250827_205853_0000.pdf</dc:title>
  <dc:creator>comali boys</dc:creator>
  <cp:keywords>DAGxUp-oIkA,BAFmzrbH7Mc,0</cp:keywords>
  <cp:lastModifiedBy>root</cp:lastModifiedBy>
  <cp:revision>1</cp:revision>
  <dcterms:created xsi:type="dcterms:W3CDTF">2025-09-12T03:10:25Z</dcterms:created>
  <dcterms:modified xsi:type="dcterms:W3CDTF">2025-09-12T12:30:22Z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2025-09-08T16:00:00Z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2025-09-11T16:00:00Z</vt:filetime>
  </property>
  <property fmtid="{D5CDD505-2E9C-101B-9397-08002B2CF9AE}" pid="5" name="Producer">
    <vt:lpwstr>Microsoft® Office Word 2007</vt:lpwstr>
  </property>
</Properties>
</file>