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314" r:id="rId5"/>
    <p:sldId id="380" r:id="rId6"/>
    <p:sldId id="382" r:id="rId7"/>
    <p:sldId id="38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A2697-C05C-4107-90AF-B236488F801A}" v="1" dt="2023-04-04T17:02:54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>
      <p:cViewPr varScale="1">
        <p:scale>
          <a:sx n="161" d="100"/>
          <a:sy n="161" d="100"/>
        </p:scale>
        <p:origin x="1748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dooliat, Mehdi" userId="b0161be8-acaa-4999-ba8b-8ed780d0b7bf" providerId="ADAL" clId="{CC2A2697-C05C-4107-90AF-B236488F801A}"/>
    <pc:docChg chg="modSld">
      <pc:chgData name="Maadooliat, Mehdi" userId="b0161be8-acaa-4999-ba8b-8ed780d0b7bf" providerId="ADAL" clId="{CC2A2697-C05C-4107-90AF-B236488F801A}" dt="2023-04-04T17:02:54.155" v="0"/>
      <pc:docMkLst>
        <pc:docMk/>
      </pc:docMkLst>
      <pc:sldChg chg="addSp">
        <pc:chgData name="Maadooliat, Mehdi" userId="b0161be8-acaa-4999-ba8b-8ed780d0b7bf" providerId="ADAL" clId="{CC2A2697-C05C-4107-90AF-B236488F801A}" dt="2023-04-04T17:02:54.155" v="0"/>
        <pc:sldMkLst>
          <pc:docMk/>
          <pc:sldMk cId="1575926239" sldId="381"/>
        </pc:sldMkLst>
        <pc:inkChg chg="add">
          <ac:chgData name="Maadooliat, Mehdi" userId="b0161be8-acaa-4999-ba8b-8ed780d0b7bf" providerId="ADAL" clId="{CC2A2697-C05C-4107-90AF-B236488F801A}" dt="2023-04-04T17:02:54.155" v="0"/>
          <ac:inkMkLst>
            <pc:docMk/>
            <pc:sldMk cId="1575926239" sldId="381"/>
            <ac:inkMk id="2" creationId="{8A08B529-DFC6-4534-BE68-A3D4B4613F06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4750 / MSSC 5750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667000"/>
            <a:ext cx="34470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+mn-lt"/>
              </a:rPr>
              <a:t>Jackknife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Bias and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DC5B-ED14-9E89-7E1D-7491BB31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F28C3-E81F-C973-411A-F0019F61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4800"/>
            <a:ext cx="3957637" cy="96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0694B-180F-9950-34E2-B01F6DFB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17931"/>
            <a:ext cx="7086600" cy="1717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84B9A-C2FE-1B62-AB55-DC3B9C2E5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274051"/>
            <a:ext cx="5410200" cy="896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F27E07-5728-6C4F-118B-C5336407B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4314123"/>
            <a:ext cx="6817280" cy="140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53611-382A-E366-A4FE-C2F1BAA83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662" y="5768952"/>
            <a:ext cx="3538538" cy="4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36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DC5B-ED14-9E89-7E1D-7491BB31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F28C3-E81F-C973-411A-F0019F61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4800"/>
            <a:ext cx="3957637" cy="96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FEC7E-39BB-86C1-ED38-E035C8D92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2545"/>
            <a:ext cx="9144000" cy="1995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E1A03-C4BC-E0C1-EBD2-6AFB3C3B0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4660"/>
            <a:ext cx="9144000" cy="11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163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DC5B-ED14-9E89-7E1D-7491BB31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C4C6D-7E20-425E-281D-28E16B12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92" y="381000"/>
            <a:ext cx="6034108" cy="104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16625-6D18-73AA-687F-18B009E9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2731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A3240-B235-DE3B-7986-08D74979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6800"/>
            <a:ext cx="9144000" cy="12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623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476bc8-723b-4bb0-8649-dcc3acbfb9a0">
      <Terms xmlns="http://schemas.microsoft.com/office/infopath/2007/PartnerControls"/>
    </lcf76f155ced4ddcb4097134ff3c332f>
    <TaxCatchAll xmlns="7e21dbec-7d1b-44d0-bf72-7919f2ae0a3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7B034F7CDC94EB69E3163CB0DDA35" ma:contentTypeVersion="12" ma:contentTypeDescription="Create a new document." ma:contentTypeScope="" ma:versionID="152a4c6a75c8110feee133724f8c99ab">
  <xsd:schema xmlns:xsd="http://www.w3.org/2001/XMLSchema" xmlns:xs="http://www.w3.org/2001/XMLSchema" xmlns:p="http://schemas.microsoft.com/office/2006/metadata/properties" xmlns:ns2="d2476bc8-723b-4bb0-8649-dcc3acbfb9a0" xmlns:ns3="7e21dbec-7d1b-44d0-bf72-7919f2ae0a3e" targetNamespace="http://schemas.microsoft.com/office/2006/metadata/properties" ma:root="true" ma:fieldsID="0d48857d5b628e97ccf5fc883f7e5aa5" ns2:_="" ns3:_="">
    <xsd:import namespace="d2476bc8-723b-4bb0-8649-dcc3acbfb9a0"/>
    <xsd:import namespace="7e21dbec-7d1b-44d0-bf72-7919f2ae0a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76bc8-723b-4bb0-8649-dcc3acbfb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6963a87-7139-4f63-9b27-46f0e2e187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1dbec-7d1b-44d0-bf72-7919f2ae0a3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fe6ecba-3a3a-4cc9-85c9-1934021ff227}" ma:internalName="TaxCatchAll" ma:showField="CatchAllData" ma:web="7e21dbec-7d1b-44d0-bf72-7919f2ae0a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F8A91E-F2DF-40D8-B27B-7C6477758FA3}">
  <ds:schemaRefs>
    <ds:schemaRef ds:uri="http://schemas.microsoft.com/office/2006/metadata/properties"/>
    <ds:schemaRef ds:uri="http://schemas.microsoft.com/office/infopath/2007/PartnerControls"/>
    <ds:schemaRef ds:uri="d2476bc8-723b-4bb0-8649-dcc3acbfb9a0"/>
    <ds:schemaRef ds:uri="7e21dbec-7d1b-44d0-bf72-7919f2ae0a3e"/>
  </ds:schemaRefs>
</ds:datastoreItem>
</file>

<file path=customXml/itemProps2.xml><?xml version="1.0" encoding="utf-8"?>
<ds:datastoreItem xmlns:ds="http://schemas.openxmlformats.org/officeDocument/2006/customXml" ds:itemID="{4F41BFD5-7ED0-403C-9153-7160B9E60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1957A4-33DD-4E3E-AD3F-2C2BF44FB7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476bc8-723b-4bb0-8649-dcc3acbfb9a0"/>
    <ds:schemaRef ds:uri="7e21dbec-7d1b-44d0-bf72-7919f2ae0a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9047</TotalTime>
  <Words>10</Words>
  <Application>Microsoft Office PowerPoint</Application>
  <PresentationFormat>On-screen Show (4:3)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Baskerville Old Face</vt:lpstr>
      <vt:lpstr>Book Antiqua</vt:lpstr>
      <vt:lpstr>Franklin Gothic Demi Cond</vt:lpstr>
      <vt:lpstr>Times New Roman</vt:lpstr>
      <vt:lpstr>CLSC_Overview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Maadooliat, Mehdi</cp:lastModifiedBy>
  <cp:revision>274</cp:revision>
  <dcterms:created xsi:type="dcterms:W3CDTF">2006-07-17T20:20:48Z</dcterms:created>
  <dcterms:modified xsi:type="dcterms:W3CDTF">2024-09-23T15:04:12Z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0x0101004D47B034F7CDC94EB69E3163CB0DDA35</vt:lpwstr>
  </property>
</Properties>
</file>