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5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6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ink/ink1.xml" ContentType="application/inkml+xml"/>
  <Override PartName="/ppt/notesSlides/notesSlide7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60" r:id="rId4"/>
  </p:sldMasterIdLst>
  <p:notesMasterIdLst>
    <p:notesMasterId r:id="rId18"/>
  </p:notesMasterIdLst>
  <p:sldIdLst>
    <p:sldId id="298" r:id="rId5"/>
    <p:sldId id="425" r:id="rId6"/>
    <p:sldId id="301" r:id="rId7"/>
    <p:sldId id="303" r:id="rId8"/>
    <p:sldId id="304" r:id="rId9"/>
    <p:sldId id="305" r:id="rId10"/>
    <p:sldId id="306" r:id="rId11"/>
    <p:sldId id="427" r:id="rId12"/>
    <p:sldId id="311" r:id="rId13"/>
    <p:sldId id="428" r:id="rId14"/>
    <p:sldId id="429" r:id="rId15"/>
    <p:sldId id="430" r:id="rId16"/>
    <p:sldId id="431" r:id="rId17"/>
  </p:sldIdLst>
  <p:sldSz cx="9144000" cy="7315200"/>
  <p:notesSz cx="7559675" cy="10691813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66B009-2D12-4961-BB54-49EA7815DEAD}" v="692" dt="2023-02-02T17:50:35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00" y="28"/>
      </p:cViewPr>
      <p:guideLst>
        <p:guide orient="horz" pos="230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urmoshir, Mobina" userId="3d860d46-5d88-48f9-964f-b578ede28404" providerId="ADAL" clId="{79389D66-4D3D-49A0-AA48-D7286A2CF9C5}"/>
    <pc:docChg chg="modSld">
      <pc:chgData name="Pourmoshir, Mobina" userId="3d860d46-5d88-48f9-964f-b578ede28404" providerId="ADAL" clId="{79389D66-4D3D-49A0-AA48-D7286A2CF9C5}" dt="2023-02-02T17:55:07.075" v="1"/>
      <pc:docMkLst>
        <pc:docMk/>
      </pc:docMkLst>
      <pc:sldChg chg="addSp delSp modSp">
        <pc:chgData name="Pourmoshir, Mobina" userId="3d860d46-5d88-48f9-964f-b578ede28404" providerId="ADAL" clId="{79389D66-4D3D-49A0-AA48-D7286A2CF9C5}" dt="2023-02-02T17:55:07.075" v="1"/>
        <pc:sldMkLst>
          <pc:docMk/>
          <pc:sldMk cId="3957546573" sldId="430"/>
        </pc:sldMkLst>
        <pc:spChg chg="add mod">
          <ac:chgData name="Pourmoshir, Mobina" userId="3d860d46-5d88-48f9-964f-b578ede28404" providerId="ADAL" clId="{79389D66-4D3D-49A0-AA48-D7286A2CF9C5}" dt="2023-02-02T17:50:30.756" v="0" actId="767"/>
          <ac:spMkLst>
            <pc:docMk/>
            <pc:sldMk cId="3957546573" sldId="430"/>
            <ac:spMk id="3" creationId="{D21CF2B7-C9AA-44F5-A6DD-61A6AFBAEF7D}"/>
          </ac:spMkLst>
        </pc:spChg>
        <pc:spChg chg="del">
          <ac:chgData name="Pourmoshir, Mobina" userId="3d860d46-5d88-48f9-964f-b578ede28404" providerId="ADAL" clId="{79389D66-4D3D-49A0-AA48-D7286A2CF9C5}" dt="2023-02-02T17:55:07.075" v="1"/>
          <ac:spMkLst>
            <pc:docMk/>
            <pc:sldMk cId="3957546573" sldId="430"/>
            <ac:spMk id="5" creationId="{D21CF2B7-C9AA-44F5-A6DD-61A6AFBAEF7D}"/>
          </ac:spMkLst>
        </pc:spChg>
      </pc:sldChg>
    </pc:docChg>
  </pc:docChgLst>
  <pc:docChgLst>
    <pc:chgData name="Mehdi Maadooliat" userId="b0161be8-acaa-4999-ba8b-8ed780d0b7bf" providerId="ADAL" clId="{F666B009-2D12-4961-BB54-49EA7815DEAD}"/>
    <pc:docChg chg="custSel modSld">
      <pc:chgData name="Mehdi Maadooliat" userId="b0161be8-acaa-4999-ba8b-8ed780d0b7bf" providerId="ADAL" clId="{F666B009-2D12-4961-BB54-49EA7815DEAD}" dt="2023-02-02T17:50:35.863" v="399" actId="9405"/>
      <pc:docMkLst>
        <pc:docMk/>
      </pc:docMkLst>
      <pc:sldChg chg="addSp modSp">
        <pc:chgData name="Mehdi Maadooliat" userId="b0161be8-acaa-4999-ba8b-8ed780d0b7bf" providerId="ADAL" clId="{F666B009-2D12-4961-BB54-49EA7815DEAD}" dt="2023-01-31T17:52:06.608" v="28"/>
        <pc:sldMkLst>
          <pc:docMk/>
          <pc:sldMk cId="0" sldId="303"/>
        </pc:sldMkLst>
        <pc:spChg chg="add mod">
          <ac:chgData name="Mehdi Maadooliat" userId="b0161be8-acaa-4999-ba8b-8ed780d0b7bf" providerId="ADAL" clId="{F666B009-2D12-4961-BB54-49EA7815DEAD}" dt="2023-01-31T17:52:06.574" v="2"/>
          <ac:spMkLst>
            <pc:docMk/>
            <pc:sldMk cId="0" sldId="303"/>
            <ac:spMk id="3" creationId="{0D0981C5-0671-18D4-8D84-044EB3BA4473}"/>
          </ac:spMkLst>
        </pc:spChg>
        <pc:spChg chg="add mod">
          <ac:chgData name="Mehdi Maadooliat" userId="b0161be8-acaa-4999-ba8b-8ed780d0b7bf" providerId="ADAL" clId="{F666B009-2D12-4961-BB54-49EA7815DEAD}" dt="2023-01-31T17:52:06.580" v="5"/>
          <ac:spMkLst>
            <pc:docMk/>
            <pc:sldMk cId="0" sldId="303"/>
            <ac:spMk id="4" creationId="{359378E1-3D45-0F90-542D-E6264E9E1212}"/>
          </ac:spMkLst>
        </pc:spChg>
        <pc:spChg chg="add mod">
          <ac:chgData name="Mehdi Maadooliat" userId="b0161be8-acaa-4999-ba8b-8ed780d0b7bf" providerId="ADAL" clId="{F666B009-2D12-4961-BB54-49EA7815DEAD}" dt="2023-01-31T17:52:06.589" v="12"/>
          <ac:spMkLst>
            <pc:docMk/>
            <pc:sldMk cId="0" sldId="303"/>
            <ac:spMk id="5" creationId="{28994B4E-C442-5D03-8E7A-3A0CD2F326E5}"/>
          </ac:spMkLst>
        </pc:spChg>
        <pc:spChg chg="add mod">
          <ac:chgData name="Mehdi Maadooliat" userId="b0161be8-acaa-4999-ba8b-8ed780d0b7bf" providerId="ADAL" clId="{F666B009-2D12-4961-BB54-49EA7815DEAD}" dt="2023-01-31T17:52:06.589" v="12"/>
          <ac:spMkLst>
            <pc:docMk/>
            <pc:sldMk cId="0" sldId="303"/>
            <ac:spMk id="6" creationId="{ACA98B0A-39BB-A3DA-E94E-CF4BF1FD3C8B}"/>
          </ac:spMkLst>
        </pc:spChg>
        <pc:spChg chg="add mod">
          <ac:chgData name="Mehdi Maadooliat" userId="b0161be8-acaa-4999-ba8b-8ed780d0b7bf" providerId="ADAL" clId="{F666B009-2D12-4961-BB54-49EA7815DEAD}" dt="2023-01-31T17:52:06.594" v="16"/>
          <ac:spMkLst>
            <pc:docMk/>
            <pc:sldMk cId="0" sldId="303"/>
            <ac:spMk id="8" creationId="{F7EA5FCC-D319-2527-6249-8FBF06C44FD7}"/>
          </ac:spMkLst>
        </pc:spChg>
        <pc:spChg chg="add mod">
          <ac:chgData name="Mehdi Maadooliat" userId="b0161be8-acaa-4999-ba8b-8ed780d0b7bf" providerId="ADAL" clId="{F666B009-2D12-4961-BB54-49EA7815DEAD}" dt="2023-01-31T17:52:06.598" v="19"/>
          <ac:spMkLst>
            <pc:docMk/>
            <pc:sldMk cId="0" sldId="303"/>
            <ac:spMk id="9" creationId="{7B119A96-34C0-C867-C590-150420FF0C1D}"/>
          </ac:spMkLst>
        </pc:spChg>
        <pc:spChg chg="add mod">
          <ac:chgData name="Mehdi Maadooliat" userId="b0161be8-acaa-4999-ba8b-8ed780d0b7bf" providerId="ADAL" clId="{F666B009-2D12-4961-BB54-49EA7815DEAD}" dt="2023-01-31T17:52:06.602" v="22"/>
          <ac:spMkLst>
            <pc:docMk/>
            <pc:sldMk cId="0" sldId="303"/>
            <ac:spMk id="10" creationId="{C9ACF56B-4022-A37A-9F97-236E72F72474}"/>
          </ac:spMkLst>
        </pc:spChg>
        <pc:spChg chg="add mod">
          <ac:chgData name="Mehdi Maadooliat" userId="b0161be8-acaa-4999-ba8b-8ed780d0b7bf" providerId="ADAL" clId="{F666B009-2D12-4961-BB54-49EA7815DEAD}" dt="2023-01-31T17:52:06.606" v="25"/>
          <ac:spMkLst>
            <pc:docMk/>
            <pc:sldMk cId="0" sldId="303"/>
            <ac:spMk id="11" creationId="{D65931FC-45CC-B7A4-CD7E-3F34A2D7527D}"/>
          </ac:spMkLst>
        </pc:spChg>
        <pc:spChg chg="add mod">
          <ac:chgData name="Mehdi Maadooliat" userId="b0161be8-acaa-4999-ba8b-8ed780d0b7bf" providerId="ADAL" clId="{F666B009-2D12-4961-BB54-49EA7815DEAD}" dt="2023-01-31T17:52:06.608" v="28"/>
          <ac:spMkLst>
            <pc:docMk/>
            <pc:sldMk cId="0" sldId="303"/>
            <ac:spMk id="12" creationId="{6DF2E655-E23B-15A4-C885-2B1BB5DAE788}"/>
          </ac:spMkLst>
        </pc:spChg>
        <pc:grpChg chg="add mod">
          <ac:chgData name="Mehdi Maadooliat" userId="b0161be8-acaa-4999-ba8b-8ed780d0b7bf" providerId="ADAL" clId="{F666B009-2D12-4961-BB54-49EA7815DEAD}" dt="2023-01-31T17:52:06.589" v="13"/>
          <ac:grpSpMkLst>
            <pc:docMk/>
            <pc:sldMk cId="0" sldId="303"/>
            <ac:grpSpMk id="7" creationId="{65202223-D590-F423-0B22-9D22B7998730}"/>
          </ac:grpSpMkLst>
        </pc:grpChg>
      </pc:sldChg>
      <pc:sldChg chg="addSp modSp">
        <pc:chgData name="Mehdi Maadooliat" userId="b0161be8-acaa-4999-ba8b-8ed780d0b7bf" providerId="ADAL" clId="{F666B009-2D12-4961-BB54-49EA7815DEAD}" dt="2023-01-31T17:54:25.280" v="77"/>
        <pc:sldMkLst>
          <pc:docMk/>
          <pc:sldMk cId="0" sldId="304"/>
        </pc:sldMkLst>
        <pc:spChg chg="add mod">
          <ac:chgData name="Mehdi Maadooliat" userId="b0161be8-acaa-4999-ba8b-8ed780d0b7bf" providerId="ADAL" clId="{F666B009-2D12-4961-BB54-49EA7815DEAD}" dt="2023-01-31T17:54:25.231" v="31"/>
          <ac:spMkLst>
            <pc:docMk/>
            <pc:sldMk cId="0" sldId="304"/>
            <ac:spMk id="3" creationId="{68C8C723-6337-2057-A3E8-29313D9E6342}"/>
          </ac:spMkLst>
        </pc:spChg>
        <pc:spChg chg="add mod">
          <ac:chgData name="Mehdi Maadooliat" userId="b0161be8-acaa-4999-ba8b-8ed780d0b7bf" providerId="ADAL" clId="{F666B009-2D12-4961-BB54-49EA7815DEAD}" dt="2023-01-31T17:54:25.245" v="44"/>
          <ac:spMkLst>
            <pc:docMk/>
            <pc:sldMk cId="0" sldId="304"/>
            <ac:spMk id="4" creationId="{EA92E8B0-5EA8-78CD-A995-669C66DAEFBE}"/>
          </ac:spMkLst>
        </pc:spChg>
        <pc:spChg chg="add mod">
          <ac:chgData name="Mehdi Maadooliat" userId="b0161be8-acaa-4999-ba8b-8ed780d0b7bf" providerId="ADAL" clId="{F666B009-2D12-4961-BB54-49EA7815DEAD}" dt="2023-01-31T17:54:25.245" v="44"/>
          <ac:spMkLst>
            <pc:docMk/>
            <pc:sldMk cId="0" sldId="304"/>
            <ac:spMk id="5" creationId="{57C2D0B9-E5BC-9FBD-7780-FCF8C939221D}"/>
          </ac:spMkLst>
        </pc:spChg>
        <pc:spChg chg="add mod">
          <ac:chgData name="Mehdi Maadooliat" userId="b0161be8-acaa-4999-ba8b-8ed780d0b7bf" providerId="ADAL" clId="{F666B009-2D12-4961-BB54-49EA7815DEAD}" dt="2023-01-31T17:54:25.245" v="44"/>
          <ac:spMkLst>
            <pc:docMk/>
            <pc:sldMk cId="0" sldId="304"/>
            <ac:spMk id="6" creationId="{CA3A7ABA-4E86-232F-8BDA-B47138E9A952}"/>
          </ac:spMkLst>
        </pc:spChg>
        <pc:spChg chg="add mod">
          <ac:chgData name="Mehdi Maadooliat" userId="b0161be8-acaa-4999-ba8b-8ed780d0b7bf" providerId="ADAL" clId="{F666B009-2D12-4961-BB54-49EA7815DEAD}" dt="2023-01-31T17:54:25.245" v="44"/>
          <ac:spMkLst>
            <pc:docMk/>
            <pc:sldMk cId="0" sldId="304"/>
            <ac:spMk id="7" creationId="{E16C75F5-0121-7A1C-3B94-B18FAC95FFCA}"/>
          </ac:spMkLst>
        </pc:spChg>
        <pc:spChg chg="add mod">
          <ac:chgData name="Mehdi Maadooliat" userId="b0161be8-acaa-4999-ba8b-8ed780d0b7bf" providerId="ADAL" clId="{F666B009-2D12-4961-BB54-49EA7815DEAD}" dt="2023-01-31T17:54:25.256" v="55"/>
          <ac:spMkLst>
            <pc:docMk/>
            <pc:sldMk cId="0" sldId="304"/>
            <ac:spMk id="9" creationId="{673C707E-DE95-5427-C78B-400CDC52F3BF}"/>
          </ac:spMkLst>
        </pc:spChg>
        <pc:spChg chg="add mod">
          <ac:chgData name="Mehdi Maadooliat" userId="b0161be8-acaa-4999-ba8b-8ed780d0b7bf" providerId="ADAL" clId="{F666B009-2D12-4961-BB54-49EA7815DEAD}" dt="2023-01-31T17:54:25.256" v="55"/>
          <ac:spMkLst>
            <pc:docMk/>
            <pc:sldMk cId="0" sldId="304"/>
            <ac:spMk id="10" creationId="{628520FD-C5E4-AE3A-3224-72B854021688}"/>
          </ac:spMkLst>
        </pc:spChg>
        <pc:spChg chg="add mod">
          <ac:chgData name="Mehdi Maadooliat" userId="b0161be8-acaa-4999-ba8b-8ed780d0b7bf" providerId="ADAL" clId="{F666B009-2D12-4961-BB54-49EA7815DEAD}" dt="2023-01-31T17:54:25.256" v="55"/>
          <ac:spMkLst>
            <pc:docMk/>
            <pc:sldMk cId="0" sldId="304"/>
            <ac:spMk id="11" creationId="{2F2575B7-8DE7-4221-81C5-D99F8161957E}"/>
          </ac:spMkLst>
        </pc:spChg>
        <pc:spChg chg="add mod">
          <ac:chgData name="Mehdi Maadooliat" userId="b0161be8-acaa-4999-ba8b-8ed780d0b7bf" providerId="ADAL" clId="{F666B009-2D12-4961-BB54-49EA7815DEAD}" dt="2023-01-31T17:54:25.261" v="59"/>
          <ac:spMkLst>
            <pc:docMk/>
            <pc:sldMk cId="0" sldId="304"/>
            <ac:spMk id="13" creationId="{2E97506E-DE7E-F324-F3CB-393234441F8D}"/>
          </ac:spMkLst>
        </pc:spChg>
        <pc:spChg chg="add mod">
          <ac:chgData name="Mehdi Maadooliat" userId="b0161be8-acaa-4999-ba8b-8ed780d0b7bf" providerId="ADAL" clId="{F666B009-2D12-4961-BB54-49EA7815DEAD}" dt="2023-01-31T17:54:25.264" v="62"/>
          <ac:spMkLst>
            <pc:docMk/>
            <pc:sldMk cId="0" sldId="304"/>
            <ac:spMk id="14" creationId="{0FE49CCA-B8F2-1FA7-B6BB-E90A4D2FF92E}"/>
          </ac:spMkLst>
        </pc:spChg>
        <pc:spChg chg="add mod">
          <ac:chgData name="Mehdi Maadooliat" userId="b0161be8-acaa-4999-ba8b-8ed780d0b7bf" providerId="ADAL" clId="{F666B009-2D12-4961-BB54-49EA7815DEAD}" dt="2023-01-31T17:54:25.268" v="65"/>
          <ac:spMkLst>
            <pc:docMk/>
            <pc:sldMk cId="0" sldId="304"/>
            <ac:spMk id="15" creationId="{308A73FD-FA4A-42F5-32F2-8921BC86E2D0}"/>
          </ac:spMkLst>
        </pc:spChg>
        <pc:spChg chg="add mod">
          <ac:chgData name="Mehdi Maadooliat" userId="b0161be8-acaa-4999-ba8b-8ed780d0b7bf" providerId="ADAL" clId="{F666B009-2D12-4961-BB54-49EA7815DEAD}" dt="2023-01-31T17:54:25.270" v="68"/>
          <ac:spMkLst>
            <pc:docMk/>
            <pc:sldMk cId="0" sldId="304"/>
            <ac:spMk id="16" creationId="{C7D97759-F8D3-662F-CE0B-9A2039AB8774}"/>
          </ac:spMkLst>
        </pc:spChg>
        <pc:spChg chg="add mod">
          <ac:chgData name="Mehdi Maadooliat" userId="b0161be8-acaa-4999-ba8b-8ed780d0b7bf" providerId="ADAL" clId="{F666B009-2D12-4961-BB54-49EA7815DEAD}" dt="2023-01-31T17:54:25.274" v="71"/>
          <ac:spMkLst>
            <pc:docMk/>
            <pc:sldMk cId="0" sldId="304"/>
            <ac:spMk id="17" creationId="{E7ACBFC9-35DA-07B6-7E5F-16B7D4C7EF50}"/>
          </ac:spMkLst>
        </pc:spChg>
        <pc:spChg chg="add mod">
          <ac:chgData name="Mehdi Maadooliat" userId="b0161be8-acaa-4999-ba8b-8ed780d0b7bf" providerId="ADAL" clId="{F666B009-2D12-4961-BB54-49EA7815DEAD}" dt="2023-01-31T17:54:25.278" v="74"/>
          <ac:spMkLst>
            <pc:docMk/>
            <pc:sldMk cId="0" sldId="304"/>
            <ac:spMk id="18" creationId="{CD5B9BE3-BEA9-A197-874E-3FE1F18E2941}"/>
          </ac:spMkLst>
        </pc:spChg>
        <pc:spChg chg="add mod">
          <ac:chgData name="Mehdi Maadooliat" userId="b0161be8-acaa-4999-ba8b-8ed780d0b7bf" providerId="ADAL" clId="{F666B009-2D12-4961-BB54-49EA7815DEAD}" dt="2023-01-31T17:54:25.280" v="77"/>
          <ac:spMkLst>
            <pc:docMk/>
            <pc:sldMk cId="0" sldId="304"/>
            <ac:spMk id="19" creationId="{FE4F973B-27D0-4781-ED3E-FC06B13DE617}"/>
          </ac:spMkLst>
        </pc:spChg>
        <pc:grpChg chg="add mod">
          <ac:chgData name="Mehdi Maadooliat" userId="b0161be8-acaa-4999-ba8b-8ed780d0b7bf" providerId="ADAL" clId="{F666B009-2D12-4961-BB54-49EA7815DEAD}" dt="2023-01-31T17:54:25.245" v="45"/>
          <ac:grpSpMkLst>
            <pc:docMk/>
            <pc:sldMk cId="0" sldId="304"/>
            <ac:grpSpMk id="8" creationId="{E839166F-C9B8-34A9-59D9-5716F4DA28B5}"/>
          </ac:grpSpMkLst>
        </pc:grpChg>
        <pc:grpChg chg="add mod">
          <ac:chgData name="Mehdi Maadooliat" userId="b0161be8-acaa-4999-ba8b-8ed780d0b7bf" providerId="ADAL" clId="{F666B009-2D12-4961-BB54-49EA7815DEAD}" dt="2023-01-31T17:54:25.257" v="56"/>
          <ac:grpSpMkLst>
            <pc:docMk/>
            <pc:sldMk cId="0" sldId="304"/>
            <ac:grpSpMk id="12" creationId="{6F7A6D2D-7A21-4CAF-3E19-6904ACE336DC}"/>
          </ac:grpSpMkLst>
        </pc:grpChg>
      </pc:sldChg>
      <pc:sldChg chg="addSp modSp">
        <pc:chgData name="Mehdi Maadooliat" userId="b0161be8-acaa-4999-ba8b-8ed780d0b7bf" providerId="ADAL" clId="{F666B009-2D12-4961-BB54-49EA7815DEAD}" dt="2023-01-31T17:55:00.683" v="121"/>
        <pc:sldMkLst>
          <pc:docMk/>
          <pc:sldMk cId="0" sldId="305"/>
        </pc:sldMkLst>
        <pc:spChg chg="add mod">
          <ac:chgData name="Mehdi Maadooliat" userId="b0161be8-acaa-4999-ba8b-8ed780d0b7bf" providerId="ADAL" clId="{F666B009-2D12-4961-BB54-49EA7815DEAD}" dt="2023-01-31T17:55:00.639" v="80"/>
          <ac:spMkLst>
            <pc:docMk/>
            <pc:sldMk cId="0" sldId="305"/>
            <ac:spMk id="3" creationId="{66FAA09A-7F7B-1FEA-BBAB-660E1364BA6A}"/>
          </ac:spMkLst>
        </pc:spChg>
        <pc:spChg chg="add mod">
          <ac:chgData name="Mehdi Maadooliat" userId="b0161be8-acaa-4999-ba8b-8ed780d0b7bf" providerId="ADAL" clId="{F666B009-2D12-4961-BB54-49EA7815DEAD}" dt="2023-01-31T17:55:00.643" v="83"/>
          <ac:spMkLst>
            <pc:docMk/>
            <pc:sldMk cId="0" sldId="305"/>
            <ac:spMk id="4" creationId="{76409DB0-4EDA-1A77-51FC-63905EDBF3AA}"/>
          </ac:spMkLst>
        </pc:spChg>
        <pc:spChg chg="add mod">
          <ac:chgData name="Mehdi Maadooliat" userId="b0161be8-acaa-4999-ba8b-8ed780d0b7bf" providerId="ADAL" clId="{F666B009-2D12-4961-BB54-49EA7815DEAD}" dt="2023-01-31T17:55:00.674" v="114"/>
          <ac:spMkLst>
            <pc:docMk/>
            <pc:sldMk cId="0" sldId="305"/>
            <ac:spMk id="5" creationId="{332BAEE6-2ABF-6695-1569-5588BD8D3A91}"/>
          </ac:spMkLst>
        </pc:spChg>
        <pc:spChg chg="add mod">
          <ac:chgData name="Mehdi Maadooliat" userId="b0161be8-acaa-4999-ba8b-8ed780d0b7bf" providerId="ADAL" clId="{F666B009-2D12-4961-BB54-49EA7815DEAD}" dt="2023-01-31T17:55:00.674" v="114"/>
          <ac:spMkLst>
            <pc:docMk/>
            <pc:sldMk cId="0" sldId="305"/>
            <ac:spMk id="6" creationId="{4BE2780F-9DC3-711D-19D5-9C002E95B4D3}"/>
          </ac:spMkLst>
        </pc:spChg>
        <pc:spChg chg="add mod">
          <ac:chgData name="Mehdi Maadooliat" userId="b0161be8-acaa-4999-ba8b-8ed780d0b7bf" providerId="ADAL" clId="{F666B009-2D12-4961-BB54-49EA7815DEAD}" dt="2023-01-31T17:55:00.674" v="114"/>
          <ac:spMkLst>
            <pc:docMk/>
            <pc:sldMk cId="0" sldId="305"/>
            <ac:spMk id="7" creationId="{175FDB71-0155-00A2-65B6-2DD7CE3105D2}"/>
          </ac:spMkLst>
        </pc:spChg>
        <pc:spChg chg="add mod">
          <ac:chgData name="Mehdi Maadooliat" userId="b0161be8-acaa-4999-ba8b-8ed780d0b7bf" providerId="ADAL" clId="{F666B009-2D12-4961-BB54-49EA7815DEAD}" dt="2023-01-31T17:55:00.674" v="114"/>
          <ac:spMkLst>
            <pc:docMk/>
            <pc:sldMk cId="0" sldId="305"/>
            <ac:spMk id="8" creationId="{F1324A25-83DE-8447-AB88-9524D89FEF35}"/>
          </ac:spMkLst>
        </pc:spChg>
        <pc:spChg chg="add mod">
          <ac:chgData name="Mehdi Maadooliat" userId="b0161be8-acaa-4999-ba8b-8ed780d0b7bf" providerId="ADAL" clId="{F666B009-2D12-4961-BB54-49EA7815DEAD}" dt="2023-01-31T17:55:00.674" v="114"/>
          <ac:spMkLst>
            <pc:docMk/>
            <pc:sldMk cId="0" sldId="305"/>
            <ac:spMk id="9" creationId="{7D6E4F5B-36FA-915E-4125-F92FE80044A3}"/>
          </ac:spMkLst>
        </pc:spChg>
        <pc:spChg chg="add mod">
          <ac:chgData name="Mehdi Maadooliat" userId="b0161be8-acaa-4999-ba8b-8ed780d0b7bf" providerId="ADAL" clId="{F666B009-2D12-4961-BB54-49EA7815DEAD}" dt="2023-01-31T17:55:00.674" v="114"/>
          <ac:spMkLst>
            <pc:docMk/>
            <pc:sldMk cId="0" sldId="305"/>
            <ac:spMk id="10" creationId="{AFA01ACD-BC5B-EB1E-DCA2-698826F8238F}"/>
          </ac:spMkLst>
        </pc:spChg>
        <pc:spChg chg="add mod">
          <ac:chgData name="Mehdi Maadooliat" userId="b0161be8-acaa-4999-ba8b-8ed780d0b7bf" providerId="ADAL" clId="{F666B009-2D12-4961-BB54-49EA7815DEAD}" dt="2023-01-31T17:55:00.674" v="114"/>
          <ac:spMkLst>
            <pc:docMk/>
            <pc:sldMk cId="0" sldId="305"/>
            <ac:spMk id="11" creationId="{E9152B50-62C4-7BA5-9C0A-B8823C7317FC}"/>
          </ac:spMkLst>
        </pc:spChg>
        <pc:spChg chg="add mod">
          <ac:chgData name="Mehdi Maadooliat" userId="b0161be8-acaa-4999-ba8b-8ed780d0b7bf" providerId="ADAL" clId="{F666B009-2D12-4961-BB54-49EA7815DEAD}" dt="2023-01-31T17:55:00.674" v="114"/>
          <ac:spMkLst>
            <pc:docMk/>
            <pc:sldMk cId="0" sldId="305"/>
            <ac:spMk id="12" creationId="{C3436F48-5575-0D70-B6AC-AF006281268C}"/>
          </ac:spMkLst>
        </pc:spChg>
        <pc:spChg chg="add mod">
          <ac:chgData name="Mehdi Maadooliat" userId="b0161be8-acaa-4999-ba8b-8ed780d0b7bf" providerId="ADAL" clId="{F666B009-2D12-4961-BB54-49EA7815DEAD}" dt="2023-01-31T17:55:00.674" v="114"/>
          <ac:spMkLst>
            <pc:docMk/>
            <pc:sldMk cId="0" sldId="305"/>
            <ac:spMk id="13" creationId="{06A9E7E4-1E81-B7FA-5CCD-E879CF084273}"/>
          </ac:spMkLst>
        </pc:spChg>
        <pc:spChg chg="add mod">
          <ac:chgData name="Mehdi Maadooliat" userId="b0161be8-acaa-4999-ba8b-8ed780d0b7bf" providerId="ADAL" clId="{F666B009-2D12-4961-BB54-49EA7815DEAD}" dt="2023-01-31T17:55:00.674" v="114"/>
          <ac:spMkLst>
            <pc:docMk/>
            <pc:sldMk cId="0" sldId="305"/>
            <ac:spMk id="14" creationId="{10B4C7E7-0DA2-0477-AB65-69F5A14D1B6C}"/>
          </ac:spMkLst>
        </pc:spChg>
        <pc:spChg chg="add mod">
          <ac:chgData name="Mehdi Maadooliat" userId="b0161be8-acaa-4999-ba8b-8ed780d0b7bf" providerId="ADAL" clId="{F666B009-2D12-4961-BB54-49EA7815DEAD}" dt="2023-01-31T17:55:00.679" v="118"/>
          <ac:spMkLst>
            <pc:docMk/>
            <pc:sldMk cId="0" sldId="305"/>
            <ac:spMk id="16" creationId="{17CB87F3-A100-C5B6-30F8-603D100ACA42}"/>
          </ac:spMkLst>
        </pc:spChg>
        <pc:spChg chg="add mod">
          <ac:chgData name="Mehdi Maadooliat" userId="b0161be8-acaa-4999-ba8b-8ed780d0b7bf" providerId="ADAL" clId="{F666B009-2D12-4961-BB54-49EA7815DEAD}" dt="2023-01-31T17:55:00.683" v="121"/>
          <ac:spMkLst>
            <pc:docMk/>
            <pc:sldMk cId="0" sldId="305"/>
            <ac:spMk id="17" creationId="{44B89FF3-1A4B-B649-C6BA-BD4F8BCF014F}"/>
          </ac:spMkLst>
        </pc:spChg>
        <pc:grpChg chg="add mod">
          <ac:chgData name="Mehdi Maadooliat" userId="b0161be8-acaa-4999-ba8b-8ed780d0b7bf" providerId="ADAL" clId="{F666B009-2D12-4961-BB54-49EA7815DEAD}" dt="2023-01-31T17:55:00.674" v="115"/>
          <ac:grpSpMkLst>
            <pc:docMk/>
            <pc:sldMk cId="0" sldId="305"/>
            <ac:grpSpMk id="15" creationId="{7B870DEF-BD09-1344-C09C-D53609E6A0CA}"/>
          </ac:grpSpMkLst>
        </pc:grpChg>
      </pc:sldChg>
      <pc:sldChg chg="addSp modSp">
        <pc:chgData name="Mehdi Maadooliat" userId="b0161be8-acaa-4999-ba8b-8ed780d0b7bf" providerId="ADAL" clId="{F666B009-2D12-4961-BB54-49EA7815DEAD}" dt="2023-01-31T17:58:53.120" v="289"/>
        <pc:sldMkLst>
          <pc:docMk/>
          <pc:sldMk cId="0" sldId="306"/>
        </pc:sldMkLst>
        <pc:spChg chg="add mod">
          <ac:chgData name="Mehdi Maadooliat" userId="b0161be8-acaa-4999-ba8b-8ed780d0b7bf" providerId="ADAL" clId="{F666B009-2D12-4961-BB54-49EA7815DEAD}" dt="2023-01-31T17:58:52.916" v="124"/>
          <ac:spMkLst>
            <pc:docMk/>
            <pc:sldMk cId="0" sldId="306"/>
            <ac:spMk id="3" creationId="{D339189F-ACD2-FD30-5AEB-813ABD64AC34}"/>
          </ac:spMkLst>
        </pc:spChg>
        <pc:spChg chg="add mod">
          <ac:chgData name="Mehdi Maadooliat" userId="b0161be8-acaa-4999-ba8b-8ed780d0b7bf" providerId="ADAL" clId="{F666B009-2D12-4961-BB54-49EA7815DEAD}" dt="2023-01-31T17:58:52.940" v="140"/>
          <ac:spMkLst>
            <pc:docMk/>
            <pc:sldMk cId="0" sldId="306"/>
            <ac:spMk id="5" creationId="{068A6940-170D-F950-F03D-317A7113C3CE}"/>
          </ac:spMkLst>
        </pc:spChg>
        <pc:spChg chg="add mod">
          <ac:chgData name="Mehdi Maadooliat" userId="b0161be8-acaa-4999-ba8b-8ed780d0b7bf" providerId="ADAL" clId="{F666B009-2D12-4961-BB54-49EA7815DEAD}" dt="2023-01-31T17:58:52.940" v="140"/>
          <ac:spMkLst>
            <pc:docMk/>
            <pc:sldMk cId="0" sldId="306"/>
            <ac:spMk id="6" creationId="{ABB7A7FA-1529-1F77-DECF-E44BD1F52D4A}"/>
          </ac:spMkLst>
        </pc:spChg>
        <pc:spChg chg="add mod">
          <ac:chgData name="Mehdi Maadooliat" userId="b0161be8-acaa-4999-ba8b-8ed780d0b7bf" providerId="ADAL" clId="{F666B009-2D12-4961-BB54-49EA7815DEAD}" dt="2023-01-31T17:58:52.940" v="140"/>
          <ac:spMkLst>
            <pc:docMk/>
            <pc:sldMk cId="0" sldId="306"/>
            <ac:spMk id="7" creationId="{A1C8AB3A-2B10-ED79-A513-051F044EFAE6}"/>
          </ac:spMkLst>
        </pc:spChg>
        <pc:spChg chg="add mod">
          <ac:chgData name="Mehdi Maadooliat" userId="b0161be8-acaa-4999-ba8b-8ed780d0b7bf" providerId="ADAL" clId="{F666B009-2D12-4961-BB54-49EA7815DEAD}" dt="2023-01-31T17:58:52.940" v="140"/>
          <ac:spMkLst>
            <pc:docMk/>
            <pc:sldMk cId="0" sldId="306"/>
            <ac:spMk id="8" creationId="{6FD9BE42-80F5-5D40-D205-87F1BF392FC1}"/>
          </ac:spMkLst>
        </pc:spChg>
        <pc:spChg chg="add mod">
          <ac:chgData name="Mehdi Maadooliat" userId="b0161be8-acaa-4999-ba8b-8ed780d0b7bf" providerId="ADAL" clId="{F666B009-2D12-4961-BB54-49EA7815DEAD}" dt="2023-01-31T17:58:52.940" v="140"/>
          <ac:spMkLst>
            <pc:docMk/>
            <pc:sldMk cId="0" sldId="306"/>
            <ac:spMk id="9" creationId="{B49BE7AF-C316-F8D4-2699-F7A73A198014}"/>
          </ac:spMkLst>
        </pc:spChg>
        <pc:spChg chg="add mod">
          <ac:chgData name="Mehdi Maadooliat" userId="b0161be8-acaa-4999-ba8b-8ed780d0b7bf" providerId="ADAL" clId="{F666B009-2D12-4961-BB54-49EA7815DEAD}" dt="2023-01-31T17:58:52.945" v="144"/>
          <ac:spMkLst>
            <pc:docMk/>
            <pc:sldMk cId="0" sldId="306"/>
            <ac:spMk id="11" creationId="{89BBA7C3-817E-3993-1419-1DC123456DC3}"/>
          </ac:spMkLst>
        </pc:spChg>
        <pc:spChg chg="add mod">
          <ac:chgData name="Mehdi Maadooliat" userId="b0161be8-acaa-4999-ba8b-8ed780d0b7bf" providerId="ADAL" clId="{F666B009-2D12-4961-BB54-49EA7815DEAD}" dt="2023-01-31T17:58:52.948" v="147"/>
          <ac:spMkLst>
            <pc:docMk/>
            <pc:sldMk cId="0" sldId="306"/>
            <ac:spMk id="12" creationId="{20AF648E-EFA3-8294-B4F3-CCDC879B371A}"/>
          </ac:spMkLst>
        </pc:spChg>
        <pc:spChg chg="add mod">
          <ac:chgData name="Mehdi Maadooliat" userId="b0161be8-acaa-4999-ba8b-8ed780d0b7bf" providerId="ADAL" clId="{F666B009-2D12-4961-BB54-49EA7815DEAD}" dt="2023-01-31T17:58:52.984" v="178"/>
          <ac:spMkLst>
            <pc:docMk/>
            <pc:sldMk cId="0" sldId="306"/>
            <ac:spMk id="13" creationId="{3D67BBC2-7142-3AEC-F9D5-DB18A263B9F6}"/>
          </ac:spMkLst>
        </pc:spChg>
        <pc:spChg chg="add mod">
          <ac:chgData name="Mehdi Maadooliat" userId="b0161be8-acaa-4999-ba8b-8ed780d0b7bf" providerId="ADAL" clId="{F666B009-2D12-4961-BB54-49EA7815DEAD}" dt="2023-01-31T17:58:52.984" v="178"/>
          <ac:spMkLst>
            <pc:docMk/>
            <pc:sldMk cId="0" sldId="306"/>
            <ac:spMk id="14" creationId="{D99EC5FD-EE90-7FA1-FA35-6982C633242B}"/>
          </ac:spMkLst>
        </pc:spChg>
        <pc:spChg chg="add mod">
          <ac:chgData name="Mehdi Maadooliat" userId="b0161be8-acaa-4999-ba8b-8ed780d0b7bf" providerId="ADAL" clId="{F666B009-2D12-4961-BB54-49EA7815DEAD}" dt="2023-01-31T17:58:52.984" v="178"/>
          <ac:spMkLst>
            <pc:docMk/>
            <pc:sldMk cId="0" sldId="306"/>
            <ac:spMk id="15" creationId="{6A891CFE-1CD5-96A6-76BD-A03BF4215B55}"/>
          </ac:spMkLst>
        </pc:spChg>
        <pc:spChg chg="add mod">
          <ac:chgData name="Mehdi Maadooliat" userId="b0161be8-acaa-4999-ba8b-8ed780d0b7bf" providerId="ADAL" clId="{F666B009-2D12-4961-BB54-49EA7815DEAD}" dt="2023-01-31T17:58:52.984" v="178"/>
          <ac:spMkLst>
            <pc:docMk/>
            <pc:sldMk cId="0" sldId="306"/>
            <ac:spMk id="16" creationId="{084FDDF8-8BAC-EBB5-68B0-89330AB6C493}"/>
          </ac:spMkLst>
        </pc:spChg>
        <pc:spChg chg="add mod">
          <ac:chgData name="Mehdi Maadooliat" userId="b0161be8-acaa-4999-ba8b-8ed780d0b7bf" providerId="ADAL" clId="{F666B009-2D12-4961-BB54-49EA7815DEAD}" dt="2023-01-31T17:58:52.984" v="178"/>
          <ac:spMkLst>
            <pc:docMk/>
            <pc:sldMk cId="0" sldId="306"/>
            <ac:spMk id="17" creationId="{0488D4DD-420D-C248-2513-D17668290A14}"/>
          </ac:spMkLst>
        </pc:spChg>
        <pc:spChg chg="add mod">
          <ac:chgData name="Mehdi Maadooliat" userId="b0161be8-acaa-4999-ba8b-8ed780d0b7bf" providerId="ADAL" clId="{F666B009-2D12-4961-BB54-49EA7815DEAD}" dt="2023-01-31T17:58:52.984" v="178"/>
          <ac:spMkLst>
            <pc:docMk/>
            <pc:sldMk cId="0" sldId="306"/>
            <ac:spMk id="18" creationId="{7C858F98-7BB7-5999-9D28-EAB14075C2F5}"/>
          </ac:spMkLst>
        </pc:spChg>
        <pc:spChg chg="add mod">
          <ac:chgData name="Mehdi Maadooliat" userId="b0161be8-acaa-4999-ba8b-8ed780d0b7bf" providerId="ADAL" clId="{F666B009-2D12-4961-BB54-49EA7815DEAD}" dt="2023-01-31T17:58:52.984" v="178"/>
          <ac:spMkLst>
            <pc:docMk/>
            <pc:sldMk cId="0" sldId="306"/>
            <ac:spMk id="19" creationId="{DE289A89-EB38-786A-803A-F6C65E6A2E6A}"/>
          </ac:spMkLst>
        </pc:spChg>
        <pc:spChg chg="add mod">
          <ac:chgData name="Mehdi Maadooliat" userId="b0161be8-acaa-4999-ba8b-8ed780d0b7bf" providerId="ADAL" clId="{F666B009-2D12-4961-BB54-49EA7815DEAD}" dt="2023-01-31T17:58:52.984" v="178"/>
          <ac:spMkLst>
            <pc:docMk/>
            <pc:sldMk cId="0" sldId="306"/>
            <ac:spMk id="20" creationId="{47FBD35B-7CB6-2D4C-D477-B084568DE36B}"/>
          </ac:spMkLst>
        </pc:spChg>
        <pc:spChg chg="add mod">
          <ac:chgData name="Mehdi Maadooliat" userId="b0161be8-acaa-4999-ba8b-8ed780d0b7bf" providerId="ADAL" clId="{F666B009-2D12-4961-BB54-49EA7815DEAD}" dt="2023-01-31T17:58:52.984" v="178"/>
          <ac:spMkLst>
            <pc:docMk/>
            <pc:sldMk cId="0" sldId="306"/>
            <ac:spMk id="21" creationId="{B39F7AED-33AB-B77F-701E-50A84B98D6A8}"/>
          </ac:spMkLst>
        </pc:spChg>
        <pc:spChg chg="add mod">
          <ac:chgData name="Mehdi Maadooliat" userId="b0161be8-acaa-4999-ba8b-8ed780d0b7bf" providerId="ADAL" clId="{F666B009-2D12-4961-BB54-49EA7815DEAD}" dt="2023-01-31T17:58:52.984" v="178"/>
          <ac:spMkLst>
            <pc:docMk/>
            <pc:sldMk cId="0" sldId="306"/>
            <ac:spMk id="22" creationId="{41BD13C3-D50F-2ABF-E5BA-AD0DBE456A22}"/>
          </ac:spMkLst>
        </pc:spChg>
        <pc:spChg chg="add mod">
          <ac:chgData name="Mehdi Maadooliat" userId="b0161be8-acaa-4999-ba8b-8ed780d0b7bf" providerId="ADAL" clId="{F666B009-2D12-4961-BB54-49EA7815DEAD}" dt="2023-01-31T17:58:52.989" v="182"/>
          <ac:spMkLst>
            <pc:docMk/>
            <pc:sldMk cId="0" sldId="306"/>
            <ac:spMk id="24" creationId="{F3C7562F-9043-7EE3-4AFD-9400AA3B086E}"/>
          </ac:spMkLst>
        </pc:spChg>
        <pc:spChg chg="add mod">
          <ac:chgData name="Mehdi Maadooliat" userId="b0161be8-acaa-4999-ba8b-8ed780d0b7bf" providerId="ADAL" clId="{F666B009-2D12-4961-BB54-49EA7815DEAD}" dt="2023-01-31T17:58:52.993" v="185"/>
          <ac:spMkLst>
            <pc:docMk/>
            <pc:sldMk cId="0" sldId="306"/>
            <ac:spMk id="25" creationId="{AF9AD852-BC52-9F82-05DD-A34BD8E69A9A}"/>
          </ac:spMkLst>
        </pc:spChg>
        <pc:spChg chg="add mod">
          <ac:chgData name="Mehdi Maadooliat" userId="b0161be8-acaa-4999-ba8b-8ed780d0b7bf" providerId="ADAL" clId="{F666B009-2D12-4961-BB54-49EA7815DEAD}" dt="2023-01-31T17:58:52.998" v="188"/>
          <ac:spMkLst>
            <pc:docMk/>
            <pc:sldMk cId="0" sldId="306"/>
            <ac:spMk id="26" creationId="{2DC705A5-2BA9-142A-E186-251E31249812}"/>
          </ac:spMkLst>
        </pc:spChg>
        <pc:spChg chg="add mod">
          <ac:chgData name="Mehdi Maadooliat" userId="b0161be8-acaa-4999-ba8b-8ed780d0b7bf" providerId="ADAL" clId="{F666B009-2D12-4961-BB54-49EA7815DEAD}" dt="2023-01-31T17:58:53.002" v="191"/>
          <ac:spMkLst>
            <pc:docMk/>
            <pc:sldMk cId="0" sldId="306"/>
            <ac:spMk id="27" creationId="{D9A89C00-6F36-EB45-9C52-A717F8CDAB60}"/>
          </ac:spMkLst>
        </pc:spChg>
        <pc:spChg chg="add mod">
          <ac:chgData name="Mehdi Maadooliat" userId="b0161be8-acaa-4999-ba8b-8ed780d0b7bf" providerId="ADAL" clId="{F666B009-2D12-4961-BB54-49EA7815DEAD}" dt="2023-01-31T17:58:53.088" v="267"/>
          <ac:spMkLst>
            <pc:docMk/>
            <pc:sldMk cId="0" sldId="306"/>
            <ac:spMk id="28" creationId="{C243D2D7-41DB-C251-7EC2-3377A68E7C2D}"/>
          </ac:spMkLst>
        </pc:spChg>
        <pc:spChg chg="add mod">
          <ac:chgData name="Mehdi Maadooliat" userId="b0161be8-acaa-4999-ba8b-8ed780d0b7bf" providerId="ADAL" clId="{F666B009-2D12-4961-BB54-49EA7815DEAD}" dt="2023-01-31T17:58:53.088" v="267"/>
          <ac:spMkLst>
            <pc:docMk/>
            <pc:sldMk cId="0" sldId="306"/>
            <ac:spMk id="29" creationId="{6944D2D2-2F4A-2F00-B31E-8DD5D97AD9EB}"/>
          </ac:spMkLst>
        </pc:spChg>
        <pc:spChg chg="add mod">
          <ac:chgData name="Mehdi Maadooliat" userId="b0161be8-acaa-4999-ba8b-8ed780d0b7bf" providerId="ADAL" clId="{F666B009-2D12-4961-BB54-49EA7815DEAD}" dt="2023-01-31T17:58:53.088" v="267"/>
          <ac:spMkLst>
            <pc:docMk/>
            <pc:sldMk cId="0" sldId="306"/>
            <ac:spMk id="30" creationId="{D57B731D-719D-A427-047D-1AACDF5E9B45}"/>
          </ac:spMkLst>
        </pc:spChg>
        <pc:spChg chg="add mod">
          <ac:chgData name="Mehdi Maadooliat" userId="b0161be8-acaa-4999-ba8b-8ed780d0b7bf" providerId="ADAL" clId="{F666B009-2D12-4961-BB54-49EA7815DEAD}" dt="2023-01-31T17:58:53.088" v="267"/>
          <ac:spMkLst>
            <pc:docMk/>
            <pc:sldMk cId="0" sldId="306"/>
            <ac:spMk id="31" creationId="{C312B650-9F7A-8E3D-E6C2-ECFB25388B76}"/>
          </ac:spMkLst>
        </pc:spChg>
        <pc:spChg chg="add mod">
          <ac:chgData name="Mehdi Maadooliat" userId="b0161be8-acaa-4999-ba8b-8ed780d0b7bf" providerId="ADAL" clId="{F666B009-2D12-4961-BB54-49EA7815DEAD}" dt="2023-01-31T17:58:53.088" v="267"/>
          <ac:spMkLst>
            <pc:docMk/>
            <pc:sldMk cId="0" sldId="306"/>
            <ac:spMk id="32" creationId="{D9CFC717-CD9D-A503-CA9E-67383513D4DD}"/>
          </ac:spMkLst>
        </pc:spChg>
        <pc:spChg chg="add mod">
          <ac:chgData name="Mehdi Maadooliat" userId="b0161be8-acaa-4999-ba8b-8ed780d0b7bf" providerId="ADAL" clId="{F666B009-2D12-4961-BB54-49EA7815DEAD}" dt="2023-01-31T17:58:53.088" v="267"/>
          <ac:spMkLst>
            <pc:docMk/>
            <pc:sldMk cId="0" sldId="306"/>
            <ac:spMk id="33" creationId="{510374D0-19D7-5BB4-930C-3AF3E9C1F2AE}"/>
          </ac:spMkLst>
        </pc:spChg>
        <pc:spChg chg="add mod">
          <ac:chgData name="Mehdi Maadooliat" userId="b0161be8-acaa-4999-ba8b-8ed780d0b7bf" providerId="ADAL" clId="{F666B009-2D12-4961-BB54-49EA7815DEAD}" dt="2023-01-31T17:58:53.088" v="267"/>
          <ac:spMkLst>
            <pc:docMk/>
            <pc:sldMk cId="0" sldId="306"/>
            <ac:spMk id="34" creationId="{17F43D5A-63F5-A4E5-64D5-5B58341F8AD7}"/>
          </ac:spMkLst>
        </pc:spChg>
        <pc:spChg chg="add mod">
          <ac:chgData name="Mehdi Maadooliat" userId="b0161be8-acaa-4999-ba8b-8ed780d0b7bf" providerId="ADAL" clId="{F666B009-2D12-4961-BB54-49EA7815DEAD}" dt="2023-01-31T17:58:53.088" v="267"/>
          <ac:spMkLst>
            <pc:docMk/>
            <pc:sldMk cId="0" sldId="306"/>
            <ac:spMk id="35" creationId="{33FFDF17-9586-F059-9AFB-C7792CEE9766}"/>
          </ac:spMkLst>
        </pc:spChg>
        <pc:spChg chg="add mod">
          <ac:chgData name="Mehdi Maadooliat" userId="b0161be8-acaa-4999-ba8b-8ed780d0b7bf" providerId="ADAL" clId="{F666B009-2D12-4961-BB54-49EA7815DEAD}" dt="2023-01-31T17:58:53.088" v="267"/>
          <ac:spMkLst>
            <pc:docMk/>
            <pc:sldMk cId="0" sldId="306"/>
            <ac:spMk id="36" creationId="{48950D8A-085D-B575-B74C-C31859F43353}"/>
          </ac:spMkLst>
        </pc:spChg>
        <pc:spChg chg="add mod">
          <ac:chgData name="Mehdi Maadooliat" userId="b0161be8-acaa-4999-ba8b-8ed780d0b7bf" providerId="ADAL" clId="{F666B009-2D12-4961-BB54-49EA7815DEAD}" dt="2023-01-31T17:58:53.088" v="267"/>
          <ac:spMkLst>
            <pc:docMk/>
            <pc:sldMk cId="0" sldId="306"/>
            <ac:spMk id="37" creationId="{18E8B544-4863-4803-344B-2048F40F0A4C}"/>
          </ac:spMkLst>
        </pc:spChg>
        <pc:spChg chg="add mod">
          <ac:chgData name="Mehdi Maadooliat" userId="b0161be8-acaa-4999-ba8b-8ed780d0b7bf" providerId="ADAL" clId="{F666B009-2D12-4961-BB54-49EA7815DEAD}" dt="2023-01-31T17:58:53.088" v="267"/>
          <ac:spMkLst>
            <pc:docMk/>
            <pc:sldMk cId="0" sldId="306"/>
            <ac:spMk id="38" creationId="{1A61691D-0DA5-D526-214F-56BF7076E3DA}"/>
          </ac:spMkLst>
        </pc:spChg>
        <pc:spChg chg="add mod">
          <ac:chgData name="Mehdi Maadooliat" userId="b0161be8-acaa-4999-ba8b-8ed780d0b7bf" providerId="ADAL" clId="{F666B009-2D12-4961-BB54-49EA7815DEAD}" dt="2023-01-31T17:58:53.088" v="267"/>
          <ac:spMkLst>
            <pc:docMk/>
            <pc:sldMk cId="0" sldId="306"/>
            <ac:spMk id="39" creationId="{B50799F9-14E2-5E7D-7E53-3A1520D0B108}"/>
          </ac:spMkLst>
        </pc:spChg>
        <pc:spChg chg="add mod">
          <ac:chgData name="Mehdi Maadooliat" userId="b0161be8-acaa-4999-ba8b-8ed780d0b7bf" providerId="ADAL" clId="{F666B009-2D12-4961-BB54-49EA7815DEAD}" dt="2023-01-31T17:58:53.088" v="267"/>
          <ac:spMkLst>
            <pc:docMk/>
            <pc:sldMk cId="0" sldId="306"/>
            <ac:spMk id="40" creationId="{2638E6B8-102F-DA3D-110D-6C0AB7EA45B3}"/>
          </ac:spMkLst>
        </pc:spChg>
        <pc:spChg chg="add mod">
          <ac:chgData name="Mehdi Maadooliat" userId="b0161be8-acaa-4999-ba8b-8ed780d0b7bf" providerId="ADAL" clId="{F666B009-2D12-4961-BB54-49EA7815DEAD}" dt="2023-01-31T17:58:53.088" v="267"/>
          <ac:spMkLst>
            <pc:docMk/>
            <pc:sldMk cId="0" sldId="306"/>
            <ac:spMk id="41" creationId="{D099E80F-D5C3-8E08-289D-4C40D6E681E9}"/>
          </ac:spMkLst>
        </pc:spChg>
        <pc:spChg chg="add mod">
          <ac:chgData name="Mehdi Maadooliat" userId="b0161be8-acaa-4999-ba8b-8ed780d0b7bf" providerId="ADAL" clId="{F666B009-2D12-4961-BB54-49EA7815DEAD}" dt="2023-01-31T17:58:53.088" v="267"/>
          <ac:spMkLst>
            <pc:docMk/>
            <pc:sldMk cId="0" sldId="306"/>
            <ac:spMk id="42" creationId="{9CA0460B-B072-CB57-597D-5E02FEABFBCF}"/>
          </ac:spMkLst>
        </pc:spChg>
        <pc:spChg chg="add mod">
          <ac:chgData name="Mehdi Maadooliat" userId="b0161be8-acaa-4999-ba8b-8ed780d0b7bf" providerId="ADAL" clId="{F666B009-2D12-4961-BB54-49EA7815DEAD}" dt="2023-01-31T17:58:53.088" v="267"/>
          <ac:spMkLst>
            <pc:docMk/>
            <pc:sldMk cId="0" sldId="306"/>
            <ac:spMk id="43" creationId="{F988A376-7982-527F-D5FE-85DD20407E35}"/>
          </ac:spMkLst>
        </pc:spChg>
        <pc:spChg chg="add mod">
          <ac:chgData name="Mehdi Maadooliat" userId="b0161be8-acaa-4999-ba8b-8ed780d0b7bf" providerId="ADAL" clId="{F666B009-2D12-4961-BB54-49EA7815DEAD}" dt="2023-01-31T17:58:53.088" v="267"/>
          <ac:spMkLst>
            <pc:docMk/>
            <pc:sldMk cId="0" sldId="306"/>
            <ac:spMk id="44" creationId="{30FA0212-795F-AA93-5946-07D5F36B2D78}"/>
          </ac:spMkLst>
        </pc:spChg>
        <pc:spChg chg="add mod">
          <ac:chgData name="Mehdi Maadooliat" userId="b0161be8-acaa-4999-ba8b-8ed780d0b7bf" providerId="ADAL" clId="{F666B009-2D12-4961-BB54-49EA7815DEAD}" dt="2023-01-31T17:58:53.088" v="267"/>
          <ac:spMkLst>
            <pc:docMk/>
            <pc:sldMk cId="0" sldId="306"/>
            <ac:spMk id="45" creationId="{4C376F46-B964-0A2F-C696-DC2DAB59C783}"/>
          </ac:spMkLst>
        </pc:spChg>
        <pc:spChg chg="add mod">
          <ac:chgData name="Mehdi Maadooliat" userId="b0161be8-acaa-4999-ba8b-8ed780d0b7bf" providerId="ADAL" clId="{F666B009-2D12-4961-BB54-49EA7815DEAD}" dt="2023-01-31T17:58:53.088" v="267"/>
          <ac:spMkLst>
            <pc:docMk/>
            <pc:sldMk cId="0" sldId="306"/>
            <ac:spMk id="46" creationId="{E0234006-B2E9-0182-77DA-7DB706654F7E}"/>
          </ac:spMkLst>
        </pc:spChg>
        <pc:spChg chg="add mod">
          <ac:chgData name="Mehdi Maadooliat" userId="b0161be8-acaa-4999-ba8b-8ed780d0b7bf" providerId="ADAL" clId="{F666B009-2D12-4961-BB54-49EA7815DEAD}" dt="2023-01-31T17:58:53.088" v="267"/>
          <ac:spMkLst>
            <pc:docMk/>
            <pc:sldMk cId="0" sldId="306"/>
            <ac:spMk id="47" creationId="{F81907ED-007D-477C-867D-7D5CACB6E505}"/>
          </ac:spMkLst>
        </pc:spChg>
        <pc:spChg chg="add mod">
          <ac:chgData name="Mehdi Maadooliat" userId="b0161be8-acaa-4999-ba8b-8ed780d0b7bf" providerId="ADAL" clId="{F666B009-2D12-4961-BB54-49EA7815DEAD}" dt="2023-01-31T17:58:53.088" v="267"/>
          <ac:spMkLst>
            <pc:docMk/>
            <pc:sldMk cId="0" sldId="306"/>
            <ac:spMk id="48" creationId="{4BADF586-61C2-80EA-738D-39932925F8FB}"/>
          </ac:spMkLst>
        </pc:spChg>
        <pc:spChg chg="add mod">
          <ac:chgData name="Mehdi Maadooliat" userId="b0161be8-acaa-4999-ba8b-8ed780d0b7bf" providerId="ADAL" clId="{F666B009-2D12-4961-BB54-49EA7815DEAD}" dt="2023-01-31T17:58:53.088" v="267"/>
          <ac:spMkLst>
            <pc:docMk/>
            <pc:sldMk cId="0" sldId="306"/>
            <ac:spMk id="49" creationId="{FCBCC255-676D-91A9-9F78-9C12A49A2C6C}"/>
          </ac:spMkLst>
        </pc:spChg>
        <pc:spChg chg="add mod">
          <ac:chgData name="Mehdi Maadooliat" userId="b0161be8-acaa-4999-ba8b-8ed780d0b7bf" providerId="ADAL" clId="{F666B009-2D12-4961-BB54-49EA7815DEAD}" dt="2023-01-31T17:58:53.088" v="267"/>
          <ac:spMkLst>
            <pc:docMk/>
            <pc:sldMk cId="0" sldId="306"/>
            <ac:spMk id="50" creationId="{C524FF9F-B8A2-6968-633F-D50D53ECCC8E}"/>
          </ac:spMkLst>
        </pc:spChg>
        <pc:spChg chg="add mod">
          <ac:chgData name="Mehdi Maadooliat" userId="b0161be8-acaa-4999-ba8b-8ed780d0b7bf" providerId="ADAL" clId="{F666B009-2D12-4961-BB54-49EA7815DEAD}" dt="2023-01-31T17:58:53.088" v="267"/>
          <ac:spMkLst>
            <pc:docMk/>
            <pc:sldMk cId="0" sldId="306"/>
            <ac:spMk id="51" creationId="{2860D300-CD68-D319-7DBE-4D54285A468A}"/>
          </ac:spMkLst>
        </pc:spChg>
        <pc:spChg chg="add mod">
          <ac:chgData name="Mehdi Maadooliat" userId="b0161be8-acaa-4999-ba8b-8ed780d0b7bf" providerId="ADAL" clId="{F666B009-2D12-4961-BB54-49EA7815DEAD}" dt="2023-01-31T17:58:53.088" v="267"/>
          <ac:spMkLst>
            <pc:docMk/>
            <pc:sldMk cId="0" sldId="306"/>
            <ac:spMk id="52" creationId="{478509C1-C4AC-038D-ED15-9E8DC8F3A519}"/>
          </ac:spMkLst>
        </pc:spChg>
        <pc:spChg chg="add mod">
          <ac:chgData name="Mehdi Maadooliat" userId="b0161be8-acaa-4999-ba8b-8ed780d0b7bf" providerId="ADAL" clId="{F666B009-2D12-4961-BB54-49EA7815DEAD}" dt="2023-01-31T17:58:53.093" v="271"/>
          <ac:spMkLst>
            <pc:docMk/>
            <pc:sldMk cId="0" sldId="306"/>
            <ac:spMk id="54" creationId="{5A253F82-A91A-280A-E0A7-813D815F6184}"/>
          </ac:spMkLst>
        </pc:spChg>
        <pc:spChg chg="add mod">
          <ac:chgData name="Mehdi Maadooliat" userId="b0161be8-acaa-4999-ba8b-8ed780d0b7bf" providerId="ADAL" clId="{F666B009-2D12-4961-BB54-49EA7815DEAD}" dt="2023-01-31T17:58:53.098" v="274"/>
          <ac:spMkLst>
            <pc:docMk/>
            <pc:sldMk cId="0" sldId="306"/>
            <ac:spMk id="55" creationId="{9E3605E5-B5D2-D56A-DC50-33071870AE2D}"/>
          </ac:spMkLst>
        </pc:spChg>
        <pc:spChg chg="add mod">
          <ac:chgData name="Mehdi Maadooliat" userId="b0161be8-acaa-4999-ba8b-8ed780d0b7bf" providerId="ADAL" clId="{F666B009-2D12-4961-BB54-49EA7815DEAD}" dt="2023-01-31T17:58:53.101" v="277"/>
          <ac:spMkLst>
            <pc:docMk/>
            <pc:sldMk cId="0" sldId="306"/>
            <ac:spMk id="56" creationId="{BE701239-DAE6-C441-A7D8-47DFD65A5F1D}"/>
          </ac:spMkLst>
        </pc:spChg>
        <pc:spChg chg="add mod">
          <ac:chgData name="Mehdi Maadooliat" userId="b0161be8-acaa-4999-ba8b-8ed780d0b7bf" providerId="ADAL" clId="{F666B009-2D12-4961-BB54-49EA7815DEAD}" dt="2023-01-31T17:58:53.106" v="280"/>
          <ac:spMkLst>
            <pc:docMk/>
            <pc:sldMk cId="0" sldId="306"/>
            <ac:spMk id="57" creationId="{9F61696B-D65E-4476-7924-0CAF6458480E}"/>
          </ac:spMkLst>
        </pc:spChg>
        <pc:spChg chg="add mod">
          <ac:chgData name="Mehdi Maadooliat" userId="b0161be8-acaa-4999-ba8b-8ed780d0b7bf" providerId="ADAL" clId="{F666B009-2D12-4961-BB54-49EA7815DEAD}" dt="2023-01-31T17:58:53.112" v="283"/>
          <ac:spMkLst>
            <pc:docMk/>
            <pc:sldMk cId="0" sldId="306"/>
            <ac:spMk id="58" creationId="{FB6FBBA1-4530-214B-F8AC-563BA62B0253}"/>
          </ac:spMkLst>
        </pc:spChg>
        <pc:spChg chg="add mod">
          <ac:chgData name="Mehdi Maadooliat" userId="b0161be8-acaa-4999-ba8b-8ed780d0b7bf" providerId="ADAL" clId="{F666B009-2D12-4961-BB54-49EA7815DEAD}" dt="2023-01-31T17:58:53.115" v="286"/>
          <ac:spMkLst>
            <pc:docMk/>
            <pc:sldMk cId="0" sldId="306"/>
            <ac:spMk id="59" creationId="{DC442407-17E8-2289-4BAC-8EEDA90F40F5}"/>
          </ac:spMkLst>
        </pc:spChg>
        <pc:spChg chg="add mod">
          <ac:chgData name="Mehdi Maadooliat" userId="b0161be8-acaa-4999-ba8b-8ed780d0b7bf" providerId="ADAL" clId="{F666B009-2D12-4961-BB54-49EA7815DEAD}" dt="2023-01-31T17:58:53.120" v="289"/>
          <ac:spMkLst>
            <pc:docMk/>
            <pc:sldMk cId="0" sldId="306"/>
            <ac:spMk id="60" creationId="{51B08B61-DB0C-82B1-2871-385A9BC390B5}"/>
          </ac:spMkLst>
        </pc:spChg>
        <pc:grpChg chg="add mod">
          <ac:chgData name="Mehdi Maadooliat" userId="b0161be8-acaa-4999-ba8b-8ed780d0b7bf" providerId="ADAL" clId="{F666B009-2D12-4961-BB54-49EA7815DEAD}" dt="2023-01-31T17:58:52.941" v="141"/>
          <ac:grpSpMkLst>
            <pc:docMk/>
            <pc:sldMk cId="0" sldId="306"/>
            <ac:grpSpMk id="10" creationId="{460469AC-3FC3-400E-AEF5-FA53CAEA0946}"/>
          </ac:grpSpMkLst>
        </pc:grpChg>
        <pc:grpChg chg="add mod">
          <ac:chgData name="Mehdi Maadooliat" userId="b0161be8-acaa-4999-ba8b-8ed780d0b7bf" providerId="ADAL" clId="{F666B009-2D12-4961-BB54-49EA7815DEAD}" dt="2023-01-31T17:58:52.984" v="179"/>
          <ac:grpSpMkLst>
            <pc:docMk/>
            <pc:sldMk cId="0" sldId="306"/>
            <ac:grpSpMk id="23" creationId="{E774A7D2-C6A6-BF88-097F-F33426870CD7}"/>
          </ac:grpSpMkLst>
        </pc:grpChg>
        <pc:grpChg chg="add mod">
          <ac:chgData name="Mehdi Maadooliat" userId="b0161be8-acaa-4999-ba8b-8ed780d0b7bf" providerId="ADAL" clId="{F666B009-2D12-4961-BB54-49EA7815DEAD}" dt="2023-01-31T17:58:53.089" v="268"/>
          <ac:grpSpMkLst>
            <pc:docMk/>
            <pc:sldMk cId="0" sldId="306"/>
            <ac:grpSpMk id="53" creationId="{A48276F5-D4D2-0513-7DAA-BB43F2A7C460}"/>
          </ac:grpSpMkLst>
        </pc:grpChg>
      </pc:sldChg>
      <pc:sldChg chg="addSp">
        <pc:chgData name="Mehdi Maadooliat" userId="b0161be8-acaa-4999-ba8b-8ed780d0b7bf" providerId="ADAL" clId="{F666B009-2D12-4961-BB54-49EA7815DEAD}" dt="2023-01-31T18:07:02.548" v="302"/>
        <pc:sldMkLst>
          <pc:docMk/>
          <pc:sldMk cId="0" sldId="311"/>
        </pc:sldMkLst>
        <pc:inkChg chg="add">
          <ac:chgData name="Mehdi Maadooliat" userId="b0161be8-acaa-4999-ba8b-8ed780d0b7bf" providerId="ADAL" clId="{F666B009-2D12-4961-BB54-49EA7815DEAD}" dt="2023-01-31T18:07:02.548" v="302"/>
          <ac:inkMkLst>
            <pc:docMk/>
            <pc:sldMk cId="0" sldId="311"/>
            <ac:inkMk id="5" creationId="{79AE6D4B-0068-5F7D-7783-C90A84BEB869}"/>
          </ac:inkMkLst>
        </pc:inkChg>
      </pc:sldChg>
      <pc:sldChg chg="addSp modSp">
        <pc:chgData name="Mehdi Maadooliat" userId="b0161be8-acaa-4999-ba8b-8ed780d0b7bf" providerId="ADAL" clId="{F666B009-2D12-4961-BB54-49EA7815DEAD}" dt="2023-01-31T18:07:02.548" v="302"/>
        <pc:sldMkLst>
          <pc:docMk/>
          <pc:sldMk cId="1868035848" sldId="427"/>
        </pc:sldMkLst>
        <pc:spChg chg="add mod">
          <ac:chgData name="Mehdi Maadooliat" userId="b0161be8-acaa-4999-ba8b-8ed780d0b7bf" providerId="ADAL" clId="{F666B009-2D12-4961-BB54-49EA7815DEAD}" dt="2023-01-31T18:04:17.957" v="292"/>
          <ac:spMkLst>
            <pc:docMk/>
            <pc:sldMk cId="1868035848" sldId="427"/>
            <ac:spMk id="5" creationId="{472979C7-F28A-B83A-73DA-D12FE982E742}"/>
          </ac:spMkLst>
        </pc:spChg>
        <pc:spChg chg="add mod">
          <ac:chgData name="Mehdi Maadooliat" userId="b0161be8-acaa-4999-ba8b-8ed780d0b7bf" providerId="ADAL" clId="{F666B009-2D12-4961-BB54-49EA7815DEAD}" dt="2023-01-31T18:04:17.962" v="295"/>
          <ac:spMkLst>
            <pc:docMk/>
            <pc:sldMk cId="1868035848" sldId="427"/>
            <ac:spMk id="8" creationId="{33CA970A-1273-D301-D64F-FC806F494179}"/>
          </ac:spMkLst>
        </pc:spChg>
        <pc:spChg chg="add mod">
          <ac:chgData name="Mehdi Maadooliat" userId="b0161be8-acaa-4999-ba8b-8ed780d0b7bf" providerId="ADAL" clId="{F666B009-2D12-4961-BB54-49EA7815DEAD}" dt="2023-01-31T18:04:17.965" v="298"/>
          <ac:spMkLst>
            <pc:docMk/>
            <pc:sldMk cId="1868035848" sldId="427"/>
            <ac:spMk id="9" creationId="{18B61968-AE22-8F0E-5AC6-48BE600F2D79}"/>
          </ac:spMkLst>
        </pc:spChg>
        <pc:spChg chg="add mod">
          <ac:chgData name="Mehdi Maadooliat" userId="b0161be8-acaa-4999-ba8b-8ed780d0b7bf" providerId="ADAL" clId="{F666B009-2D12-4961-BB54-49EA7815DEAD}" dt="2023-01-31T18:04:17.967" v="301"/>
          <ac:spMkLst>
            <pc:docMk/>
            <pc:sldMk cId="1868035848" sldId="427"/>
            <ac:spMk id="10" creationId="{55D70AB1-BB85-5697-6796-E0169635F7D1}"/>
          </ac:spMkLst>
        </pc:spChg>
        <pc:inkChg chg="add">
          <ac:chgData name="Mehdi Maadooliat" userId="b0161be8-acaa-4999-ba8b-8ed780d0b7bf" providerId="ADAL" clId="{F666B009-2D12-4961-BB54-49EA7815DEAD}" dt="2023-01-31T18:07:02.548" v="302"/>
          <ac:inkMkLst>
            <pc:docMk/>
            <pc:sldMk cId="1868035848" sldId="427"/>
            <ac:inkMk id="11" creationId="{F3E2BB0C-191E-42A8-2899-06BF7DC32F07}"/>
          </ac:inkMkLst>
        </pc:inkChg>
      </pc:sldChg>
      <pc:sldChg chg="addSp">
        <pc:chgData name="Mehdi Maadooliat" userId="b0161be8-acaa-4999-ba8b-8ed780d0b7bf" providerId="ADAL" clId="{F666B009-2D12-4961-BB54-49EA7815DEAD}" dt="2023-01-31T18:07:02.548" v="302"/>
        <pc:sldMkLst>
          <pc:docMk/>
          <pc:sldMk cId="26632089" sldId="428"/>
        </pc:sldMkLst>
        <pc:inkChg chg="add">
          <ac:chgData name="Mehdi Maadooliat" userId="b0161be8-acaa-4999-ba8b-8ed780d0b7bf" providerId="ADAL" clId="{F666B009-2D12-4961-BB54-49EA7815DEAD}" dt="2023-01-31T18:07:02.548" v="302"/>
          <ac:inkMkLst>
            <pc:docMk/>
            <pc:sldMk cId="26632089" sldId="428"/>
            <ac:inkMk id="4" creationId="{B4A27957-E21F-9AB8-AFD6-AACB6EED7DC8}"/>
          </ac:inkMkLst>
        </pc:inkChg>
      </pc:sldChg>
      <pc:sldChg chg="addSp delSp modSp mod">
        <pc:chgData name="Mehdi Maadooliat" userId="b0161be8-acaa-4999-ba8b-8ed780d0b7bf" providerId="ADAL" clId="{F666B009-2D12-4961-BB54-49EA7815DEAD}" dt="2023-02-02T17:41:39.137" v="398"/>
        <pc:sldMkLst>
          <pc:docMk/>
          <pc:sldMk cId="467262369" sldId="429"/>
        </pc:sldMkLst>
        <pc:spChg chg="add del mod replST">
          <ac:chgData name="Mehdi Maadooliat" userId="b0161be8-acaa-4999-ba8b-8ed780d0b7bf" providerId="ADAL" clId="{F666B009-2D12-4961-BB54-49EA7815DEAD}" dt="2023-02-02T17:41:31.548" v="354"/>
          <ac:spMkLst>
            <pc:docMk/>
            <pc:sldMk cId="467262369" sldId="429"/>
            <ac:spMk id="3" creationId="{7252B7A4-CCF5-4778-EB9A-B377C81ADF46}"/>
          </ac:spMkLst>
        </pc:spChg>
        <pc:spChg chg="add del mod replST">
          <ac:chgData name="Mehdi Maadooliat" userId="b0161be8-acaa-4999-ba8b-8ed780d0b7bf" providerId="ADAL" clId="{F666B009-2D12-4961-BB54-49EA7815DEAD}" dt="2023-02-02T17:41:31.545" v="353"/>
          <ac:spMkLst>
            <pc:docMk/>
            <pc:sldMk cId="467262369" sldId="429"/>
            <ac:spMk id="5" creationId="{784023E4-FC12-F1EF-92A9-55B0D7ADB51B}"/>
          </ac:spMkLst>
        </pc:spChg>
        <pc:spChg chg="add del mod replST">
          <ac:chgData name="Mehdi Maadooliat" userId="b0161be8-acaa-4999-ba8b-8ed780d0b7bf" providerId="ADAL" clId="{F666B009-2D12-4961-BB54-49EA7815DEAD}" dt="2023-02-02T17:41:31.543" v="352"/>
          <ac:spMkLst>
            <pc:docMk/>
            <pc:sldMk cId="467262369" sldId="429"/>
            <ac:spMk id="7" creationId="{B0B04628-39BB-55CA-56B8-78592908B50E}"/>
          </ac:spMkLst>
        </pc:spChg>
        <pc:spChg chg="add del mod replST">
          <ac:chgData name="Mehdi Maadooliat" userId="b0161be8-acaa-4999-ba8b-8ed780d0b7bf" providerId="ADAL" clId="{F666B009-2D12-4961-BB54-49EA7815DEAD}" dt="2023-02-02T17:41:31.542" v="351"/>
          <ac:spMkLst>
            <pc:docMk/>
            <pc:sldMk cId="467262369" sldId="429"/>
            <ac:spMk id="9" creationId="{87221C1D-AA5A-167E-1289-EA9357A177E5}"/>
          </ac:spMkLst>
        </pc:spChg>
        <pc:spChg chg="add del mod topLvl replST">
          <ac:chgData name="Mehdi Maadooliat" userId="b0161be8-acaa-4999-ba8b-8ed780d0b7bf" providerId="ADAL" clId="{F666B009-2D12-4961-BB54-49EA7815DEAD}" dt="2023-02-02T17:41:31.539" v="349"/>
          <ac:spMkLst>
            <pc:docMk/>
            <pc:sldMk cId="467262369" sldId="429"/>
            <ac:spMk id="10" creationId="{F6C71C21-86B2-2668-7F82-2165B9F97BE5}"/>
          </ac:spMkLst>
        </pc:spChg>
        <pc:spChg chg="add del mod topLvl replST">
          <ac:chgData name="Mehdi Maadooliat" userId="b0161be8-acaa-4999-ba8b-8ed780d0b7bf" providerId="ADAL" clId="{F666B009-2D12-4961-BB54-49EA7815DEAD}" dt="2023-02-02T17:41:31.540" v="350"/>
          <ac:spMkLst>
            <pc:docMk/>
            <pc:sldMk cId="467262369" sldId="429"/>
            <ac:spMk id="11" creationId="{B8CD1EFE-E79B-B9BB-FBD9-63117138A174}"/>
          </ac:spMkLst>
        </pc:spChg>
        <pc:spChg chg="add del mod replST">
          <ac:chgData name="Mehdi Maadooliat" userId="b0161be8-acaa-4999-ba8b-8ed780d0b7bf" providerId="ADAL" clId="{F666B009-2D12-4961-BB54-49EA7815DEAD}" dt="2023-02-02T17:41:31.535" v="347"/>
          <ac:spMkLst>
            <pc:docMk/>
            <pc:sldMk cId="467262369" sldId="429"/>
            <ac:spMk id="13" creationId="{378B3278-CCFA-BE98-2A65-40B43DF98546}"/>
          </ac:spMkLst>
        </pc:spChg>
        <pc:spChg chg="add mod replST">
          <ac:chgData name="Mehdi Maadooliat" userId="b0161be8-acaa-4999-ba8b-8ed780d0b7bf" providerId="ADAL" clId="{F666B009-2D12-4961-BB54-49EA7815DEAD}" dt="2023-02-02T17:41:39.115" v="360"/>
          <ac:spMkLst>
            <pc:docMk/>
            <pc:sldMk cId="467262369" sldId="429"/>
            <ac:spMk id="14" creationId="{92CFDEDC-7BEC-939F-88D1-5821B66EE40B}"/>
          </ac:spMkLst>
        </pc:spChg>
        <pc:spChg chg="add mod replST">
          <ac:chgData name="Mehdi Maadooliat" userId="b0161be8-acaa-4999-ba8b-8ed780d0b7bf" providerId="ADAL" clId="{F666B009-2D12-4961-BB54-49EA7815DEAD}" dt="2023-02-02T17:41:39.121" v="373"/>
          <ac:spMkLst>
            <pc:docMk/>
            <pc:sldMk cId="467262369" sldId="429"/>
            <ac:spMk id="15" creationId="{394D7015-EB7A-9076-3AE1-37D29FAC1EB6}"/>
          </ac:spMkLst>
        </pc:spChg>
        <pc:spChg chg="add mod replST">
          <ac:chgData name="Mehdi Maadooliat" userId="b0161be8-acaa-4999-ba8b-8ed780d0b7bf" providerId="ADAL" clId="{F666B009-2D12-4961-BB54-49EA7815DEAD}" dt="2023-02-02T17:41:39.121" v="373"/>
          <ac:spMkLst>
            <pc:docMk/>
            <pc:sldMk cId="467262369" sldId="429"/>
            <ac:spMk id="16" creationId="{69D87694-9236-B993-262C-E138E8DD8BC6}"/>
          </ac:spMkLst>
        </pc:spChg>
        <pc:spChg chg="add mod replST">
          <ac:chgData name="Mehdi Maadooliat" userId="b0161be8-acaa-4999-ba8b-8ed780d0b7bf" providerId="ADAL" clId="{F666B009-2D12-4961-BB54-49EA7815DEAD}" dt="2023-02-02T17:41:39.125" v="380"/>
          <ac:spMkLst>
            <pc:docMk/>
            <pc:sldMk cId="467262369" sldId="429"/>
            <ac:spMk id="18" creationId="{4E19215F-1A8D-CB31-1E31-D1AE5846D98A}"/>
          </ac:spMkLst>
        </pc:spChg>
        <pc:spChg chg="add mod replST">
          <ac:chgData name="Mehdi Maadooliat" userId="b0161be8-acaa-4999-ba8b-8ed780d0b7bf" providerId="ADAL" clId="{F666B009-2D12-4961-BB54-49EA7815DEAD}" dt="2023-02-02T17:41:39.128" v="386"/>
          <ac:spMkLst>
            <pc:docMk/>
            <pc:sldMk cId="467262369" sldId="429"/>
            <ac:spMk id="19" creationId="{3534C1F7-D3EA-CF2D-BBB2-B073DD375881}"/>
          </ac:spMkLst>
        </pc:spChg>
        <pc:spChg chg="add mod replST">
          <ac:chgData name="Mehdi Maadooliat" userId="b0161be8-acaa-4999-ba8b-8ed780d0b7bf" providerId="ADAL" clId="{F666B009-2D12-4961-BB54-49EA7815DEAD}" dt="2023-02-02T17:41:39.132" v="392"/>
          <ac:spMkLst>
            <pc:docMk/>
            <pc:sldMk cId="467262369" sldId="429"/>
            <ac:spMk id="20" creationId="{CA98393D-EEAB-472E-7465-AE90AF7C9947}"/>
          </ac:spMkLst>
        </pc:spChg>
        <pc:spChg chg="add mod replST">
          <ac:chgData name="Mehdi Maadooliat" userId="b0161be8-acaa-4999-ba8b-8ed780d0b7bf" providerId="ADAL" clId="{F666B009-2D12-4961-BB54-49EA7815DEAD}" dt="2023-02-02T17:41:39.137" v="398"/>
          <ac:spMkLst>
            <pc:docMk/>
            <pc:sldMk cId="467262369" sldId="429"/>
            <ac:spMk id="21" creationId="{61E0FACB-5509-D217-2155-D4A072F1BD35}"/>
          </ac:spMkLst>
        </pc:spChg>
        <pc:grpChg chg="add del mod">
          <ac:chgData name="Mehdi Maadooliat" userId="b0161be8-acaa-4999-ba8b-8ed780d0b7bf" providerId="ADAL" clId="{F666B009-2D12-4961-BB54-49EA7815DEAD}" dt="2023-02-02T17:41:31.536" v="348"/>
          <ac:grpSpMkLst>
            <pc:docMk/>
            <pc:sldMk cId="467262369" sldId="429"/>
            <ac:grpSpMk id="12" creationId="{3C9599EA-DBC6-B2C2-DA9A-211F66B3B795}"/>
          </ac:grpSpMkLst>
        </pc:grpChg>
        <pc:grpChg chg="add mod">
          <ac:chgData name="Mehdi Maadooliat" userId="b0161be8-acaa-4999-ba8b-8ed780d0b7bf" providerId="ADAL" clId="{F666B009-2D12-4961-BB54-49EA7815DEAD}" dt="2023-02-02T17:41:39.121" v="374"/>
          <ac:grpSpMkLst>
            <pc:docMk/>
            <pc:sldMk cId="467262369" sldId="429"/>
            <ac:grpSpMk id="17" creationId="{7311F9D2-22E7-CCEF-BB53-A96A4C8F4C63}"/>
          </ac:grpSpMkLst>
        </pc:grpChg>
      </pc:sldChg>
      <pc:sldChg chg="addSp mod">
        <pc:chgData name="Mehdi Maadooliat" userId="b0161be8-acaa-4999-ba8b-8ed780d0b7bf" providerId="ADAL" clId="{F666B009-2D12-4961-BB54-49EA7815DEAD}" dt="2023-02-02T17:50:35.863" v="399" actId="9405"/>
        <pc:sldMkLst>
          <pc:docMk/>
          <pc:sldMk cId="3957546573" sldId="430"/>
        </pc:sldMkLst>
        <pc:inkChg chg="add">
          <ac:chgData name="Mehdi Maadooliat" userId="b0161be8-acaa-4999-ba8b-8ed780d0b7bf" providerId="ADAL" clId="{F666B009-2D12-4961-BB54-49EA7815DEAD}" dt="2023-02-02T17:50:35.863" v="399" actId="9405"/>
          <ac:inkMkLst>
            <pc:docMk/>
            <pc:sldMk cId="3957546573" sldId="430"/>
            <ac:inkMk id="3" creationId="{3EF1F4CA-3B94-029F-6CDB-B2B4EC65509B}"/>
          </ac:inkMkLst>
        </pc:inkChg>
      </pc:sldChg>
    </pc:docChg>
  </pc:docChgLst>
  <pc:docChgLst>
    <pc:chgData name="Maadooliat, Mehdi" userId="b0161be8-acaa-4999-ba8b-8ed780d0b7bf" providerId="ADAL" clId="{D86101C0-90FE-47C4-A4F2-151252B03311}"/>
    <pc:docChg chg="addSld modSld">
      <pc:chgData name="Maadooliat, Mehdi" userId="b0161be8-acaa-4999-ba8b-8ed780d0b7bf" providerId="ADAL" clId="{D86101C0-90FE-47C4-A4F2-151252B03311}" dt="2023-01-31T15:13:44.809" v="115" actId="22"/>
      <pc:docMkLst>
        <pc:docMk/>
      </pc:docMkLst>
      <pc:sldChg chg="addSp delSp modSp new mod">
        <pc:chgData name="Maadooliat, Mehdi" userId="b0161be8-acaa-4999-ba8b-8ed780d0b7bf" providerId="ADAL" clId="{D86101C0-90FE-47C4-A4F2-151252B03311}" dt="2023-01-31T15:10:04.318" v="51" actId="1076"/>
        <pc:sldMkLst>
          <pc:docMk/>
          <pc:sldMk cId="467262369" sldId="429"/>
        </pc:sldMkLst>
        <pc:spChg chg="mod">
          <ac:chgData name="Maadooliat, Mehdi" userId="b0161be8-acaa-4999-ba8b-8ed780d0b7bf" providerId="ADAL" clId="{D86101C0-90FE-47C4-A4F2-151252B03311}" dt="2023-01-31T15:08:48.453" v="20" actId="20577"/>
          <ac:spMkLst>
            <pc:docMk/>
            <pc:sldMk cId="467262369" sldId="429"/>
            <ac:spMk id="2" creationId="{C9E3B4FC-2E68-C5A2-7173-B7910B8FB1CC}"/>
          </ac:spMkLst>
        </pc:spChg>
        <pc:spChg chg="del">
          <ac:chgData name="Maadooliat, Mehdi" userId="b0161be8-acaa-4999-ba8b-8ed780d0b7bf" providerId="ADAL" clId="{D86101C0-90FE-47C4-A4F2-151252B03311}" dt="2023-01-31T15:09:06.804" v="21" actId="22"/>
          <ac:spMkLst>
            <pc:docMk/>
            <pc:sldMk cId="467262369" sldId="429"/>
            <ac:spMk id="3" creationId="{AE204C25-BCB7-35CC-87BE-A1EB63AFAB9A}"/>
          </ac:spMkLst>
        </pc:spChg>
        <pc:picChg chg="add mod ord">
          <ac:chgData name="Maadooliat, Mehdi" userId="b0161be8-acaa-4999-ba8b-8ed780d0b7bf" providerId="ADAL" clId="{D86101C0-90FE-47C4-A4F2-151252B03311}" dt="2023-01-31T15:09:12.650" v="47" actId="1036"/>
          <ac:picMkLst>
            <pc:docMk/>
            <pc:sldMk cId="467262369" sldId="429"/>
            <ac:picMk id="6" creationId="{6D4D2E18-1C9F-6587-FB35-5D09658C3764}"/>
          </ac:picMkLst>
        </pc:picChg>
        <pc:picChg chg="add mod">
          <ac:chgData name="Maadooliat, Mehdi" userId="b0161be8-acaa-4999-ba8b-8ed780d0b7bf" providerId="ADAL" clId="{D86101C0-90FE-47C4-A4F2-151252B03311}" dt="2023-01-31T15:10:04.318" v="51" actId="1076"/>
          <ac:picMkLst>
            <pc:docMk/>
            <pc:sldMk cId="467262369" sldId="429"/>
            <ac:picMk id="8" creationId="{A38D7402-8B94-E7B7-F499-D2FAFD46AACA}"/>
          </ac:picMkLst>
        </pc:picChg>
      </pc:sldChg>
      <pc:sldChg chg="addSp delSp modSp new mod">
        <pc:chgData name="Maadooliat, Mehdi" userId="b0161be8-acaa-4999-ba8b-8ed780d0b7bf" providerId="ADAL" clId="{D86101C0-90FE-47C4-A4F2-151252B03311}" dt="2023-01-31T15:11:53.134" v="86" actId="22"/>
        <pc:sldMkLst>
          <pc:docMk/>
          <pc:sldMk cId="3957546573" sldId="430"/>
        </pc:sldMkLst>
        <pc:spChg chg="mod">
          <ac:chgData name="Maadooliat, Mehdi" userId="b0161be8-acaa-4999-ba8b-8ed780d0b7bf" providerId="ADAL" clId="{D86101C0-90FE-47C4-A4F2-151252B03311}" dt="2023-01-31T15:11:33.301" v="85" actId="20577"/>
          <ac:spMkLst>
            <pc:docMk/>
            <pc:sldMk cId="3957546573" sldId="430"/>
            <ac:spMk id="2" creationId="{4FD4136C-5D91-1C86-64DA-EF23A6C60296}"/>
          </ac:spMkLst>
        </pc:spChg>
        <pc:spChg chg="del">
          <ac:chgData name="Maadooliat, Mehdi" userId="b0161be8-acaa-4999-ba8b-8ed780d0b7bf" providerId="ADAL" clId="{D86101C0-90FE-47C4-A4F2-151252B03311}" dt="2023-01-31T15:11:53.134" v="86" actId="22"/>
          <ac:spMkLst>
            <pc:docMk/>
            <pc:sldMk cId="3957546573" sldId="430"/>
            <ac:spMk id="3" creationId="{BA627984-9D97-5C53-9372-DDA036A25056}"/>
          </ac:spMkLst>
        </pc:spChg>
        <pc:picChg chg="add mod ord">
          <ac:chgData name="Maadooliat, Mehdi" userId="b0161be8-acaa-4999-ba8b-8ed780d0b7bf" providerId="ADAL" clId="{D86101C0-90FE-47C4-A4F2-151252B03311}" dt="2023-01-31T15:11:53.134" v="86" actId="22"/>
          <ac:picMkLst>
            <pc:docMk/>
            <pc:sldMk cId="3957546573" sldId="430"/>
            <ac:picMk id="6" creationId="{F6580437-2F67-AFB3-5016-C8EBD49F865B}"/>
          </ac:picMkLst>
        </pc:picChg>
      </pc:sldChg>
      <pc:sldChg chg="addSp delSp modSp new mod">
        <pc:chgData name="Maadooliat, Mehdi" userId="b0161be8-acaa-4999-ba8b-8ed780d0b7bf" providerId="ADAL" clId="{D86101C0-90FE-47C4-A4F2-151252B03311}" dt="2023-01-31T15:13:44.809" v="115" actId="22"/>
        <pc:sldMkLst>
          <pc:docMk/>
          <pc:sldMk cId="821240860" sldId="431"/>
        </pc:sldMkLst>
        <pc:spChg chg="mod">
          <ac:chgData name="Maadooliat, Mehdi" userId="b0161be8-acaa-4999-ba8b-8ed780d0b7bf" providerId="ADAL" clId="{D86101C0-90FE-47C4-A4F2-151252B03311}" dt="2023-01-31T15:13:29.649" v="114" actId="20577"/>
          <ac:spMkLst>
            <pc:docMk/>
            <pc:sldMk cId="821240860" sldId="431"/>
            <ac:spMk id="2" creationId="{906F6380-7FE3-D688-444F-5B13A038FECF}"/>
          </ac:spMkLst>
        </pc:spChg>
        <pc:spChg chg="del">
          <ac:chgData name="Maadooliat, Mehdi" userId="b0161be8-acaa-4999-ba8b-8ed780d0b7bf" providerId="ADAL" clId="{D86101C0-90FE-47C4-A4F2-151252B03311}" dt="2023-01-31T15:13:44.809" v="115" actId="22"/>
          <ac:spMkLst>
            <pc:docMk/>
            <pc:sldMk cId="821240860" sldId="431"/>
            <ac:spMk id="3" creationId="{96DF2DA0-7A6A-13FF-E12B-8DC30030CF8B}"/>
          </ac:spMkLst>
        </pc:spChg>
        <pc:picChg chg="add mod ord">
          <ac:chgData name="Maadooliat, Mehdi" userId="b0161be8-acaa-4999-ba8b-8ed780d0b7bf" providerId="ADAL" clId="{D86101C0-90FE-47C4-A4F2-151252B03311}" dt="2023-01-31T15:13:44.809" v="115" actId="22"/>
          <ac:picMkLst>
            <pc:docMk/>
            <pc:sldMk cId="821240860" sldId="431"/>
            <ac:picMk id="6" creationId="{485BCE97-515B-E33A-A595-F529151E0B5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37.86982" units="1/cm"/>
          <inkml:channelProperty channel="Y" name="resolution" value="37.92593" units="1/cm"/>
          <inkml:channelProperty channel="T" name="resolution" value="1" units="1/dev"/>
        </inkml:channelProperties>
      </inkml:inkSource>
      <inkml:timestamp xml:id="ts0" timeString="2023-01-31T18:02:27.337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16232 13395 0,'20'0'31,"0"0"0,0 0-31,0 0 16,-1 0-1,1 0 1,0 0-16,79 0 16,-19 0-1,59 0 16,39 0-15,21 0 0,-60 0-1,-1 0 1,-58 0-16,-1 0 16,-39 0-16,19 0 0,-19 0 15,0 0-15,-1 0 16,1-20-1,40 20 1,-1 0 0,-20 0-1,-19 0 1,20 0 0,-40 0-1,19 0 16,1 0-15,-20 0 0,39 0-1,-39 0 1,0 0 0,0 0 15,0 0 16,-1 0-16,1 0 0,0 0 0,0 0-31,0 0 16,0 0 0,19 0-1,1 0 1,-20 0 0,0 0-1,0-20 1,-1 20 78,-19-20-79,20 20 157</inkml:trace>
  <inkml:trace contextRef="#ctx0" brushRef="#br0" timeOffset="44975.27">12879 13414 0,'19'0'94,"21"0"-94,-20 0 16,0 0-16,59 0 15,-19 0 1,19 0 15,20 0-15,-39 0 0,19 0-1,1 0 1,-21 0-1,1 0 1,-21 0-16,21 0 16,39 0-1,-20 0 1,-39 0 0,40 0-1,-21 0 1,1 0-1,-21 0 17,41 0-17,-21 0 1,21 0 0,-21 0-1,-19 0 1,-1 0-1,-19 0 1,0 0 15,20 0-15,-20 0 0,0 0-1,19 0 1,1-19-1,-20 19 1,19 0 15,-19 0-31,20 0 16,79-20 0,-59 0-1,-21 20 1,21 0-1,-40 0 1,-1 0 0,1 0-1</inkml:trace>
  <inkml:trace contextRef="#ctx0" brushRef="#br0" timeOffset="47418.06">13652 12244 0,'20'0'47,"0"-20"-31,0 0 62,0 20-62,0 0-1,0 0 1,-1 0 15,1 0 0,0 0 1,-20 20-17,0 19 1,0-19-1,0 20 17,0-20 30,0 19-15,0-19 31,-20 0-47,20 0 32,-20 0 46,20 0 110,-19-20-203,-1 20-1,20-1 32,-20 1 0,20 0 0,0 0 31,0 0 63,0 0-126,0-1 1</inkml:trace>
  <inkml:trace contextRef="#ctx0" brushRef="#br0" timeOffset="48504.9">13652 12799 0,'0'-20'516</inkml:trace>
  <inkml:trace contextRef="#ctx0" brushRef="#br0" timeOffset="50040.06">14426 12561 0,'20'0'94,"0"0"-63,0 0 0,-20 20-31,20-20 16,-20 20 0,20-20 62,-1 0 15,1-20-77,20 0 0,-20-20-16,20 1 15,-1-21 1,1 20 0,-20 21-1,0-21 16,-1 20-15,1 0 0,0 20-1,-20-20 1,20 20 0</inkml:trace>
  <inkml:trace contextRef="#ctx0" brushRef="#br0" timeOffset="57424.51">17324 12343 0,'19'20'140,"-19"-40"-93,20 20-15,0 0-17,0 0 1,0 0 15,0 20 0,-20-1 32,0 1-32,0 0-15,0 0-1,0 0 32,-20 0 16,20 0 62,0-1-32,0 1-30,0 0-16,0 0 0</inkml:trace>
  <inkml:trace contextRef="#ctx0" brushRef="#br0" timeOffset="58383.659">17462 12680 0</inkml:trace>
  <inkml:trace contextRef="#ctx0" brushRef="#br0" timeOffset="60480.46">18078 12422 0,'20'20'156,"-1"-20"-140,-19 20 31,20-20 78,0 0-63,20-20-46,-40 0-16,20 0 16,-1 0-16,1 1 15,0-1 16,0 20-15,0-40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37.86982" units="1/cm"/>
          <inkml:channelProperty channel="Y" name="resolution" value="37.92593" units="1/cm"/>
          <inkml:channelProperty channel="T" name="resolution" value="1" units="1/dev"/>
        </inkml:channelProperties>
      </inkml:inkSource>
      <inkml:timestamp xml:id="ts0" timeString="2023-01-31T18:04:29.64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5318 5814 0,'20'0'78,"0"0"-63,0 0 1,79 0 0,-20 0-1,1 0 1,-21 0 0,21 0-1,-21 0 1,40 0-1,20 20 1,0 0 0,-39 0-1,-41-20-15,41 0 16,19 0 0,0 0-1,1 0 16,19 0-15,-20 0 0,20 0-1,-20 0 1,-20 0 0,-19 0-1,-40 0 1,0 0 15</inkml:trace>
  <inkml:trace contextRef="#ctx0" brushRef="#br0" timeOffset="2495.92">8414 6449 0,'20'0'172,"19"0"-157,-19 0-15,20 0 16,-1 20-16,61 0 16,-1-20-1,-20 0 1,1 40-1,-21-40 17,1 0-17,-21 0 1,1 0-16,20 39 16,-1-39-1,-19 20 1,39 0-1,-19 0 1,-1-20 0,-19 0-1,0 20 1,-20-20 0,-1 0-1,61 0 1,-1 0 15,-19 0-31,39 0 16,0 0-1,-20 0 1,-39 0 0,-20 0-1,20 0 1,-1 0-1,21 0 1,-20 0 0,39 0-1,-39 0 1,-1-20 0,-19 20-16,20-20 15,19 20 1,1 0 15,19-20-15,21 0-1,-21 0 1,-20 20 0,21 0-1,-41-19 1,21 19-1,-40-20 1,20 20 0,39-20-1,-59 20 1,39-20 0,-39 0-1,20 20 1,-20-20 31,19 1-32,-19 19 48,0 0-32,0 0 63,0-20-79,0 20 79,-1 0-16,-19-20-46,20 20 77</inkml:trace>
  <inkml:trace contextRef="#ctx0" brushRef="#br0" timeOffset="7352.22">12898 5913 0,'-19'0'172,"38"0"-156,21 0-1,0 0 1,-20 0-1,19 0 1,-19 0-16,20 0 16,19-19-1,-19 19 1,0 0 0,-1 0-1,1 0 1,0 0-1,39 0 1,-19 0 0,19 0 15,20 0-15,100 19-1,-80-19 1,20 0-1,39 40 1,1 0 0,-60-40-1,-20 0 1,0 0 0,-19 0-1,19 20 1,20-20-1,-20 19 1,40 1 0,60 0 15,-60 0-15,-60-20-1,0 0 1,-39 0-1,20 0 1,39 0 0,-40 0-1,1 0 1,-21 0 0,21 0-1,0 0 1,19-20-1,0 20 1,21 0 0,19-20-1,39 0 17,-39 1-17,20 19 1,-39-20-1,-41 20 1,1 0 0,-41-20-1,21 20 1,0 0 0,-20 0-16,59 0 15,-19 0 1,59-20-1,-20 0 1,79 0 0,-19 1-1,20-1 17,-40 20-17,-20-20 1,39 0-1,-19 20 1,40-20 0,79 20-1,-40 0 1,-39 0 0,39 0-1,-79 0 1,-20 0-1,0 0 1,0 0 0,20 0-1,-20 0 1,-20 0 15,40 0-15,199 0-1,-100 0 1,-60 0 0,1 0-1,0 0 1,39 0 0,-79 0-1,-60 0 1,-59 0-1,20 0 1,-21 0 0,21 0-1,-20 0 1,20 0 15,-1-20-15,21 20-1,19 0 1,1 0 0,-1 0-1,40 0 1,40 0 0,-20 0-1,-20 0 1,-60-19-1,-39 19 1,0 0 15,20 0-15,-20-20 15,-1 20 0</inkml:trace>
  <inkml:trace contextRef="#ctx0" brushRef="#br0" timeOffset="10728.28">3036 4326 0,'0'-40'125,"0"20"-93,0 1-32,0-1 109,20 20-78,0 20-15,-20-1-1,0 1 1,20 0 0,-20 0 15,0 0 31,19 0 79,-19-1-63,0 1-62,0 0 156,-19 0-110,-1 0 16,0-20 125,20 20-171,0 0 15,0-1-47,0 1 31</inkml:trace>
  <inkml:trace contextRef="#ctx0" brushRef="#br0" timeOffset="11655.69">3076 4683 0,'20'0'31</inkml:trace>
  <inkml:trace contextRef="#ctx0" brushRef="#br0" timeOffset="12823.5">3731 4604 0,'19'0'125,"1"0"-109,0 20-16,-20 19 15,20-39 17,0 20-17,0-20 48,19-20-48,1-19 1,20-1-16,-21 0 16,120-59-1,-80 39 1,1 21 0,-41 19-1,-19 0 1,0 0 15</inkml:trace>
  <inkml:trace contextRef="#ctx0" brushRef="#br0" timeOffset="27007.4">13375 14228 0,'20'0'140,"-1"0"-140,1 0 16,0 0 0,20 0-16,-20 0 15,59 0 1,60 0 0,-80 0-1,1 0 1,-40 0-1,0 0 1,19 0 0,1 0 15,20 0-15,-1-20-1,1 20 1,-21 0-1,1 0 1,0 0 0,-1 0-1,1 0 1,20 0 0,39 0-1,0 0 1,-20 0-1,1 0 1,-60 0 0,-1 0-1,1 0 17,0 0-1,0 0-16,0 0 17,0 0-17,-1 0 1,1 0 0,0 0-1,20 0 1,-20 0-1,39 0 1,1 0 0,-21 0-1,-19 0-15,0 0 78,0 0-62,0 0 15,0 0 1</inkml:trace>
  <inkml:trace contextRef="#ctx0" brushRef="#br0" timeOffset="29080.43">14129 12799 0,'0'-20'94,"20"1"-78,-1-21 15,1 40-15,20-20-1,-20 20 16,20 0-15,-21 0 15,21 0-31,-40 20 16,20-20 0,0 20-1,0 0 1,-20 19-1,0-19 1,0 0 0,0 0-1,0 0 1,0-1 31,0 1 0,0 0-16,-20 0 0,0-20-15,20 20-1,-20-20 1,20 20 0,-20-20-1,20 20 1,0-1 0,-20-19-1,1 20 16,19 0 32,0 0-32,-20 0-15,20 0 15</inkml:trace>
  <inkml:trace contextRef="#ctx0" brushRef="#br0" timeOffset="30344.12">14248 13256 0,'20'0'391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37.86982" units="1/cm"/>
          <inkml:channelProperty channel="Y" name="resolution" value="37.92593" units="1/cm"/>
          <inkml:channelProperty channel="T" name="resolution" value="1" units="1/dev"/>
        </inkml:channelProperties>
      </inkml:inkSource>
      <inkml:timestamp xml:id="ts0" timeString="2023-01-31T18:05:43.577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2361 2322 0,'20'0'78,"0"0"-62,0 0 0,0 0-1,0 0-15,-1 0 16,1 0 0,20 0-1,39 0 1,-59 0-16,0 20 15,20-20 17,-1 0-17,-19 0 17,0 0-17,0 19-15,0-19 16,0 0-1,0 0 32,19 0-31,-19 0 0,20 0-1,39 0 1,120 20-1,58-20 1,101 40 0,-21-40-1,-99 0 1,-158 0-16,-21 0 16,1 0-1,-41 0 1,1 0 15,0 20-15,20-20-1,39 0 1,80 0 0,59 0-1,40 0 1,60 0-1,-41 0 1,-38 0 0,-100 0-1,19 0 1,1 0 0,59 0-1,-79 0 1,99 0-1,0 0 1,-39 0 0,-80 0-1,-40 0 1,1 0 0,-1 0-1,20 0 1,-19 0-1,-1 0 1,-39 0 0,19 0-1,-39 0 1,20 0 0,19 0 15,1 0-16,-1 0 17,-39 0 280,0 0-281,0-20-31,0 0 16,0 20 0,19 0-1,1 0 1,39 0 0,-39-20-1,0 0 1,39 20-1,-59 0 1,0 0 0,39-19-1,-19 19 1,-20 0 0,0 0 15,0 0-16,-1 0 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50:35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24575,'465'14'0,"169"-3"0,143-36 0,0 36 0,-304 19 0,496 17 0,-757-41-1365,-130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3175" y="812800"/>
            <a:ext cx="5010150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</a:lstStyle>
          <a:p>
            <a:fld id="{1B2A5220-A89F-4A49-A8CE-59568B5574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42055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DB408B-36D4-4FA0-8C2E-F257F3A5C106}" type="slidenum">
              <a:rPr lang="en-US" altLang="en-US"/>
              <a:pPr/>
              <a:t>0</a:t>
            </a:fld>
            <a:endParaRPr lang="en-US" altLang="en-US"/>
          </a:p>
        </p:txBody>
      </p:sp>
      <p:sp>
        <p:nvSpPr>
          <p:cNvPr id="1976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3175" y="812800"/>
            <a:ext cx="501173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76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8798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8FBB78-121A-48AC-9883-7FC113D12DC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00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3175" y="812800"/>
            <a:ext cx="501173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0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1699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C965165-5E23-4DFA-A4B9-1D1FE395702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02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3175" y="812800"/>
            <a:ext cx="501173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2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489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5DE04D-86EA-49AD-AB97-B8860E68564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03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3175" y="812800"/>
            <a:ext cx="501173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3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247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556080-9D49-474B-B871-63ECFC0139F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04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3175" y="812800"/>
            <a:ext cx="501173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4725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51AE16-2FE1-4350-91D0-4B088E4FF57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058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3175" y="812800"/>
            <a:ext cx="501173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8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820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92E3EE-AE57-4952-8D3E-0E327C22E48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10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3175" y="812800"/>
            <a:ext cx="501173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0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83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214438"/>
            <a:ext cx="4578350" cy="48768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81000" y="487363"/>
            <a:ext cx="6324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3375" b="1">
                <a:solidFill>
                  <a:srgbClr val="003366"/>
                </a:solidFill>
                <a:latin typeface="Baskerville Old Face" panose="02020602080505020303" pitchFamily="18" charset="0"/>
              </a:rPr>
              <a:t>MSSC 6010 / Comp. Probability</a:t>
            </a:r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 flipV="1">
            <a:off x="457200" y="1041401"/>
            <a:ext cx="4953000" cy="1905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069975"/>
            <a:ext cx="51054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2625">
                <a:solidFill>
                  <a:srgbClr val="003366"/>
                </a:solidFill>
                <a:latin typeface="Franklin Gothic Demi Cond" panose="020B0706030402020204" pitchFamily="34" charset="0"/>
              </a:rPr>
              <a:t>Instructor: Mehdi </a:t>
            </a:r>
            <a:r>
              <a:rPr lang="en-US" sz="2625" err="1">
                <a:solidFill>
                  <a:srgbClr val="003366"/>
                </a:solidFill>
                <a:latin typeface="Franklin Gothic Demi Cond" panose="020B0706030402020204" pitchFamily="34" charset="0"/>
              </a:rPr>
              <a:t>Maadooliat</a:t>
            </a:r>
            <a:endParaRPr lang="en-US" sz="2625">
              <a:solidFill>
                <a:srgbClr val="003366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381000" y="6176963"/>
            <a:ext cx="5632824" cy="34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3366"/>
                </a:solidFill>
                <a:latin typeface="Franklin Gothic Demi Cond" panose="020B0706030402020204" pitchFamily="34" charset="0"/>
              </a:rPr>
              <a:t>Department of Mathematics, Statistics and Computer Science</a:t>
            </a:r>
          </a:p>
        </p:txBody>
      </p:sp>
      <p:sp>
        <p:nvSpPr>
          <p:cNvPr id="7" name="TextBox 7"/>
          <p:cNvSpPr txBox="1">
            <a:spLocks noChangeArrowheads="1"/>
          </p:cNvSpPr>
          <p:nvPr userDrawn="1"/>
        </p:nvSpPr>
        <p:spPr bwMode="auto">
          <a:xfrm>
            <a:off x="0" y="7086600"/>
            <a:ext cx="5073825" cy="23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000">
                <a:solidFill>
                  <a:srgbClr val="003366"/>
                </a:solidFill>
                <a:latin typeface="Arial Rounded MT Bold" panose="020F0704030504030204" pitchFamily="34" charset="0"/>
              </a:rPr>
              <a:t>Special thanks to Prof. Ana </a:t>
            </a:r>
            <a:r>
              <a:rPr lang="en-US" altLang="en-US" sz="1000" err="1">
                <a:solidFill>
                  <a:srgbClr val="003366"/>
                </a:solidFill>
                <a:latin typeface="Arial Rounded MT Bold" panose="020F0704030504030204" pitchFamily="34" charset="0"/>
              </a:rPr>
              <a:t>Militino</a:t>
            </a:r>
            <a:r>
              <a:rPr lang="en-US" altLang="en-US" sz="1000">
                <a:solidFill>
                  <a:srgbClr val="003366"/>
                </a:solidFill>
                <a:latin typeface="Arial Rounded MT Bold" panose="020F0704030504030204" pitchFamily="34" charset="0"/>
              </a:rPr>
              <a:t> for providing the original slides of the book.</a:t>
            </a:r>
          </a:p>
        </p:txBody>
      </p:sp>
    </p:spTree>
    <p:extLst>
      <p:ext uri="{BB962C8B-B14F-4D97-AF65-F5344CB8AC3E}">
        <p14:creationId xmlns:p14="http://schemas.microsoft.com/office/powerpoint/2010/main" val="1162508603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153988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chemeClr val="bg2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62" y="114527"/>
            <a:ext cx="1809038" cy="595605"/>
          </a:xfrm>
          <a:prstGeom prst="rect">
            <a:avLst/>
          </a:prstGeom>
        </p:spPr>
      </p:pic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162800" y="7010400"/>
            <a:ext cx="2057400" cy="388938"/>
          </a:xfrm>
        </p:spPr>
        <p:txBody>
          <a:bodyPr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CB8F6-1614-41D4-B4FB-21330917CC1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1789859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153988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chemeClr val="bg2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75360"/>
            <a:ext cx="1943100" cy="5933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75360"/>
            <a:ext cx="5676900" cy="5933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62" y="114527"/>
            <a:ext cx="1809038" cy="595605"/>
          </a:xfrm>
          <a:prstGeom prst="rect">
            <a:avLst/>
          </a:prstGeom>
        </p:spPr>
      </p:pic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162800" y="7010400"/>
            <a:ext cx="2057400" cy="388938"/>
          </a:xfrm>
        </p:spPr>
        <p:txBody>
          <a:bodyPr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CB8F6-1614-41D4-B4FB-21330917CC1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7703084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153988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chemeClr val="bg2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6400"/>
            <a:ext cx="7772400" cy="812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44320"/>
            <a:ext cx="3810000" cy="4795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44320"/>
            <a:ext cx="3810000" cy="4795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62" y="114527"/>
            <a:ext cx="1809038" cy="595605"/>
          </a:xfrm>
          <a:prstGeom prst="rect">
            <a:avLst/>
          </a:prstGeom>
        </p:spPr>
      </p:pic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162800" y="7010400"/>
            <a:ext cx="2057400" cy="388938"/>
          </a:xfrm>
        </p:spPr>
        <p:txBody>
          <a:bodyPr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CB8F6-1614-41D4-B4FB-21330917CC1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0611004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B2870A-82F3-4563-B17B-CF8AB3C48EE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696796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153988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chemeClr val="bg2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700697"/>
            <a:ext cx="7772400" cy="1452880"/>
          </a:xfrm>
        </p:spPr>
        <p:txBody>
          <a:bodyPr anchor="t"/>
          <a:lstStyle>
            <a:lvl1pPr algn="l">
              <a:defRPr sz="37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100496"/>
            <a:ext cx="7772400" cy="1600199"/>
          </a:xfrm>
        </p:spPr>
        <p:txBody>
          <a:bodyPr anchor="b"/>
          <a:lstStyle>
            <a:lvl1pPr marL="0" indent="0">
              <a:buNone/>
              <a:defRPr sz="1875"/>
            </a:lvl1pPr>
            <a:lvl2pPr marL="428625" indent="0">
              <a:buNone/>
              <a:defRPr sz="1688"/>
            </a:lvl2pPr>
            <a:lvl3pPr marL="857250" indent="0">
              <a:buNone/>
              <a:defRPr sz="1500"/>
            </a:lvl3pPr>
            <a:lvl4pPr marL="1285875" indent="0">
              <a:buNone/>
              <a:defRPr sz="1313"/>
            </a:lvl4pPr>
            <a:lvl5pPr marL="1714500" indent="0">
              <a:buNone/>
              <a:defRPr sz="1313"/>
            </a:lvl5pPr>
            <a:lvl6pPr marL="2143125" indent="0">
              <a:buNone/>
              <a:defRPr sz="1313"/>
            </a:lvl6pPr>
            <a:lvl7pPr marL="2571750" indent="0">
              <a:buNone/>
              <a:defRPr sz="1313"/>
            </a:lvl7pPr>
            <a:lvl8pPr marL="3000375" indent="0">
              <a:buNone/>
              <a:defRPr sz="1313"/>
            </a:lvl8pPr>
            <a:lvl9pPr marL="3429000" indent="0">
              <a:buNone/>
              <a:defRPr sz="13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62" y="114527"/>
            <a:ext cx="1809038" cy="595605"/>
          </a:xfrm>
          <a:prstGeom prst="rect">
            <a:avLst/>
          </a:prstGeom>
        </p:spPr>
      </p:pic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162800" y="7010400"/>
            <a:ext cx="2057400" cy="388938"/>
          </a:xfrm>
        </p:spPr>
        <p:txBody>
          <a:bodyPr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CB8F6-1614-41D4-B4FB-21330917CC1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5475498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153988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chemeClr val="bg2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44320"/>
            <a:ext cx="3810000" cy="47955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8"/>
            </a:lvl4pPr>
            <a:lvl5pPr>
              <a:defRPr sz="1688"/>
            </a:lvl5pPr>
            <a:lvl6pPr>
              <a:defRPr sz="1688"/>
            </a:lvl6pPr>
            <a:lvl7pPr>
              <a:defRPr sz="1688"/>
            </a:lvl7pPr>
            <a:lvl8pPr>
              <a:defRPr sz="1688"/>
            </a:lvl8pPr>
            <a:lvl9pPr>
              <a:defRPr sz="16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44320"/>
            <a:ext cx="3810000" cy="47955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8"/>
            </a:lvl4pPr>
            <a:lvl5pPr>
              <a:defRPr sz="1688"/>
            </a:lvl5pPr>
            <a:lvl6pPr>
              <a:defRPr sz="1688"/>
            </a:lvl6pPr>
            <a:lvl7pPr>
              <a:defRPr sz="1688"/>
            </a:lvl7pPr>
            <a:lvl8pPr>
              <a:defRPr sz="1688"/>
            </a:lvl8pPr>
            <a:lvl9pPr>
              <a:defRPr sz="16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62" y="114527"/>
            <a:ext cx="1809038" cy="595605"/>
          </a:xfrm>
          <a:prstGeom prst="rect">
            <a:avLst/>
          </a:prstGeom>
        </p:spPr>
      </p:pic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162800" y="7010400"/>
            <a:ext cx="2057400" cy="388938"/>
          </a:xfrm>
        </p:spPr>
        <p:txBody>
          <a:bodyPr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CB8F6-1614-41D4-B4FB-21330917CC1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7138131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153988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chemeClr val="bg2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947"/>
            <a:ext cx="822960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37455"/>
            <a:ext cx="4040188" cy="682413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319868"/>
            <a:ext cx="4040188" cy="4214707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8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637455"/>
            <a:ext cx="4041775" cy="682413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319868"/>
            <a:ext cx="4041775" cy="4214707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8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62" y="114527"/>
            <a:ext cx="1809038" cy="595605"/>
          </a:xfrm>
          <a:prstGeom prst="rect">
            <a:avLst/>
          </a:prstGeom>
        </p:spPr>
      </p:pic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162800" y="7010400"/>
            <a:ext cx="2057400" cy="388938"/>
          </a:xfrm>
        </p:spPr>
        <p:txBody>
          <a:bodyPr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CB8F6-1614-41D4-B4FB-21330917CC1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0401671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153988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chemeClr val="bg2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62" y="114527"/>
            <a:ext cx="1809038" cy="595605"/>
          </a:xfrm>
          <a:prstGeom prst="rect">
            <a:avLst/>
          </a:prstGeom>
        </p:spPr>
      </p:pic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162800" y="7010400"/>
            <a:ext cx="2057400" cy="388938"/>
          </a:xfrm>
        </p:spPr>
        <p:txBody>
          <a:bodyPr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CB8F6-1614-41D4-B4FB-21330917CC1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1743185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153988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chemeClr val="bg2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CB8F6-1614-41D4-B4FB-21330917CC1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62" y="114527"/>
            <a:ext cx="1809038" cy="59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32046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153988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chemeClr val="bg2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828039"/>
            <a:ext cx="3008313" cy="123952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28042"/>
            <a:ext cx="5111750" cy="6243321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2067563"/>
            <a:ext cx="3008313" cy="5003801"/>
          </a:xfrm>
        </p:spPr>
        <p:txBody>
          <a:bodyPr/>
          <a:lstStyle>
            <a:lvl1pPr marL="0" indent="0">
              <a:buNone/>
              <a:defRPr sz="1313"/>
            </a:lvl1pPr>
            <a:lvl2pPr marL="428625" indent="0">
              <a:buNone/>
              <a:defRPr sz="1125"/>
            </a:lvl2pPr>
            <a:lvl3pPr marL="857250" indent="0">
              <a:buNone/>
              <a:defRPr sz="938"/>
            </a:lvl3pPr>
            <a:lvl4pPr marL="1285875" indent="0">
              <a:buNone/>
              <a:defRPr sz="844"/>
            </a:lvl4pPr>
            <a:lvl5pPr marL="1714500" indent="0">
              <a:buNone/>
              <a:defRPr sz="844"/>
            </a:lvl5pPr>
            <a:lvl6pPr marL="2143125" indent="0">
              <a:buNone/>
              <a:defRPr sz="844"/>
            </a:lvl6pPr>
            <a:lvl7pPr marL="2571750" indent="0">
              <a:buNone/>
              <a:defRPr sz="844"/>
            </a:lvl7pPr>
            <a:lvl8pPr marL="3000375" indent="0">
              <a:buNone/>
              <a:defRPr sz="844"/>
            </a:lvl8pPr>
            <a:lvl9pPr marL="3429000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62" y="114527"/>
            <a:ext cx="1809038" cy="595605"/>
          </a:xfrm>
          <a:prstGeom prst="rect">
            <a:avLst/>
          </a:prstGeom>
        </p:spPr>
      </p:pic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162800" y="7010400"/>
            <a:ext cx="2057400" cy="388938"/>
          </a:xfrm>
        </p:spPr>
        <p:txBody>
          <a:bodyPr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CB8F6-1614-41D4-B4FB-21330917CC1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2183359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153988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chemeClr val="bg2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20641"/>
            <a:ext cx="5486400" cy="604521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53627"/>
            <a:ext cx="5486400" cy="4389120"/>
          </a:xfrm>
        </p:spPr>
        <p:txBody>
          <a:bodyPr/>
          <a:lstStyle>
            <a:lvl1pPr marL="0" indent="0">
              <a:buNone/>
              <a:defRPr sz="3000"/>
            </a:lvl1pPr>
            <a:lvl2pPr marL="428625" indent="0">
              <a:buNone/>
              <a:defRPr sz="2625"/>
            </a:lvl2pPr>
            <a:lvl3pPr marL="857250" indent="0">
              <a:buNone/>
              <a:defRPr sz="2250"/>
            </a:lvl3pPr>
            <a:lvl4pPr marL="1285875" indent="0">
              <a:buNone/>
              <a:defRPr sz="1875"/>
            </a:lvl4pPr>
            <a:lvl5pPr marL="1714500" indent="0">
              <a:buNone/>
              <a:defRPr sz="1875"/>
            </a:lvl5pPr>
            <a:lvl6pPr marL="2143125" indent="0">
              <a:buNone/>
              <a:defRPr sz="1875"/>
            </a:lvl6pPr>
            <a:lvl7pPr marL="2571750" indent="0">
              <a:buNone/>
              <a:defRPr sz="1875"/>
            </a:lvl7pPr>
            <a:lvl8pPr marL="3000375" indent="0">
              <a:buNone/>
              <a:defRPr sz="1875"/>
            </a:lvl8pPr>
            <a:lvl9pPr marL="3429000" indent="0">
              <a:buNone/>
              <a:defRPr sz="1875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25162"/>
            <a:ext cx="5486400" cy="858519"/>
          </a:xfrm>
        </p:spPr>
        <p:txBody>
          <a:bodyPr/>
          <a:lstStyle>
            <a:lvl1pPr marL="0" indent="0">
              <a:buNone/>
              <a:defRPr sz="1313"/>
            </a:lvl1pPr>
            <a:lvl2pPr marL="428625" indent="0">
              <a:buNone/>
              <a:defRPr sz="1125"/>
            </a:lvl2pPr>
            <a:lvl3pPr marL="857250" indent="0">
              <a:buNone/>
              <a:defRPr sz="938"/>
            </a:lvl3pPr>
            <a:lvl4pPr marL="1285875" indent="0">
              <a:buNone/>
              <a:defRPr sz="844"/>
            </a:lvl4pPr>
            <a:lvl5pPr marL="1714500" indent="0">
              <a:buNone/>
              <a:defRPr sz="844"/>
            </a:lvl5pPr>
            <a:lvl6pPr marL="2143125" indent="0">
              <a:buNone/>
              <a:defRPr sz="844"/>
            </a:lvl6pPr>
            <a:lvl7pPr marL="2571750" indent="0">
              <a:buNone/>
              <a:defRPr sz="844"/>
            </a:lvl7pPr>
            <a:lvl8pPr marL="3000375" indent="0">
              <a:buNone/>
              <a:defRPr sz="844"/>
            </a:lvl8pPr>
            <a:lvl9pPr marL="3429000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62" y="114527"/>
            <a:ext cx="1809038" cy="595605"/>
          </a:xfrm>
          <a:prstGeom prst="rect">
            <a:avLst/>
          </a:prstGeom>
        </p:spPr>
      </p:pic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162800" y="7010400"/>
            <a:ext cx="2057400" cy="388938"/>
          </a:xfrm>
        </p:spPr>
        <p:txBody>
          <a:bodyPr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CB8F6-1614-41D4-B4FB-21330917CC1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1061310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44639"/>
            <a:ext cx="7772400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06400"/>
            <a:ext cx="77724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br>
              <a:rPr lang="en-US"/>
            </a:br>
            <a:r>
              <a:rPr lang="en-US"/>
              <a:t>Click to edit Master title style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0"/>
            <a:ext cx="9144000" cy="153988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chemeClr val="bg2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162800" y="7010400"/>
            <a:ext cx="2057400" cy="388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941CB-3453-41B7-89A3-CDFB507FC2A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62" y="114527"/>
            <a:ext cx="1809038" cy="59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4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advClick="0"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344" b="1" cap="all">
          <a:solidFill>
            <a:srgbClr val="003366"/>
          </a:solidFill>
          <a:latin typeface="Baskerville Old Face" panose="02020602080505020303" pitchFamily="18" charset="0"/>
          <a:ea typeface="ＭＳ Ｐゴシック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344" b="1">
          <a:solidFill>
            <a:srgbClr val="003366"/>
          </a:solidFill>
          <a:latin typeface="Baskerville Old Face" panose="02020602080505020303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344" b="1">
          <a:solidFill>
            <a:srgbClr val="003366"/>
          </a:solidFill>
          <a:latin typeface="Baskerville Old Face" panose="02020602080505020303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344" b="1">
          <a:solidFill>
            <a:srgbClr val="003366"/>
          </a:solidFill>
          <a:latin typeface="Baskerville Old Face" panose="02020602080505020303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344" b="1">
          <a:solidFill>
            <a:srgbClr val="003366"/>
          </a:solidFill>
          <a:latin typeface="Baskerville Old Face" panose="02020602080505020303" pitchFamily="18" charset="0"/>
          <a:ea typeface="ＭＳ Ｐゴシック" charset="-128"/>
        </a:defRPr>
      </a:lvl5pPr>
      <a:lvl6pPr marL="428625" algn="l" rtl="0" eaLnBrk="1" fontAlgn="base" hangingPunct="1">
        <a:spcBef>
          <a:spcPct val="0"/>
        </a:spcBef>
        <a:spcAft>
          <a:spcPct val="0"/>
        </a:spcAft>
        <a:defRPr sz="3094" b="1">
          <a:solidFill>
            <a:srgbClr val="800000"/>
          </a:solidFill>
          <a:latin typeface="Book Antiqua" charset="0"/>
        </a:defRPr>
      </a:lvl6pPr>
      <a:lvl7pPr marL="857250" algn="l" rtl="0" eaLnBrk="1" fontAlgn="base" hangingPunct="1">
        <a:spcBef>
          <a:spcPct val="0"/>
        </a:spcBef>
        <a:spcAft>
          <a:spcPct val="0"/>
        </a:spcAft>
        <a:defRPr sz="3094" b="1">
          <a:solidFill>
            <a:srgbClr val="800000"/>
          </a:solidFill>
          <a:latin typeface="Book Antiqua" charset="0"/>
        </a:defRPr>
      </a:lvl7pPr>
      <a:lvl8pPr marL="1285875" algn="l" rtl="0" eaLnBrk="1" fontAlgn="base" hangingPunct="1">
        <a:spcBef>
          <a:spcPct val="0"/>
        </a:spcBef>
        <a:spcAft>
          <a:spcPct val="0"/>
        </a:spcAft>
        <a:defRPr sz="3094" b="1">
          <a:solidFill>
            <a:srgbClr val="800000"/>
          </a:solidFill>
          <a:latin typeface="Book Antiqua" charset="0"/>
        </a:defRPr>
      </a:lvl8pPr>
      <a:lvl9pPr marL="1714500" algn="l" rtl="0" eaLnBrk="1" fontAlgn="base" hangingPunct="1">
        <a:spcBef>
          <a:spcPct val="0"/>
        </a:spcBef>
        <a:spcAft>
          <a:spcPct val="0"/>
        </a:spcAft>
        <a:defRPr sz="3094" b="1">
          <a:solidFill>
            <a:srgbClr val="800000"/>
          </a:solidFill>
          <a:latin typeface="Book Antiqua" charset="0"/>
        </a:defRPr>
      </a:lvl9pPr>
    </p:titleStyle>
    <p:bodyStyle>
      <a:lvl1pPr marL="321469" indent="-321469" algn="l" rtl="0" eaLnBrk="1" fontAlgn="base" hangingPunct="1">
        <a:spcBef>
          <a:spcPct val="20000"/>
        </a:spcBef>
        <a:spcAft>
          <a:spcPct val="0"/>
        </a:spcAft>
        <a:buChar char="•"/>
        <a:defRPr sz="2438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  <a:cs typeface="+mn-cs"/>
        </a:defRPr>
      </a:lvl1pPr>
      <a:lvl2pPr marL="696516" indent="-267891" algn="l" rtl="0" eaLnBrk="1" fontAlgn="base" hangingPunct="1">
        <a:spcBef>
          <a:spcPct val="20000"/>
        </a:spcBef>
        <a:spcAft>
          <a:spcPct val="0"/>
        </a:spcAft>
        <a:buChar char="–"/>
        <a:defRPr sz="1875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2pPr>
      <a:lvl3pPr marL="1071563" indent="-214313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3pPr>
      <a:lvl4pPr marL="1500188" indent="-214313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4pPr>
      <a:lvl5pPr marL="1928813" indent="-214313" algn="l" rtl="0" eaLnBrk="1" fontAlgn="base" hangingPunct="1">
        <a:spcBef>
          <a:spcPct val="20000"/>
        </a:spcBef>
        <a:spcAft>
          <a:spcPct val="0"/>
        </a:spcAft>
        <a:buChar char="»"/>
        <a:defRPr sz="1406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5pPr>
      <a:lvl6pPr marL="2357438" indent="-214313" algn="l" rtl="0" eaLnBrk="1" fontAlgn="base" hangingPunct="1">
        <a:spcBef>
          <a:spcPct val="20000"/>
        </a:spcBef>
        <a:spcAft>
          <a:spcPct val="0"/>
        </a:spcAft>
        <a:buChar char="»"/>
        <a:defRPr sz="1406">
          <a:solidFill>
            <a:schemeClr val="tx1"/>
          </a:solidFill>
          <a:latin typeface="+mn-lt"/>
          <a:ea typeface="ＭＳ Ｐゴシック" charset="-128"/>
        </a:defRPr>
      </a:lvl6pPr>
      <a:lvl7pPr marL="2786063" indent="-214313" algn="l" rtl="0" eaLnBrk="1" fontAlgn="base" hangingPunct="1">
        <a:spcBef>
          <a:spcPct val="20000"/>
        </a:spcBef>
        <a:spcAft>
          <a:spcPct val="0"/>
        </a:spcAft>
        <a:buChar char="»"/>
        <a:defRPr sz="1406">
          <a:solidFill>
            <a:schemeClr val="tx1"/>
          </a:solidFill>
          <a:latin typeface="+mn-lt"/>
          <a:ea typeface="ＭＳ Ｐゴシック" charset="-128"/>
        </a:defRPr>
      </a:lvl7pPr>
      <a:lvl8pPr marL="3214688" indent="-214313" algn="l" rtl="0" eaLnBrk="1" fontAlgn="base" hangingPunct="1">
        <a:spcBef>
          <a:spcPct val="20000"/>
        </a:spcBef>
        <a:spcAft>
          <a:spcPct val="0"/>
        </a:spcAft>
        <a:buChar char="»"/>
        <a:defRPr sz="1406">
          <a:solidFill>
            <a:schemeClr val="tx1"/>
          </a:solidFill>
          <a:latin typeface="+mn-lt"/>
          <a:ea typeface="ＭＳ Ｐゴシック" charset="-128"/>
        </a:defRPr>
      </a:lvl8pPr>
      <a:lvl9pPr marL="3643313" indent="-214313" algn="l" rtl="0" eaLnBrk="1" fontAlgn="base" hangingPunct="1">
        <a:spcBef>
          <a:spcPct val="20000"/>
        </a:spcBef>
        <a:spcAft>
          <a:spcPct val="0"/>
        </a:spcAft>
        <a:buChar char="»"/>
        <a:defRPr sz="1406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28625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algn="l" defTabSz="428625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algn="l" defTabSz="428625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75" algn="l" defTabSz="428625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algn="l" defTabSz="428625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125" algn="l" defTabSz="428625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50" algn="l" defTabSz="428625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algn="l" defTabSz="428625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000" algn="l" defTabSz="428625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10" Type="http://schemas.openxmlformats.org/officeDocument/2006/relationships/image" Target="../media/image24.png"/><Relationship Id="rId4" Type="http://schemas.openxmlformats.org/officeDocument/2006/relationships/tags" Target="../tags/tag100.xml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18" Type="http://schemas.openxmlformats.org/officeDocument/2006/relationships/image" Target="../media/image9.png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notesSlide" Target="../notesSlides/notesSlide4.xml"/><Relationship Id="rId2" Type="http://schemas.openxmlformats.org/officeDocument/2006/relationships/tags" Target="../tags/tag11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image" Target="../media/image10.png"/><Relationship Id="rId2" Type="http://schemas.openxmlformats.org/officeDocument/2006/relationships/tags" Target="../tags/tag26.xml"/><Relationship Id="rId16" Type="http://schemas.openxmlformats.org/officeDocument/2006/relationships/notesSlide" Target="../notesSlides/notesSlide5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51.xml"/><Relationship Id="rId18" Type="http://schemas.openxmlformats.org/officeDocument/2006/relationships/tags" Target="../tags/tag56.xml"/><Relationship Id="rId26" Type="http://schemas.openxmlformats.org/officeDocument/2006/relationships/tags" Target="../tags/tag64.xml"/><Relationship Id="rId39" Type="http://schemas.openxmlformats.org/officeDocument/2006/relationships/tags" Target="../tags/tag77.xml"/><Relationship Id="rId21" Type="http://schemas.openxmlformats.org/officeDocument/2006/relationships/tags" Target="../tags/tag59.xml"/><Relationship Id="rId34" Type="http://schemas.openxmlformats.org/officeDocument/2006/relationships/tags" Target="../tags/tag72.xml"/><Relationship Id="rId42" Type="http://schemas.openxmlformats.org/officeDocument/2006/relationships/tags" Target="../tags/tag80.xml"/><Relationship Id="rId47" Type="http://schemas.openxmlformats.org/officeDocument/2006/relationships/tags" Target="../tags/tag85.xml"/><Relationship Id="rId50" Type="http://schemas.openxmlformats.org/officeDocument/2006/relationships/tags" Target="../tags/tag88.xml"/><Relationship Id="rId55" Type="http://schemas.openxmlformats.org/officeDocument/2006/relationships/slideLayout" Target="../slideLayouts/slideLayout7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6" Type="http://schemas.openxmlformats.org/officeDocument/2006/relationships/tags" Target="../tags/tag54.xml"/><Relationship Id="rId29" Type="http://schemas.openxmlformats.org/officeDocument/2006/relationships/tags" Target="../tags/tag67.xml"/><Relationship Id="rId11" Type="http://schemas.openxmlformats.org/officeDocument/2006/relationships/tags" Target="../tags/tag49.xml"/><Relationship Id="rId24" Type="http://schemas.openxmlformats.org/officeDocument/2006/relationships/tags" Target="../tags/tag62.xml"/><Relationship Id="rId32" Type="http://schemas.openxmlformats.org/officeDocument/2006/relationships/tags" Target="../tags/tag70.xml"/><Relationship Id="rId37" Type="http://schemas.openxmlformats.org/officeDocument/2006/relationships/tags" Target="../tags/tag75.xml"/><Relationship Id="rId40" Type="http://schemas.openxmlformats.org/officeDocument/2006/relationships/tags" Target="../tags/tag78.xml"/><Relationship Id="rId45" Type="http://schemas.openxmlformats.org/officeDocument/2006/relationships/tags" Target="../tags/tag83.xml"/><Relationship Id="rId53" Type="http://schemas.openxmlformats.org/officeDocument/2006/relationships/tags" Target="../tags/tag91.xml"/><Relationship Id="rId58" Type="http://schemas.openxmlformats.org/officeDocument/2006/relationships/image" Target="../media/image12.png"/><Relationship Id="rId5" Type="http://schemas.openxmlformats.org/officeDocument/2006/relationships/tags" Target="../tags/tag43.xml"/><Relationship Id="rId19" Type="http://schemas.openxmlformats.org/officeDocument/2006/relationships/tags" Target="../tags/tag57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Relationship Id="rId22" Type="http://schemas.openxmlformats.org/officeDocument/2006/relationships/tags" Target="../tags/tag60.xml"/><Relationship Id="rId27" Type="http://schemas.openxmlformats.org/officeDocument/2006/relationships/tags" Target="../tags/tag65.xml"/><Relationship Id="rId30" Type="http://schemas.openxmlformats.org/officeDocument/2006/relationships/tags" Target="../tags/tag68.xml"/><Relationship Id="rId35" Type="http://schemas.openxmlformats.org/officeDocument/2006/relationships/tags" Target="../tags/tag73.xml"/><Relationship Id="rId43" Type="http://schemas.openxmlformats.org/officeDocument/2006/relationships/tags" Target="../tags/tag81.xml"/><Relationship Id="rId48" Type="http://schemas.openxmlformats.org/officeDocument/2006/relationships/tags" Target="../tags/tag86.xml"/><Relationship Id="rId56" Type="http://schemas.openxmlformats.org/officeDocument/2006/relationships/notesSlide" Target="../notesSlides/notesSlide6.xml"/><Relationship Id="rId8" Type="http://schemas.openxmlformats.org/officeDocument/2006/relationships/tags" Target="../tags/tag46.xml"/><Relationship Id="rId51" Type="http://schemas.openxmlformats.org/officeDocument/2006/relationships/tags" Target="../tags/tag89.xml"/><Relationship Id="rId3" Type="http://schemas.openxmlformats.org/officeDocument/2006/relationships/tags" Target="../tags/tag41.xml"/><Relationship Id="rId12" Type="http://schemas.openxmlformats.org/officeDocument/2006/relationships/tags" Target="../tags/tag50.xml"/><Relationship Id="rId17" Type="http://schemas.openxmlformats.org/officeDocument/2006/relationships/tags" Target="../tags/tag55.xml"/><Relationship Id="rId25" Type="http://schemas.openxmlformats.org/officeDocument/2006/relationships/tags" Target="../tags/tag63.xml"/><Relationship Id="rId33" Type="http://schemas.openxmlformats.org/officeDocument/2006/relationships/tags" Target="../tags/tag71.xml"/><Relationship Id="rId38" Type="http://schemas.openxmlformats.org/officeDocument/2006/relationships/tags" Target="../tags/tag76.xml"/><Relationship Id="rId46" Type="http://schemas.openxmlformats.org/officeDocument/2006/relationships/tags" Target="../tags/tag84.xml"/><Relationship Id="rId20" Type="http://schemas.openxmlformats.org/officeDocument/2006/relationships/tags" Target="../tags/tag58.xml"/><Relationship Id="rId41" Type="http://schemas.openxmlformats.org/officeDocument/2006/relationships/tags" Target="../tags/tag79.xml"/><Relationship Id="rId54" Type="http://schemas.openxmlformats.org/officeDocument/2006/relationships/tags" Target="../tags/tag92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5" Type="http://schemas.openxmlformats.org/officeDocument/2006/relationships/tags" Target="../tags/tag53.xml"/><Relationship Id="rId23" Type="http://schemas.openxmlformats.org/officeDocument/2006/relationships/tags" Target="../tags/tag61.xml"/><Relationship Id="rId28" Type="http://schemas.openxmlformats.org/officeDocument/2006/relationships/tags" Target="../tags/tag66.xml"/><Relationship Id="rId36" Type="http://schemas.openxmlformats.org/officeDocument/2006/relationships/tags" Target="../tags/tag74.xml"/><Relationship Id="rId49" Type="http://schemas.openxmlformats.org/officeDocument/2006/relationships/tags" Target="../tags/tag87.xml"/><Relationship Id="rId57" Type="http://schemas.openxmlformats.org/officeDocument/2006/relationships/image" Target="../media/image11.png"/><Relationship Id="rId10" Type="http://schemas.openxmlformats.org/officeDocument/2006/relationships/tags" Target="../tags/tag48.xml"/><Relationship Id="rId31" Type="http://schemas.openxmlformats.org/officeDocument/2006/relationships/tags" Target="../tags/tag69.xml"/><Relationship Id="rId44" Type="http://schemas.openxmlformats.org/officeDocument/2006/relationships/tags" Target="../tags/tag82.xml"/><Relationship Id="rId52" Type="http://schemas.openxmlformats.org/officeDocument/2006/relationships/tags" Target="../tags/tag9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95.xml"/><Relationship Id="rId7" Type="http://schemas.openxmlformats.org/officeDocument/2006/relationships/image" Target="../media/image14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16.png"/><Relationship Id="rId4" Type="http://schemas.openxmlformats.org/officeDocument/2006/relationships/tags" Target="../tags/tag96.xml"/><Relationship Id="rId9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42" b="13499"/>
          <a:stretch/>
        </p:blipFill>
        <p:spPr bwMode="auto">
          <a:xfrm>
            <a:off x="290267" y="785641"/>
            <a:ext cx="8548933" cy="470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CB8F6-1614-41D4-B4FB-21330917CC1E}" type="slidenum">
              <a:rPr lang="en-US" altLang="en-US" smtClean="0"/>
              <a:pPr/>
              <a:t>0</a:t>
            </a:fld>
            <a:endParaRPr lang="en-US" altLang="en-US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76" b="58783"/>
          <a:stretch/>
        </p:blipFill>
        <p:spPr bwMode="auto">
          <a:xfrm>
            <a:off x="290267" y="5638800"/>
            <a:ext cx="8548933" cy="149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Log-Likelihood vs Likelihood</a:t>
            </a:r>
            <a:br>
              <a:rPr lang="en-US"/>
            </a:b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544639"/>
            <a:ext cx="8991600" cy="4795837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b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L &lt;-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logL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&lt;- NULL; par(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mfrow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=c(1,2));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n &lt;- 10;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mus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(0,10,length=100); mu &lt;- 5; x &lt;-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n,mean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=mu);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Like &lt;- function(mu, data=x) {prod(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x,mean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=mu))}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logLike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&lt;- function(mu, data=x) {sum(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x,mean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mu,log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=TRUE))}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max.L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optim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(1, Like, data=x, control=list(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fnscale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=-1))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20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max.L</a:t>
            </a:r>
            <a:r>
              <a:rPr lang="en-US" sz="12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20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optim</a:t>
            </a:r>
            <a:r>
              <a:rPr lang="en-US" sz="12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Like, data=x, control=list(</a:t>
            </a:r>
            <a:r>
              <a:rPr lang="en-US" sz="120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fnscale</a:t>
            </a:r>
            <a:r>
              <a:rPr lang="en-US" sz="12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=-1), method="</a:t>
            </a:r>
            <a:r>
              <a:rPr lang="en-US" sz="120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Brent",lower</a:t>
            </a:r>
            <a:r>
              <a:rPr lang="en-US" sz="12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=0,upper=10)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max.logL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optim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logLike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, data=x, control=list(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fnscale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=-1))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 in 1:length(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mus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)) {L[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] &lt;- Like(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mus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], x);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logL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] &lt;-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logLike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mus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], x)}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mus,L,type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="l");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(v=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max.L$par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, col=2)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mus,logL,type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="l"); 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(v=</a:t>
            </a: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max.logL$par</a:t>
            </a:r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, col=2)</a:t>
            </a:r>
          </a:p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CB8F6-1614-41D4-B4FB-21330917CC1E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0"/>
            <a:ext cx="9134475" cy="3467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A27957-E21F-9AB8-AFD6-AACB6EED7DC8}"/>
                  </a:ext>
                </a:extLst>
              </p14:cNvPr>
              <p14:cNvContentPartPr/>
              <p14:nvPr/>
            </p14:nvContentPartPr>
            <p14:xfrm>
              <a:off x="849960" y="835920"/>
              <a:ext cx="2514960" cy="43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A27957-E21F-9AB8-AFD6-AACB6EED7D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0600" y="826560"/>
                <a:ext cx="2533680" cy="6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3208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B4FC-2E68-C5A2-7173-B7910B8F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Methods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4D2E18-1C9F-6587-FB35-5D09658C3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>
            <a:off x="685800" y="1139435"/>
            <a:ext cx="7772400" cy="206096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739C6-0969-3A37-F7CA-FB2F6FEA6F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2870A-82F3-4563-B17B-CF8AB3C48EE6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8D7402-8B94-E7B7-F499-D2FAFD46AA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800" y="3298132"/>
            <a:ext cx="7772400" cy="3462136"/>
          </a:xfrm>
          <a:prstGeom prst="rect">
            <a:avLst/>
          </a:prstGeom>
        </p:spPr>
      </p:pic>
      <p:sp>
        <p:nvSpPr>
          <p:cNvPr id="14" name="SMARTInkShape-8">
            <a:extLst>
              <a:ext uri="{FF2B5EF4-FFF2-40B4-BE49-F238E27FC236}">
                <a16:creationId xmlns:a16="http://schemas.microsoft.com/office/drawing/2014/main" id="{92CFDEDC-7BEC-939F-88D1-5821B66EE40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228975" y="6272213"/>
            <a:ext cx="457201" cy="71427"/>
          </a:xfrm>
          <a:custGeom>
            <a:avLst/>
            <a:gdLst/>
            <a:ahLst/>
            <a:cxnLst/>
            <a:rect l="0" t="0" r="0" b="0"/>
            <a:pathLst>
              <a:path w="457201" h="71427">
                <a:moveTo>
                  <a:pt x="0" y="0"/>
                </a:moveTo>
                <a:lnTo>
                  <a:pt x="0" y="0"/>
                </a:lnTo>
                <a:lnTo>
                  <a:pt x="3793" y="0"/>
                </a:lnTo>
                <a:lnTo>
                  <a:pt x="7771" y="2116"/>
                </a:lnTo>
                <a:lnTo>
                  <a:pt x="37197" y="23910"/>
                </a:lnTo>
                <a:lnTo>
                  <a:pt x="44578" y="26501"/>
                </a:lnTo>
                <a:lnTo>
                  <a:pt x="52356" y="28446"/>
                </a:lnTo>
                <a:lnTo>
                  <a:pt x="87528" y="46888"/>
                </a:lnTo>
                <a:lnTo>
                  <a:pt x="119365" y="56035"/>
                </a:lnTo>
                <a:lnTo>
                  <a:pt x="152418" y="64360"/>
                </a:lnTo>
                <a:lnTo>
                  <a:pt x="173570" y="69803"/>
                </a:lnTo>
                <a:lnTo>
                  <a:pt x="206727" y="71293"/>
                </a:lnTo>
                <a:lnTo>
                  <a:pt x="237822" y="71426"/>
                </a:lnTo>
                <a:lnTo>
                  <a:pt x="270942" y="70642"/>
                </a:lnTo>
                <a:lnTo>
                  <a:pt x="301066" y="61493"/>
                </a:lnTo>
                <a:lnTo>
                  <a:pt x="330238" y="49950"/>
                </a:lnTo>
                <a:lnTo>
                  <a:pt x="359635" y="38885"/>
                </a:lnTo>
                <a:lnTo>
                  <a:pt x="389436" y="32342"/>
                </a:lnTo>
                <a:lnTo>
                  <a:pt x="421880" y="16366"/>
                </a:lnTo>
                <a:lnTo>
                  <a:pt x="430390" y="14416"/>
                </a:lnTo>
                <a:lnTo>
                  <a:pt x="439643" y="8858"/>
                </a:lnTo>
                <a:lnTo>
                  <a:pt x="447412" y="2976"/>
                </a:lnTo>
                <a:lnTo>
                  <a:pt x="457200" y="0"/>
                </a:lnTo>
              </a:path>
            </a:pathLst>
          </a:custGeom>
          <a:ln w="19050">
            <a:solidFill>
              <a:srgbClr val="0000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SMARTInkShape-Group8">
            <a:extLst>
              <a:ext uri="{FF2B5EF4-FFF2-40B4-BE49-F238E27FC236}">
                <a16:creationId xmlns:a16="http://schemas.microsoft.com/office/drawing/2014/main" id="{7311F9D2-22E7-CCEF-BB53-A96A4C8F4C63}"/>
              </a:ext>
            </a:extLst>
          </p:cNvPr>
          <p:cNvGrpSpPr/>
          <p:nvPr/>
        </p:nvGrpSpPr>
        <p:grpSpPr>
          <a:xfrm>
            <a:off x="5800725" y="4593431"/>
            <a:ext cx="114301" cy="128589"/>
            <a:chOff x="5800725" y="4593431"/>
            <a:chExt cx="114301" cy="128589"/>
          </a:xfrm>
        </p:grpSpPr>
        <p:sp>
          <p:nvSpPr>
            <p:cNvPr id="15" name="SMARTInkShape-9">
              <a:extLst>
                <a:ext uri="{FF2B5EF4-FFF2-40B4-BE49-F238E27FC236}">
                  <a16:creationId xmlns:a16="http://schemas.microsoft.com/office/drawing/2014/main" id="{394D7015-EB7A-9076-3AE1-37D29FAC1EB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829300" y="4593431"/>
              <a:ext cx="85726" cy="128589"/>
            </a:xfrm>
            <a:custGeom>
              <a:avLst/>
              <a:gdLst/>
              <a:ahLst/>
              <a:cxnLst/>
              <a:rect l="0" t="0" r="0" b="0"/>
              <a:pathLst>
                <a:path w="85726" h="128589">
                  <a:moveTo>
                    <a:pt x="0" y="128588"/>
                  </a:moveTo>
                  <a:lnTo>
                    <a:pt x="0" y="128588"/>
                  </a:lnTo>
                  <a:lnTo>
                    <a:pt x="6150" y="128588"/>
                  </a:lnTo>
                  <a:lnTo>
                    <a:pt x="6481" y="127794"/>
                  </a:lnTo>
                  <a:lnTo>
                    <a:pt x="6848" y="124796"/>
                  </a:lnTo>
                  <a:lnTo>
                    <a:pt x="9130" y="120817"/>
                  </a:lnTo>
                  <a:lnTo>
                    <a:pt x="23929" y="100946"/>
                  </a:lnTo>
                  <a:lnTo>
                    <a:pt x="35752" y="69900"/>
                  </a:lnTo>
                  <a:lnTo>
                    <a:pt x="55974" y="34592"/>
                  </a:lnTo>
                  <a:lnTo>
                    <a:pt x="85725" y="0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MARTInkShape-10">
              <a:extLst>
                <a:ext uri="{FF2B5EF4-FFF2-40B4-BE49-F238E27FC236}">
                  <a16:creationId xmlns:a16="http://schemas.microsoft.com/office/drawing/2014/main" id="{69D87694-9236-B993-262C-E138E8DD8BC6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800725" y="4679156"/>
              <a:ext cx="21432" cy="35720"/>
            </a:xfrm>
            <a:custGeom>
              <a:avLst/>
              <a:gdLst/>
              <a:ahLst/>
              <a:cxnLst/>
              <a:rect l="0" t="0" r="0" b="0"/>
              <a:pathLst>
                <a:path w="21432" h="35720">
                  <a:moveTo>
                    <a:pt x="0" y="0"/>
                  </a:moveTo>
                  <a:lnTo>
                    <a:pt x="0" y="0"/>
                  </a:lnTo>
                  <a:lnTo>
                    <a:pt x="0" y="3792"/>
                  </a:lnTo>
                  <a:lnTo>
                    <a:pt x="794" y="4910"/>
                  </a:lnTo>
                  <a:lnTo>
                    <a:pt x="2116" y="5654"/>
                  </a:lnTo>
                  <a:lnTo>
                    <a:pt x="3792" y="6151"/>
                  </a:lnTo>
                  <a:lnTo>
                    <a:pt x="4909" y="7276"/>
                  </a:lnTo>
                  <a:lnTo>
                    <a:pt x="6848" y="13208"/>
                  </a:lnTo>
                  <a:lnTo>
                    <a:pt x="7136" y="24902"/>
                  </a:lnTo>
                  <a:lnTo>
                    <a:pt x="7932" y="26127"/>
                  </a:lnTo>
                  <a:lnTo>
                    <a:pt x="9256" y="26943"/>
                  </a:lnTo>
                  <a:lnTo>
                    <a:pt x="10934" y="27487"/>
                  </a:lnTo>
                  <a:lnTo>
                    <a:pt x="12052" y="28643"/>
                  </a:lnTo>
                  <a:lnTo>
                    <a:pt x="13293" y="32044"/>
                  </a:lnTo>
                  <a:lnTo>
                    <a:pt x="14418" y="33270"/>
                  </a:lnTo>
                  <a:lnTo>
                    <a:pt x="21431" y="35719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SMARTInkShape-11">
            <a:extLst>
              <a:ext uri="{FF2B5EF4-FFF2-40B4-BE49-F238E27FC236}">
                <a16:creationId xmlns:a16="http://schemas.microsoft.com/office/drawing/2014/main" id="{4E19215F-1A8D-CB31-1E31-D1AE5846D98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93444" y="3564731"/>
            <a:ext cx="642938" cy="78543"/>
          </a:xfrm>
          <a:custGeom>
            <a:avLst/>
            <a:gdLst/>
            <a:ahLst/>
            <a:cxnLst/>
            <a:rect l="0" t="0" r="0" b="0"/>
            <a:pathLst>
              <a:path w="642938" h="78543">
                <a:moveTo>
                  <a:pt x="0" y="35719"/>
                </a:moveTo>
                <a:lnTo>
                  <a:pt x="0" y="35719"/>
                </a:lnTo>
                <a:lnTo>
                  <a:pt x="3792" y="39511"/>
                </a:lnTo>
                <a:lnTo>
                  <a:pt x="7770" y="41373"/>
                </a:lnTo>
                <a:lnTo>
                  <a:pt x="19132" y="43460"/>
                </a:lnTo>
                <a:lnTo>
                  <a:pt x="28591" y="48478"/>
                </a:lnTo>
                <a:lnTo>
                  <a:pt x="54107" y="50741"/>
                </a:lnTo>
                <a:lnTo>
                  <a:pt x="64163" y="55649"/>
                </a:lnTo>
                <a:lnTo>
                  <a:pt x="98746" y="60917"/>
                </a:lnTo>
                <a:lnTo>
                  <a:pt x="111991" y="63627"/>
                </a:lnTo>
                <a:lnTo>
                  <a:pt x="123758" y="64890"/>
                </a:lnTo>
                <a:lnTo>
                  <a:pt x="137365" y="69909"/>
                </a:lnTo>
                <a:lnTo>
                  <a:pt x="172982" y="73515"/>
                </a:lnTo>
                <a:lnTo>
                  <a:pt x="186191" y="77080"/>
                </a:lnTo>
                <a:lnTo>
                  <a:pt x="221910" y="78542"/>
                </a:lnTo>
                <a:lnTo>
                  <a:pt x="230389" y="77770"/>
                </a:lnTo>
                <a:lnTo>
                  <a:pt x="244416" y="72924"/>
                </a:lnTo>
                <a:lnTo>
                  <a:pt x="276314" y="71525"/>
                </a:lnTo>
                <a:lnTo>
                  <a:pt x="295292" y="75570"/>
                </a:lnTo>
                <a:lnTo>
                  <a:pt x="328613" y="71749"/>
                </a:lnTo>
                <a:lnTo>
                  <a:pt x="352424" y="70685"/>
                </a:lnTo>
                <a:lnTo>
                  <a:pt x="380108" y="64738"/>
                </a:lnTo>
                <a:lnTo>
                  <a:pt x="388805" y="63697"/>
                </a:lnTo>
                <a:lnTo>
                  <a:pt x="412043" y="58169"/>
                </a:lnTo>
                <a:lnTo>
                  <a:pt x="435780" y="55168"/>
                </a:lnTo>
                <a:lnTo>
                  <a:pt x="450059" y="51535"/>
                </a:lnTo>
                <a:lnTo>
                  <a:pt x="473076" y="49414"/>
                </a:lnTo>
                <a:lnTo>
                  <a:pt x="487264" y="44391"/>
                </a:lnTo>
                <a:lnTo>
                  <a:pt x="500504" y="41199"/>
                </a:lnTo>
                <a:lnTo>
                  <a:pt x="514480" y="37343"/>
                </a:lnTo>
                <a:lnTo>
                  <a:pt x="537386" y="35139"/>
                </a:lnTo>
                <a:lnTo>
                  <a:pt x="572072" y="23055"/>
                </a:lnTo>
                <a:lnTo>
                  <a:pt x="580485" y="21359"/>
                </a:lnTo>
                <a:lnTo>
                  <a:pt x="592354" y="15920"/>
                </a:lnTo>
                <a:lnTo>
                  <a:pt x="604761" y="13709"/>
                </a:lnTo>
                <a:lnTo>
                  <a:pt x="614347" y="8676"/>
                </a:lnTo>
                <a:lnTo>
                  <a:pt x="627237" y="7234"/>
                </a:lnTo>
                <a:lnTo>
                  <a:pt x="634676" y="1001"/>
                </a:lnTo>
                <a:lnTo>
                  <a:pt x="642928" y="1"/>
                </a:lnTo>
                <a:lnTo>
                  <a:pt x="642935" y="0"/>
                </a:lnTo>
                <a:lnTo>
                  <a:pt x="642937" y="0"/>
                </a:lnTo>
              </a:path>
            </a:pathLst>
          </a:custGeom>
          <a:ln w="19050">
            <a:solidFill>
              <a:srgbClr val="0000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ARTInkShape-12">
            <a:extLst>
              <a:ext uri="{FF2B5EF4-FFF2-40B4-BE49-F238E27FC236}">
                <a16:creationId xmlns:a16="http://schemas.microsoft.com/office/drawing/2014/main" id="{3534C1F7-D3EA-CF2D-BBB2-B073DD37588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157413" y="3207544"/>
            <a:ext cx="364332" cy="14288"/>
          </a:xfrm>
          <a:custGeom>
            <a:avLst/>
            <a:gdLst/>
            <a:ahLst/>
            <a:cxnLst/>
            <a:rect l="0" t="0" r="0" b="0"/>
            <a:pathLst>
              <a:path w="364332" h="14288">
                <a:moveTo>
                  <a:pt x="0" y="0"/>
                </a:moveTo>
                <a:lnTo>
                  <a:pt x="0" y="0"/>
                </a:lnTo>
                <a:lnTo>
                  <a:pt x="3792" y="0"/>
                </a:lnTo>
                <a:lnTo>
                  <a:pt x="4909" y="793"/>
                </a:lnTo>
                <a:lnTo>
                  <a:pt x="5654" y="2116"/>
                </a:lnTo>
                <a:lnTo>
                  <a:pt x="6150" y="3792"/>
                </a:lnTo>
                <a:lnTo>
                  <a:pt x="7275" y="4909"/>
                </a:lnTo>
                <a:lnTo>
                  <a:pt x="10641" y="6150"/>
                </a:lnTo>
                <a:lnTo>
                  <a:pt x="45396" y="7932"/>
                </a:lnTo>
                <a:lnTo>
                  <a:pt x="58826" y="12797"/>
                </a:lnTo>
                <a:lnTo>
                  <a:pt x="90585" y="14200"/>
                </a:lnTo>
                <a:lnTo>
                  <a:pt x="124624" y="14282"/>
                </a:lnTo>
                <a:lnTo>
                  <a:pt x="159675" y="14287"/>
                </a:lnTo>
                <a:lnTo>
                  <a:pt x="194542" y="14287"/>
                </a:lnTo>
                <a:lnTo>
                  <a:pt x="227889" y="14287"/>
                </a:lnTo>
                <a:lnTo>
                  <a:pt x="263135" y="14287"/>
                </a:lnTo>
                <a:lnTo>
                  <a:pt x="273318" y="13494"/>
                </a:lnTo>
                <a:lnTo>
                  <a:pt x="307150" y="7585"/>
                </a:lnTo>
                <a:lnTo>
                  <a:pt x="316692" y="6546"/>
                </a:lnTo>
                <a:lnTo>
                  <a:pt x="342272" y="452"/>
                </a:lnTo>
                <a:lnTo>
                  <a:pt x="344862" y="301"/>
                </a:lnTo>
                <a:lnTo>
                  <a:pt x="349857" y="2251"/>
                </a:lnTo>
                <a:lnTo>
                  <a:pt x="354723" y="4969"/>
                </a:lnTo>
                <a:lnTo>
                  <a:pt x="364331" y="7144"/>
                </a:lnTo>
              </a:path>
            </a:pathLst>
          </a:custGeom>
          <a:ln w="19050">
            <a:solidFill>
              <a:srgbClr val="0000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ARTInkShape-13">
            <a:extLst>
              <a:ext uri="{FF2B5EF4-FFF2-40B4-BE49-F238E27FC236}">
                <a16:creationId xmlns:a16="http://schemas.microsoft.com/office/drawing/2014/main" id="{CA98393D-EEAB-472E-7465-AE90AF7C994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00750" y="2864644"/>
            <a:ext cx="1878807" cy="27583"/>
          </a:xfrm>
          <a:custGeom>
            <a:avLst/>
            <a:gdLst/>
            <a:ahLst/>
            <a:cxnLst/>
            <a:rect l="0" t="0" r="0" b="0"/>
            <a:pathLst>
              <a:path w="1878807" h="27583">
                <a:moveTo>
                  <a:pt x="0" y="7144"/>
                </a:moveTo>
                <a:lnTo>
                  <a:pt x="0" y="7144"/>
                </a:lnTo>
                <a:lnTo>
                  <a:pt x="33345" y="7144"/>
                </a:lnTo>
                <a:lnTo>
                  <a:pt x="45245" y="7144"/>
                </a:lnTo>
                <a:lnTo>
                  <a:pt x="50006" y="5027"/>
                </a:lnTo>
                <a:lnTo>
                  <a:pt x="52387" y="3351"/>
                </a:lnTo>
                <a:lnTo>
                  <a:pt x="63323" y="993"/>
                </a:lnTo>
                <a:lnTo>
                  <a:pt x="97961" y="26"/>
                </a:lnTo>
                <a:lnTo>
                  <a:pt x="131039" y="0"/>
                </a:lnTo>
                <a:lnTo>
                  <a:pt x="163309" y="0"/>
                </a:lnTo>
                <a:lnTo>
                  <a:pt x="195227" y="0"/>
                </a:lnTo>
                <a:lnTo>
                  <a:pt x="230840" y="0"/>
                </a:lnTo>
                <a:lnTo>
                  <a:pt x="266427" y="0"/>
                </a:lnTo>
                <a:lnTo>
                  <a:pt x="299521" y="0"/>
                </a:lnTo>
                <a:lnTo>
                  <a:pt x="329642" y="0"/>
                </a:lnTo>
                <a:lnTo>
                  <a:pt x="358812" y="0"/>
                </a:lnTo>
                <a:lnTo>
                  <a:pt x="388210" y="793"/>
                </a:lnTo>
                <a:lnTo>
                  <a:pt x="421805" y="6150"/>
                </a:lnTo>
                <a:lnTo>
                  <a:pt x="457242" y="7013"/>
                </a:lnTo>
                <a:lnTo>
                  <a:pt x="492924" y="7126"/>
                </a:lnTo>
                <a:lnTo>
                  <a:pt x="528638" y="7141"/>
                </a:lnTo>
                <a:lnTo>
                  <a:pt x="558006" y="7143"/>
                </a:lnTo>
                <a:lnTo>
                  <a:pt x="591442" y="7144"/>
                </a:lnTo>
                <a:lnTo>
                  <a:pt x="621212" y="7144"/>
                </a:lnTo>
                <a:lnTo>
                  <a:pt x="654933" y="7144"/>
                </a:lnTo>
                <a:lnTo>
                  <a:pt x="687463" y="7144"/>
                </a:lnTo>
                <a:lnTo>
                  <a:pt x="720436" y="7144"/>
                </a:lnTo>
                <a:lnTo>
                  <a:pt x="754789" y="7144"/>
                </a:lnTo>
                <a:lnTo>
                  <a:pt x="785330" y="9260"/>
                </a:lnTo>
                <a:lnTo>
                  <a:pt x="814291" y="13294"/>
                </a:lnTo>
                <a:lnTo>
                  <a:pt x="847853" y="14091"/>
                </a:lnTo>
                <a:lnTo>
                  <a:pt x="878236" y="14248"/>
                </a:lnTo>
                <a:lnTo>
                  <a:pt x="910961" y="14279"/>
                </a:lnTo>
                <a:lnTo>
                  <a:pt x="943089" y="14286"/>
                </a:lnTo>
                <a:lnTo>
                  <a:pt x="977070" y="14287"/>
                </a:lnTo>
                <a:lnTo>
                  <a:pt x="1006948" y="14287"/>
                </a:lnTo>
                <a:lnTo>
                  <a:pt x="1040690" y="14287"/>
                </a:lnTo>
                <a:lnTo>
                  <a:pt x="1071109" y="14287"/>
                </a:lnTo>
                <a:lnTo>
                  <a:pt x="1100048" y="14287"/>
                </a:lnTo>
                <a:lnTo>
                  <a:pt x="1133604" y="14287"/>
                </a:lnTo>
                <a:lnTo>
                  <a:pt x="1163986" y="14287"/>
                </a:lnTo>
                <a:lnTo>
                  <a:pt x="1192919" y="14287"/>
                </a:lnTo>
                <a:lnTo>
                  <a:pt x="1221563" y="14287"/>
                </a:lnTo>
                <a:lnTo>
                  <a:pt x="1252269" y="14287"/>
                </a:lnTo>
                <a:lnTo>
                  <a:pt x="1281088" y="14287"/>
                </a:lnTo>
                <a:lnTo>
                  <a:pt x="1312682" y="15081"/>
                </a:lnTo>
                <a:lnTo>
                  <a:pt x="1346143" y="20438"/>
                </a:lnTo>
                <a:lnTo>
                  <a:pt x="1376332" y="21235"/>
                </a:lnTo>
                <a:lnTo>
                  <a:pt x="1408099" y="21405"/>
                </a:lnTo>
                <a:lnTo>
                  <a:pt x="1443141" y="21427"/>
                </a:lnTo>
                <a:lnTo>
                  <a:pt x="1473860" y="21430"/>
                </a:lnTo>
                <a:lnTo>
                  <a:pt x="1507627" y="21431"/>
                </a:lnTo>
                <a:lnTo>
                  <a:pt x="1537435" y="23547"/>
                </a:lnTo>
                <a:lnTo>
                  <a:pt x="1564783" y="27582"/>
                </a:lnTo>
                <a:lnTo>
                  <a:pt x="1594586" y="22790"/>
                </a:lnTo>
                <a:lnTo>
                  <a:pt x="1628182" y="21610"/>
                </a:lnTo>
                <a:lnTo>
                  <a:pt x="1658369" y="21454"/>
                </a:lnTo>
                <a:lnTo>
                  <a:pt x="1687549" y="21434"/>
                </a:lnTo>
                <a:lnTo>
                  <a:pt x="1721159" y="21431"/>
                </a:lnTo>
                <a:lnTo>
                  <a:pt x="1754953" y="21431"/>
                </a:lnTo>
                <a:lnTo>
                  <a:pt x="1788317" y="21431"/>
                </a:lnTo>
                <a:lnTo>
                  <a:pt x="1823587" y="21431"/>
                </a:lnTo>
                <a:lnTo>
                  <a:pt x="1858852" y="21431"/>
                </a:lnTo>
                <a:lnTo>
                  <a:pt x="1878806" y="21431"/>
                </a:lnTo>
              </a:path>
            </a:pathLst>
          </a:custGeom>
          <a:ln w="19050">
            <a:solidFill>
              <a:srgbClr val="0000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ARTInkShape-14">
            <a:extLst>
              <a:ext uri="{FF2B5EF4-FFF2-40B4-BE49-F238E27FC236}">
                <a16:creationId xmlns:a16="http://schemas.microsoft.com/office/drawing/2014/main" id="{61E0FACB-5509-D217-2155-D4A072F1BD3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193381" y="2443163"/>
            <a:ext cx="1321595" cy="21428"/>
          </a:xfrm>
          <a:custGeom>
            <a:avLst/>
            <a:gdLst/>
            <a:ahLst/>
            <a:cxnLst/>
            <a:rect l="0" t="0" r="0" b="0"/>
            <a:pathLst>
              <a:path w="1321595" h="21428">
                <a:moveTo>
                  <a:pt x="0" y="0"/>
                </a:moveTo>
                <a:lnTo>
                  <a:pt x="0" y="0"/>
                </a:lnTo>
                <a:lnTo>
                  <a:pt x="32887" y="0"/>
                </a:lnTo>
                <a:lnTo>
                  <a:pt x="66635" y="0"/>
                </a:lnTo>
                <a:lnTo>
                  <a:pt x="71420" y="2116"/>
                </a:lnTo>
                <a:lnTo>
                  <a:pt x="73807" y="3792"/>
                </a:lnTo>
                <a:lnTo>
                  <a:pt x="84751" y="6150"/>
                </a:lnTo>
                <a:lnTo>
                  <a:pt x="118342" y="7126"/>
                </a:lnTo>
                <a:lnTo>
                  <a:pt x="151867" y="7143"/>
                </a:lnTo>
                <a:lnTo>
                  <a:pt x="187528" y="7143"/>
                </a:lnTo>
                <a:lnTo>
                  <a:pt x="219378" y="7143"/>
                </a:lnTo>
                <a:lnTo>
                  <a:pt x="252430" y="7143"/>
                </a:lnTo>
                <a:lnTo>
                  <a:pt x="280989" y="7937"/>
                </a:lnTo>
                <a:lnTo>
                  <a:pt x="309562" y="13625"/>
                </a:lnTo>
                <a:lnTo>
                  <a:pt x="342900" y="14248"/>
                </a:lnTo>
                <a:lnTo>
                  <a:pt x="352425" y="15064"/>
                </a:lnTo>
                <a:lnTo>
                  <a:pt x="361950" y="18072"/>
                </a:lnTo>
                <a:lnTo>
                  <a:pt x="373592" y="15705"/>
                </a:lnTo>
                <a:lnTo>
                  <a:pt x="380030" y="12851"/>
                </a:lnTo>
                <a:lnTo>
                  <a:pt x="391417" y="11796"/>
                </a:lnTo>
                <a:lnTo>
                  <a:pt x="423467" y="14068"/>
                </a:lnTo>
                <a:lnTo>
                  <a:pt x="456747" y="14268"/>
                </a:lnTo>
                <a:lnTo>
                  <a:pt x="486656" y="15078"/>
                </a:lnTo>
                <a:lnTo>
                  <a:pt x="521609" y="20438"/>
                </a:lnTo>
                <a:lnTo>
                  <a:pt x="555111" y="21300"/>
                </a:lnTo>
                <a:lnTo>
                  <a:pt x="586452" y="20620"/>
                </a:lnTo>
                <a:lnTo>
                  <a:pt x="621594" y="15278"/>
                </a:lnTo>
                <a:lnTo>
                  <a:pt x="655008" y="14483"/>
                </a:lnTo>
                <a:lnTo>
                  <a:pt x="685362" y="14325"/>
                </a:lnTo>
                <a:lnTo>
                  <a:pt x="718081" y="14295"/>
                </a:lnTo>
                <a:lnTo>
                  <a:pt x="749415" y="14289"/>
                </a:lnTo>
                <a:lnTo>
                  <a:pt x="778535" y="14287"/>
                </a:lnTo>
                <a:lnTo>
                  <a:pt x="807218" y="14287"/>
                </a:lnTo>
                <a:lnTo>
                  <a:pt x="836608" y="14287"/>
                </a:lnTo>
                <a:lnTo>
                  <a:pt x="870046" y="14287"/>
                </a:lnTo>
                <a:lnTo>
                  <a:pt x="899817" y="14287"/>
                </a:lnTo>
                <a:lnTo>
                  <a:pt x="929423" y="19197"/>
                </a:lnTo>
                <a:lnTo>
                  <a:pt x="962905" y="20989"/>
                </a:lnTo>
                <a:lnTo>
                  <a:pt x="992685" y="21343"/>
                </a:lnTo>
                <a:lnTo>
                  <a:pt x="1026407" y="21413"/>
                </a:lnTo>
                <a:lnTo>
                  <a:pt x="1056821" y="21427"/>
                </a:lnTo>
                <a:lnTo>
                  <a:pt x="1076455" y="19313"/>
                </a:lnTo>
                <a:lnTo>
                  <a:pt x="1081968" y="17637"/>
                </a:lnTo>
                <a:lnTo>
                  <a:pt x="1112835" y="19859"/>
                </a:lnTo>
                <a:lnTo>
                  <a:pt x="1146142" y="21224"/>
                </a:lnTo>
                <a:lnTo>
                  <a:pt x="1171402" y="20596"/>
                </a:lnTo>
                <a:lnTo>
                  <a:pt x="1201225" y="15275"/>
                </a:lnTo>
                <a:lnTo>
                  <a:pt x="1233164" y="14374"/>
                </a:lnTo>
                <a:lnTo>
                  <a:pt x="1266012" y="14292"/>
                </a:lnTo>
                <a:lnTo>
                  <a:pt x="1288123" y="13493"/>
                </a:lnTo>
                <a:lnTo>
                  <a:pt x="1302213" y="8136"/>
                </a:lnTo>
                <a:lnTo>
                  <a:pt x="1321594" y="7143"/>
                </a:lnTo>
              </a:path>
            </a:pathLst>
          </a:custGeom>
          <a:ln w="19050">
            <a:solidFill>
              <a:srgbClr val="0000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62369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136C-5D91-1C86-64DA-EF23A6C60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Binomial Bayes Estimator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580437-2F67-AFB3-5016-C8EBD49F8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360294"/>
            <a:ext cx="7772400" cy="31645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098C9-966D-4C64-5901-A151024E7E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2870A-82F3-4563-B17B-CF8AB3C48EE6}" type="slidenum">
              <a:rPr lang="en-US" altLang="en-US" smtClean="0"/>
              <a:pPr/>
              <a:t>11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F1F4CA-3B94-029F-6CDB-B2B4EC65509B}"/>
                  </a:ext>
                </a:extLst>
              </p14:cNvPr>
              <p14:cNvContentPartPr/>
              <p14:nvPr/>
            </p14:nvContentPartPr>
            <p14:xfrm>
              <a:off x="5028889" y="3355855"/>
              <a:ext cx="1580760" cy="36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F1F4CA-3B94-029F-6CDB-B2B4EC6550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19887" y="3346855"/>
                <a:ext cx="1598404" cy="5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7546573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F6380-7FE3-D688-444F-5B13A038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Variance/Bias Trade-off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5BCE97-515B-E33A-A595-F529151E0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992" y="1544638"/>
            <a:ext cx="6836015" cy="47958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E5CB4-3B80-08E6-55DD-F322AC1BAD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2870A-82F3-4563-B17B-CF8AB3C48EE6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1240860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CB8F6-1614-41D4-B4FB-21330917CC1E}" type="slidenum">
              <a:rPr lang="en-US" altLang="en-US" smtClean="0"/>
              <a:pPr/>
              <a:t>1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838200"/>
            <a:ext cx="9124950" cy="3238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4572000"/>
            <a:ext cx="91249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1580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4" b="13499"/>
          <a:stretch/>
        </p:blipFill>
        <p:spPr bwMode="auto">
          <a:xfrm>
            <a:off x="0" y="1143001"/>
            <a:ext cx="9144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CB8F6-1614-41D4-B4FB-21330917CC1E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1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3" b="38298"/>
          <a:stretch/>
        </p:blipFill>
        <p:spPr bwMode="auto">
          <a:xfrm>
            <a:off x="0" y="1143001"/>
            <a:ext cx="9144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CB8F6-1614-41D4-B4FB-21330917CC1E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3" name="SMARTInkShape-1">
            <a:extLst>
              <a:ext uri="{FF2B5EF4-FFF2-40B4-BE49-F238E27FC236}">
                <a16:creationId xmlns:a16="http://schemas.microsoft.com/office/drawing/2014/main" id="{0D0981C5-0671-18D4-8D84-044EB3BA447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508081" y="1571625"/>
            <a:ext cx="1120578" cy="21432"/>
          </a:xfrm>
          <a:custGeom>
            <a:avLst/>
            <a:gdLst/>
            <a:ahLst/>
            <a:cxnLst/>
            <a:rect l="0" t="0" r="0" b="0"/>
            <a:pathLst>
              <a:path w="1120578" h="21432">
                <a:moveTo>
                  <a:pt x="0" y="0"/>
                </a:moveTo>
                <a:lnTo>
                  <a:pt x="0" y="0"/>
                </a:lnTo>
                <a:lnTo>
                  <a:pt x="3792" y="0"/>
                </a:lnTo>
                <a:lnTo>
                  <a:pt x="7771" y="2117"/>
                </a:lnTo>
                <a:lnTo>
                  <a:pt x="12185" y="4909"/>
                </a:lnTo>
                <a:lnTo>
                  <a:pt x="21487" y="6702"/>
                </a:lnTo>
                <a:lnTo>
                  <a:pt x="23849" y="6849"/>
                </a:lnTo>
                <a:lnTo>
                  <a:pt x="28592" y="9130"/>
                </a:lnTo>
                <a:lnTo>
                  <a:pt x="33344" y="11995"/>
                </a:lnTo>
                <a:lnTo>
                  <a:pt x="42864" y="13835"/>
                </a:lnTo>
                <a:lnTo>
                  <a:pt x="62707" y="15064"/>
                </a:lnTo>
                <a:lnTo>
                  <a:pt x="79970" y="20436"/>
                </a:lnTo>
                <a:lnTo>
                  <a:pt x="114448" y="21392"/>
                </a:lnTo>
                <a:lnTo>
                  <a:pt x="147646" y="21429"/>
                </a:lnTo>
                <a:lnTo>
                  <a:pt x="182365" y="21431"/>
                </a:lnTo>
                <a:lnTo>
                  <a:pt x="207120" y="20637"/>
                </a:lnTo>
                <a:lnTo>
                  <a:pt x="242822" y="14949"/>
                </a:lnTo>
                <a:lnTo>
                  <a:pt x="272552" y="14375"/>
                </a:lnTo>
                <a:lnTo>
                  <a:pt x="305208" y="14299"/>
                </a:lnTo>
                <a:lnTo>
                  <a:pt x="336437" y="14289"/>
                </a:lnTo>
                <a:lnTo>
                  <a:pt x="364466" y="16404"/>
                </a:lnTo>
                <a:lnTo>
                  <a:pt x="378679" y="18403"/>
                </a:lnTo>
                <a:lnTo>
                  <a:pt x="414346" y="14986"/>
                </a:lnTo>
                <a:lnTo>
                  <a:pt x="450057" y="14379"/>
                </a:lnTo>
                <a:lnTo>
                  <a:pt x="482424" y="18098"/>
                </a:lnTo>
                <a:lnTo>
                  <a:pt x="513688" y="20773"/>
                </a:lnTo>
                <a:lnTo>
                  <a:pt x="542795" y="21301"/>
                </a:lnTo>
                <a:lnTo>
                  <a:pt x="575267" y="21406"/>
                </a:lnTo>
                <a:lnTo>
                  <a:pt x="606552" y="21426"/>
                </a:lnTo>
                <a:lnTo>
                  <a:pt x="637779" y="21430"/>
                </a:lnTo>
                <a:lnTo>
                  <a:pt x="670493" y="21431"/>
                </a:lnTo>
                <a:lnTo>
                  <a:pt x="700681" y="21431"/>
                </a:lnTo>
                <a:lnTo>
                  <a:pt x="732161" y="21431"/>
                </a:lnTo>
                <a:lnTo>
                  <a:pt x="761720" y="21431"/>
                </a:lnTo>
                <a:lnTo>
                  <a:pt x="792432" y="21431"/>
                </a:lnTo>
                <a:lnTo>
                  <a:pt x="821428" y="21431"/>
                </a:lnTo>
                <a:lnTo>
                  <a:pt x="852327" y="21431"/>
                </a:lnTo>
                <a:lnTo>
                  <a:pt x="886117" y="21431"/>
                </a:lnTo>
                <a:lnTo>
                  <a:pt x="919466" y="21431"/>
                </a:lnTo>
                <a:lnTo>
                  <a:pt x="949993" y="21431"/>
                </a:lnTo>
                <a:lnTo>
                  <a:pt x="985690" y="21431"/>
                </a:lnTo>
                <a:lnTo>
                  <a:pt x="1018656" y="21431"/>
                </a:lnTo>
                <a:lnTo>
                  <a:pt x="1052461" y="21431"/>
                </a:lnTo>
                <a:lnTo>
                  <a:pt x="1062687" y="21431"/>
                </a:lnTo>
                <a:lnTo>
                  <a:pt x="1071961" y="15777"/>
                </a:lnTo>
                <a:lnTo>
                  <a:pt x="1107330" y="14288"/>
                </a:lnTo>
                <a:lnTo>
                  <a:pt x="1120577" y="14288"/>
                </a:lnTo>
                <a:lnTo>
                  <a:pt x="1114425" y="14288"/>
                </a:lnTo>
              </a:path>
            </a:pathLst>
          </a:custGeom>
          <a:ln w="19050">
            <a:solidFill>
              <a:srgbClr val="0000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MARTInkShape-2">
            <a:extLst>
              <a:ext uri="{FF2B5EF4-FFF2-40B4-BE49-F238E27FC236}">
                <a16:creationId xmlns:a16="http://schemas.microsoft.com/office/drawing/2014/main" id="{359378E1-3D45-0F90-542D-E6264E9E121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036719" y="992981"/>
            <a:ext cx="100013" cy="164300"/>
          </a:xfrm>
          <a:custGeom>
            <a:avLst/>
            <a:gdLst/>
            <a:ahLst/>
            <a:cxnLst/>
            <a:rect l="0" t="0" r="0" b="0"/>
            <a:pathLst>
              <a:path w="100013" h="164300">
                <a:moveTo>
                  <a:pt x="0" y="150019"/>
                </a:moveTo>
                <a:lnTo>
                  <a:pt x="0" y="150019"/>
                </a:lnTo>
                <a:lnTo>
                  <a:pt x="6850" y="156868"/>
                </a:lnTo>
                <a:lnTo>
                  <a:pt x="10849" y="157076"/>
                </a:lnTo>
                <a:lnTo>
                  <a:pt x="11994" y="157898"/>
                </a:lnTo>
                <a:lnTo>
                  <a:pt x="12758" y="159241"/>
                </a:lnTo>
                <a:lnTo>
                  <a:pt x="13268" y="160929"/>
                </a:lnTo>
                <a:lnTo>
                  <a:pt x="14401" y="162055"/>
                </a:lnTo>
                <a:lnTo>
                  <a:pt x="21402" y="164299"/>
                </a:lnTo>
                <a:lnTo>
                  <a:pt x="21422" y="160512"/>
                </a:lnTo>
                <a:lnTo>
                  <a:pt x="23543" y="156534"/>
                </a:lnTo>
                <a:lnTo>
                  <a:pt x="26338" y="152121"/>
                </a:lnTo>
                <a:lnTo>
                  <a:pt x="35792" y="118777"/>
                </a:lnTo>
                <a:lnTo>
                  <a:pt x="50149" y="83592"/>
                </a:lnTo>
                <a:lnTo>
                  <a:pt x="66840" y="50519"/>
                </a:lnTo>
                <a:lnTo>
                  <a:pt x="85595" y="16574"/>
                </a:lnTo>
                <a:lnTo>
                  <a:pt x="100012" y="0"/>
                </a:lnTo>
              </a:path>
            </a:pathLst>
          </a:custGeom>
          <a:ln w="19050">
            <a:solidFill>
              <a:srgbClr val="0000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SMARTInkShape-Group3">
            <a:extLst>
              <a:ext uri="{FF2B5EF4-FFF2-40B4-BE49-F238E27FC236}">
                <a16:creationId xmlns:a16="http://schemas.microsoft.com/office/drawing/2014/main" id="{65202223-D590-F423-0B22-9D22B7998730}"/>
              </a:ext>
            </a:extLst>
          </p:cNvPr>
          <p:cNvGrpSpPr/>
          <p:nvPr/>
        </p:nvGrpSpPr>
        <p:grpSpPr>
          <a:xfrm>
            <a:off x="8315325" y="971666"/>
            <a:ext cx="70115" cy="221341"/>
            <a:chOff x="8315325" y="971666"/>
            <a:chExt cx="70115" cy="221341"/>
          </a:xfrm>
        </p:grpSpPr>
        <p:sp>
          <p:nvSpPr>
            <p:cNvPr id="5" name="SMARTInkShape-3">
              <a:extLst>
                <a:ext uri="{FF2B5EF4-FFF2-40B4-BE49-F238E27FC236}">
                  <a16:creationId xmlns:a16="http://schemas.microsoft.com/office/drawing/2014/main" id="{28994B4E-C442-5D03-8E7A-3A0CD2F326E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8315325" y="971666"/>
              <a:ext cx="70115" cy="142760"/>
            </a:xfrm>
            <a:custGeom>
              <a:avLst/>
              <a:gdLst/>
              <a:ahLst/>
              <a:cxnLst/>
              <a:rect l="0" t="0" r="0" b="0"/>
              <a:pathLst>
                <a:path w="70115" h="142760">
                  <a:moveTo>
                    <a:pt x="0" y="42747"/>
                  </a:moveTo>
                  <a:lnTo>
                    <a:pt x="0" y="42747"/>
                  </a:lnTo>
                  <a:lnTo>
                    <a:pt x="0" y="24969"/>
                  </a:lnTo>
                  <a:lnTo>
                    <a:pt x="794" y="23751"/>
                  </a:lnTo>
                  <a:lnTo>
                    <a:pt x="2117" y="22939"/>
                  </a:lnTo>
                  <a:lnTo>
                    <a:pt x="3792" y="22398"/>
                  </a:lnTo>
                  <a:lnTo>
                    <a:pt x="4910" y="21243"/>
                  </a:lnTo>
                  <a:lnTo>
                    <a:pt x="6152" y="17843"/>
                  </a:lnTo>
                  <a:lnTo>
                    <a:pt x="7276" y="16620"/>
                  </a:lnTo>
                  <a:lnTo>
                    <a:pt x="17000" y="10701"/>
                  </a:lnTo>
                  <a:lnTo>
                    <a:pt x="26259" y="2844"/>
                  </a:lnTo>
                  <a:lnTo>
                    <a:pt x="33356" y="761"/>
                  </a:lnTo>
                  <a:lnTo>
                    <a:pt x="45247" y="0"/>
                  </a:lnTo>
                  <a:lnTo>
                    <a:pt x="50007" y="2052"/>
                  </a:lnTo>
                  <a:lnTo>
                    <a:pt x="60523" y="10529"/>
                  </a:lnTo>
                  <a:lnTo>
                    <a:pt x="66969" y="20677"/>
                  </a:lnTo>
                  <a:lnTo>
                    <a:pt x="70114" y="33738"/>
                  </a:lnTo>
                  <a:lnTo>
                    <a:pt x="68733" y="42976"/>
                  </a:lnTo>
                  <a:lnTo>
                    <a:pt x="60761" y="76097"/>
                  </a:lnTo>
                  <a:lnTo>
                    <a:pt x="48472" y="108530"/>
                  </a:lnTo>
                  <a:lnTo>
                    <a:pt x="44524" y="119653"/>
                  </a:lnTo>
                  <a:lnTo>
                    <a:pt x="43190" y="130522"/>
                  </a:lnTo>
                  <a:lnTo>
                    <a:pt x="42287" y="132220"/>
                  </a:lnTo>
                  <a:lnTo>
                    <a:pt x="40891" y="133352"/>
                  </a:lnTo>
                  <a:lnTo>
                    <a:pt x="39167" y="134106"/>
                  </a:lnTo>
                  <a:lnTo>
                    <a:pt x="38812" y="134609"/>
                  </a:lnTo>
                  <a:lnTo>
                    <a:pt x="39368" y="134945"/>
                  </a:lnTo>
                  <a:lnTo>
                    <a:pt x="40533" y="135168"/>
                  </a:lnTo>
                  <a:lnTo>
                    <a:pt x="41309" y="136111"/>
                  </a:lnTo>
                  <a:lnTo>
                    <a:pt x="42802" y="142453"/>
                  </a:lnTo>
                  <a:lnTo>
                    <a:pt x="50006" y="142759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MARTInkShape-4">
              <a:extLst>
                <a:ext uri="{FF2B5EF4-FFF2-40B4-BE49-F238E27FC236}">
                  <a16:creationId xmlns:a16="http://schemas.microsoft.com/office/drawing/2014/main" id="{ACA98B0A-39BB-A3DA-E94E-CF4BF1FD3C8B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8351044" y="1193006"/>
              <a:ext cx="7145" cy="1"/>
            </a:xfrm>
            <a:custGeom>
              <a:avLst/>
              <a:gdLst/>
              <a:ahLst/>
              <a:cxnLst/>
              <a:rect l="0" t="0" r="0" b="0"/>
              <a:pathLst>
                <a:path w="7145" h="1">
                  <a:moveTo>
                    <a:pt x="7144" y="0"/>
                  </a:moveTo>
                  <a:lnTo>
                    <a:pt x="7144" y="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MARTInkShape-5">
            <a:extLst>
              <a:ext uri="{FF2B5EF4-FFF2-40B4-BE49-F238E27FC236}">
                <a16:creationId xmlns:a16="http://schemas.microsoft.com/office/drawing/2014/main" id="{F7EA5FCC-D319-2527-6249-8FBF06C44FD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865144" y="2643188"/>
            <a:ext cx="1714501" cy="28576"/>
          </a:xfrm>
          <a:custGeom>
            <a:avLst/>
            <a:gdLst/>
            <a:ahLst/>
            <a:cxnLst/>
            <a:rect l="0" t="0" r="0" b="0"/>
            <a:pathLst>
              <a:path w="1714501" h="28576">
                <a:moveTo>
                  <a:pt x="0" y="0"/>
                </a:moveTo>
                <a:lnTo>
                  <a:pt x="0" y="0"/>
                </a:lnTo>
                <a:lnTo>
                  <a:pt x="24117" y="0"/>
                </a:lnTo>
                <a:lnTo>
                  <a:pt x="25603" y="793"/>
                </a:lnTo>
                <a:lnTo>
                  <a:pt x="26593" y="2116"/>
                </a:lnTo>
                <a:lnTo>
                  <a:pt x="27254" y="3792"/>
                </a:lnTo>
                <a:lnTo>
                  <a:pt x="28487" y="4909"/>
                </a:lnTo>
                <a:lnTo>
                  <a:pt x="31975" y="6150"/>
                </a:lnTo>
                <a:lnTo>
                  <a:pt x="66677" y="7141"/>
                </a:lnTo>
                <a:lnTo>
                  <a:pt x="80961" y="7143"/>
                </a:lnTo>
                <a:lnTo>
                  <a:pt x="85725" y="9260"/>
                </a:lnTo>
                <a:lnTo>
                  <a:pt x="90487" y="12053"/>
                </a:lnTo>
                <a:lnTo>
                  <a:pt x="100012" y="13845"/>
                </a:lnTo>
                <a:lnTo>
                  <a:pt x="135600" y="14283"/>
                </a:lnTo>
                <a:lnTo>
                  <a:pt x="138025" y="14284"/>
                </a:lnTo>
                <a:lnTo>
                  <a:pt x="142836" y="16403"/>
                </a:lnTo>
                <a:lnTo>
                  <a:pt x="145230" y="18078"/>
                </a:lnTo>
                <a:lnTo>
                  <a:pt x="156185" y="20438"/>
                </a:lnTo>
                <a:lnTo>
                  <a:pt x="191352" y="21419"/>
                </a:lnTo>
                <a:lnTo>
                  <a:pt x="194243" y="21423"/>
                </a:lnTo>
                <a:lnTo>
                  <a:pt x="199572" y="23544"/>
                </a:lnTo>
                <a:lnTo>
                  <a:pt x="202104" y="25221"/>
                </a:lnTo>
                <a:lnTo>
                  <a:pt x="213253" y="27581"/>
                </a:lnTo>
                <a:lnTo>
                  <a:pt x="247721" y="28557"/>
                </a:lnTo>
                <a:lnTo>
                  <a:pt x="283285" y="28574"/>
                </a:lnTo>
                <a:lnTo>
                  <a:pt x="319000" y="28575"/>
                </a:lnTo>
                <a:lnTo>
                  <a:pt x="350178" y="28575"/>
                </a:lnTo>
                <a:lnTo>
                  <a:pt x="383389" y="28575"/>
                </a:lnTo>
                <a:lnTo>
                  <a:pt x="415924" y="28575"/>
                </a:lnTo>
                <a:lnTo>
                  <a:pt x="447969" y="28575"/>
                </a:lnTo>
                <a:lnTo>
                  <a:pt x="481029" y="28575"/>
                </a:lnTo>
                <a:lnTo>
                  <a:pt x="509588" y="27781"/>
                </a:lnTo>
                <a:lnTo>
                  <a:pt x="538162" y="22093"/>
                </a:lnTo>
                <a:lnTo>
                  <a:pt x="566737" y="20695"/>
                </a:lnTo>
                <a:lnTo>
                  <a:pt x="595312" y="14954"/>
                </a:lnTo>
                <a:lnTo>
                  <a:pt x="628797" y="14345"/>
                </a:lnTo>
                <a:lnTo>
                  <a:pt x="644657" y="13510"/>
                </a:lnTo>
                <a:lnTo>
                  <a:pt x="678618" y="7585"/>
                </a:lnTo>
                <a:lnTo>
                  <a:pt x="711990" y="7169"/>
                </a:lnTo>
                <a:lnTo>
                  <a:pt x="745331" y="7145"/>
                </a:lnTo>
                <a:lnTo>
                  <a:pt x="778669" y="7143"/>
                </a:lnTo>
                <a:lnTo>
                  <a:pt x="795073" y="5027"/>
                </a:lnTo>
                <a:lnTo>
                  <a:pt x="826992" y="293"/>
                </a:lnTo>
                <a:lnTo>
                  <a:pt x="860466" y="17"/>
                </a:lnTo>
                <a:lnTo>
                  <a:pt x="889782" y="795"/>
                </a:lnTo>
                <a:lnTo>
                  <a:pt x="912227" y="6150"/>
                </a:lnTo>
                <a:lnTo>
                  <a:pt x="945368" y="7085"/>
                </a:lnTo>
                <a:lnTo>
                  <a:pt x="978694" y="7140"/>
                </a:lnTo>
                <a:lnTo>
                  <a:pt x="1010311" y="7143"/>
                </a:lnTo>
                <a:lnTo>
                  <a:pt x="1038282" y="7937"/>
                </a:lnTo>
                <a:lnTo>
                  <a:pt x="1066804" y="13625"/>
                </a:lnTo>
                <a:lnTo>
                  <a:pt x="1100137" y="14248"/>
                </a:lnTo>
                <a:lnTo>
                  <a:pt x="1133474" y="14284"/>
                </a:lnTo>
                <a:lnTo>
                  <a:pt x="1166812" y="14287"/>
                </a:lnTo>
                <a:lnTo>
                  <a:pt x="1200150" y="14287"/>
                </a:lnTo>
                <a:lnTo>
                  <a:pt x="1209675" y="15081"/>
                </a:lnTo>
                <a:lnTo>
                  <a:pt x="1238250" y="20769"/>
                </a:lnTo>
                <a:lnTo>
                  <a:pt x="1272557" y="21405"/>
                </a:lnTo>
                <a:lnTo>
                  <a:pt x="1293828" y="22219"/>
                </a:lnTo>
                <a:lnTo>
                  <a:pt x="1325106" y="28133"/>
                </a:lnTo>
                <a:lnTo>
                  <a:pt x="1359504" y="28548"/>
                </a:lnTo>
                <a:lnTo>
                  <a:pt x="1394420" y="28574"/>
                </a:lnTo>
                <a:lnTo>
                  <a:pt x="1426450" y="28575"/>
                </a:lnTo>
                <a:lnTo>
                  <a:pt x="1459711" y="28575"/>
                </a:lnTo>
                <a:lnTo>
                  <a:pt x="1493044" y="28575"/>
                </a:lnTo>
                <a:lnTo>
                  <a:pt x="1527027" y="28575"/>
                </a:lnTo>
                <a:lnTo>
                  <a:pt x="1562054" y="28575"/>
                </a:lnTo>
                <a:lnTo>
                  <a:pt x="1594668" y="28575"/>
                </a:lnTo>
                <a:lnTo>
                  <a:pt x="1603297" y="27781"/>
                </a:lnTo>
                <a:lnTo>
                  <a:pt x="1628190" y="21872"/>
                </a:lnTo>
                <a:lnTo>
                  <a:pt x="1661909" y="21436"/>
                </a:lnTo>
                <a:lnTo>
                  <a:pt x="1696840" y="21431"/>
                </a:lnTo>
                <a:lnTo>
                  <a:pt x="1714500" y="21431"/>
                </a:lnTo>
              </a:path>
            </a:pathLst>
          </a:custGeom>
          <a:ln w="19050">
            <a:solidFill>
              <a:srgbClr val="0000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ARTInkShape-6">
            <a:extLst>
              <a:ext uri="{FF2B5EF4-FFF2-40B4-BE49-F238E27FC236}">
                <a16:creationId xmlns:a16="http://schemas.microsoft.com/office/drawing/2014/main" id="{7B119A96-34C0-C867-C590-150420FF0C1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78981" y="3707606"/>
            <a:ext cx="1350170" cy="42569"/>
          </a:xfrm>
          <a:custGeom>
            <a:avLst/>
            <a:gdLst/>
            <a:ahLst/>
            <a:cxnLst/>
            <a:rect l="0" t="0" r="0" b="0"/>
            <a:pathLst>
              <a:path w="1350170" h="42569">
                <a:moveTo>
                  <a:pt x="0" y="28575"/>
                </a:moveTo>
                <a:lnTo>
                  <a:pt x="0" y="28575"/>
                </a:lnTo>
                <a:lnTo>
                  <a:pt x="6151" y="28575"/>
                </a:lnTo>
                <a:lnTo>
                  <a:pt x="12651" y="33484"/>
                </a:lnTo>
                <a:lnTo>
                  <a:pt x="19271" y="35057"/>
                </a:lnTo>
                <a:lnTo>
                  <a:pt x="54769" y="35717"/>
                </a:lnTo>
                <a:lnTo>
                  <a:pt x="90291" y="35719"/>
                </a:lnTo>
                <a:lnTo>
                  <a:pt x="123305" y="36512"/>
                </a:lnTo>
                <a:lnTo>
                  <a:pt x="137275" y="41373"/>
                </a:lnTo>
                <a:lnTo>
                  <a:pt x="155087" y="42568"/>
                </a:lnTo>
                <a:lnTo>
                  <a:pt x="162325" y="40615"/>
                </a:lnTo>
                <a:lnTo>
                  <a:pt x="168982" y="37895"/>
                </a:lnTo>
                <a:lnTo>
                  <a:pt x="200160" y="35847"/>
                </a:lnTo>
                <a:lnTo>
                  <a:pt x="233371" y="35726"/>
                </a:lnTo>
                <a:lnTo>
                  <a:pt x="266701" y="35719"/>
                </a:lnTo>
                <a:lnTo>
                  <a:pt x="296500" y="35719"/>
                </a:lnTo>
                <a:lnTo>
                  <a:pt x="328302" y="35719"/>
                </a:lnTo>
                <a:lnTo>
                  <a:pt x="352385" y="34926"/>
                </a:lnTo>
                <a:lnTo>
                  <a:pt x="385906" y="29238"/>
                </a:lnTo>
                <a:lnTo>
                  <a:pt x="416523" y="27840"/>
                </a:lnTo>
                <a:lnTo>
                  <a:pt x="450186" y="22099"/>
                </a:lnTo>
                <a:lnTo>
                  <a:pt x="485724" y="21490"/>
                </a:lnTo>
                <a:lnTo>
                  <a:pt x="501723" y="20655"/>
                </a:lnTo>
                <a:lnTo>
                  <a:pt x="536659" y="14951"/>
                </a:lnTo>
                <a:lnTo>
                  <a:pt x="567823" y="14375"/>
                </a:lnTo>
                <a:lnTo>
                  <a:pt x="598415" y="14299"/>
                </a:lnTo>
                <a:lnTo>
                  <a:pt x="615987" y="12175"/>
                </a:lnTo>
                <a:lnTo>
                  <a:pt x="649502" y="7806"/>
                </a:lnTo>
                <a:lnTo>
                  <a:pt x="679677" y="7231"/>
                </a:lnTo>
                <a:lnTo>
                  <a:pt x="712393" y="7156"/>
                </a:lnTo>
                <a:lnTo>
                  <a:pt x="730193" y="9264"/>
                </a:lnTo>
                <a:lnTo>
                  <a:pt x="764583" y="13626"/>
                </a:lnTo>
                <a:lnTo>
                  <a:pt x="796334" y="14201"/>
                </a:lnTo>
                <a:lnTo>
                  <a:pt x="829120" y="14276"/>
                </a:lnTo>
                <a:lnTo>
                  <a:pt x="859543" y="14286"/>
                </a:lnTo>
                <a:lnTo>
                  <a:pt x="893271" y="14287"/>
                </a:lnTo>
                <a:lnTo>
                  <a:pt x="928727" y="12171"/>
                </a:lnTo>
                <a:lnTo>
                  <a:pt x="964412" y="7806"/>
                </a:lnTo>
                <a:lnTo>
                  <a:pt x="996334" y="7231"/>
                </a:lnTo>
                <a:lnTo>
                  <a:pt x="1027025" y="7156"/>
                </a:lnTo>
                <a:lnTo>
                  <a:pt x="1057995" y="7145"/>
                </a:lnTo>
                <a:lnTo>
                  <a:pt x="1093089" y="7144"/>
                </a:lnTo>
                <a:lnTo>
                  <a:pt x="1123071" y="1490"/>
                </a:lnTo>
                <a:lnTo>
                  <a:pt x="1156793" y="131"/>
                </a:lnTo>
                <a:lnTo>
                  <a:pt x="1190596" y="8"/>
                </a:lnTo>
                <a:lnTo>
                  <a:pt x="1208876" y="796"/>
                </a:lnTo>
                <a:lnTo>
                  <a:pt x="1223069" y="5655"/>
                </a:lnTo>
                <a:lnTo>
                  <a:pt x="1231768" y="5689"/>
                </a:lnTo>
                <a:lnTo>
                  <a:pt x="1265440" y="269"/>
                </a:lnTo>
                <a:lnTo>
                  <a:pt x="1300015" y="3"/>
                </a:lnTo>
                <a:lnTo>
                  <a:pt x="1327560" y="0"/>
                </a:lnTo>
                <a:lnTo>
                  <a:pt x="1335557" y="6849"/>
                </a:lnTo>
                <a:lnTo>
                  <a:pt x="1350169" y="7144"/>
                </a:lnTo>
              </a:path>
            </a:pathLst>
          </a:custGeom>
          <a:ln w="19050">
            <a:solidFill>
              <a:srgbClr val="0000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ARTInkShape-7">
            <a:extLst>
              <a:ext uri="{FF2B5EF4-FFF2-40B4-BE49-F238E27FC236}">
                <a16:creationId xmlns:a16="http://schemas.microsoft.com/office/drawing/2014/main" id="{C9ACF56B-4022-A37A-9F97-236E72F7247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957763" y="3743325"/>
            <a:ext cx="1135857" cy="57151"/>
          </a:xfrm>
          <a:custGeom>
            <a:avLst/>
            <a:gdLst/>
            <a:ahLst/>
            <a:cxnLst/>
            <a:rect l="0" t="0" r="0" b="0"/>
            <a:pathLst>
              <a:path w="1135857" h="57151">
                <a:moveTo>
                  <a:pt x="0" y="14288"/>
                </a:moveTo>
                <a:lnTo>
                  <a:pt x="0" y="14288"/>
                </a:lnTo>
                <a:lnTo>
                  <a:pt x="0" y="10495"/>
                </a:lnTo>
                <a:lnTo>
                  <a:pt x="793" y="9378"/>
                </a:lnTo>
                <a:lnTo>
                  <a:pt x="2116" y="8634"/>
                </a:lnTo>
                <a:lnTo>
                  <a:pt x="6849" y="7231"/>
                </a:lnTo>
                <a:lnTo>
                  <a:pt x="30990" y="7144"/>
                </a:lnTo>
                <a:lnTo>
                  <a:pt x="35733" y="5027"/>
                </a:lnTo>
                <a:lnTo>
                  <a:pt x="40487" y="2234"/>
                </a:lnTo>
                <a:lnTo>
                  <a:pt x="50007" y="441"/>
                </a:lnTo>
                <a:lnTo>
                  <a:pt x="84754" y="2"/>
                </a:lnTo>
                <a:lnTo>
                  <a:pt x="117563" y="0"/>
                </a:lnTo>
                <a:lnTo>
                  <a:pt x="152291" y="0"/>
                </a:lnTo>
                <a:lnTo>
                  <a:pt x="184216" y="0"/>
                </a:lnTo>
                <a:lnTo>
                  <a:pt x="219040" y="0"/>
                </a:lnTo>
                <a:lnTo>
                  <a:pt x="254077" y="0"/>
                </a:lnTo>
                <a:lnTo>
                  <a:pt x="288089" y="0"/>
                </a:lnTo>
                <a:lnTo>
                  <a:pt x="309289" y="2117"/>
                </a:lnTo>
                <a:lnTo>
                  <a:pt x="342458" y="6702"/>
                </a:lnTo>
                <a:lnTo>
                  <a:pt x="372357" y="7085"/>
                </a:lnTo>
                <a:lnTo>
                  <a:pt x="392374" y="7920"/>
                </a:lnTo>
                <a:lnTo>
                  <a:pt x="423606" y="13624"/>
                </a:lnTo>
                <a:lnTo>
                  <a:pt x="457324" y="19139"/>
                </a:lnTo>
                <a:lnTo>
                  <a:pt x="490681" y="21129"/>
                </a:lnTo>
                <a:lnTo>
                  <a:pt x="522688" y="27046"/>
                </a:lnTo>
                <a:lnTo>
                  <a:pt x="557369" y="29168"/>
                </a:lnTo>
                <a:lnTo>
                  <a:pt x="589159" y="34699"/>
                </a:lnTo>
                <a:lnTo>
                  <a:pt x="621950" y="35584"/>
                </a:lnTo>
                <a:lnTo>
                  <a:pt x="640951" y="37796"/>
                </a:lnTo>
                <a:lnTo>
                  <a:pt x="658753" y="41361"/>
                </a:lnTo>
                <a:lnTo>
                  <a:pt x="692350" y="47574"/>
                </a:lnTo>
                <a:lnTo>
                  <a:pt x="722537" y="49686"/>
                </a:lnTo>
                <a:lnTo>
                  <a:pt x="757371" y="52080"/>
                </a:lnTo>
                <a:lnTo>
                  <a:pt x="792973" y="56482"/>
                </a:lnTo>
                <a:lnTo>
                  <a:pt x="824884" y="57062"/>
                </a:lnTo>
                <a:lnTo>
                  <a:pt x="857691" y="57138"/>
                </a:lnTo>
                <a:lnTo>
                  <a:pt x="893026" y="57148"/>
                </a:lnTo>
                <a:lnTo>
                  <a:pt x="924902" y="57150"/>
                </a:lnTo>
                <a:lnTo>
                  <a:pt x="957704" y="57150"/>
                </a:lnTo>
                <a:lnTo>
                  <a:pt x="992393" y="57150"/>
                </a:lnTo>
                <a:lnTo>
                  <a:pt x="1027159" y="57150"/>
                </a:lnTo>
                <a:lnTo>
                  <a:pt x="1059256" y="55033"/>
                </a:lnTo>
                <a:lnTo>
                  <a:pt x="1093661" y="50300"/>
                </a:lnTo>
                <a:lnTo>
                  <a:pt x="1127200" y="50008"/>
                </a:lnTo>
                <a:lnTo>
                  <a:pt x="1135856" y="42863"/>
                </a:lnTo>
              </a:path>
            </a:pathLst>
          </a:custGeom>
          <a:ln w="19050">
            <a:solidFill>
              <a:srgbClr val="0000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ARTInkShape-8">
            <a:extLst>
              <a:ext uri="{FF2B5EF4-FFF2-40B4-BE49-F238E27FC236}">
                <a16:creationId xmlns:a16="http://schemas.microsoft.com/office/drawing/2014/main" id="{D65931FC-45CC-B7A4-CD7E-3F34A2D7527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079581" y="4143375"/>
            <a:ext cx="592933" cy="28281"/>
          </a:xfrm>
          <a:custGeom>
            <a:avLst/>
            <a:gdLst/>
            <a:ahLst/>
            <a:cxnLst/>
            <a:rect l="0" t="0" r="0" b="0"/>
            <a:pathLst>
              <a:path w="592933" h="28281">
                <a:moveTo>
                  <a:pt x="0" y="0"/>
                </a:moveTo>
                <a:lnTo>
                  <a:pt x="0" y="0"/>
                </a:lnTo>
                <a:lnTo>
                  <a:pt x="6152" y="0"/>
                </a:lnTo>
                <a:lnTo>
                  <a:pt x="13207" y="6150"/>
                </a:lnTo>
                <a:lnTo>
                  <a:pt x="20344" y="7057"/>
                </a:lnTo>
                <a:lnTo>
                  <a:pt x="34403" y="7141"/>
                </a:lnTo>
                <a:lnTo>
                  <a:pt x="41162" y="12053"/>
                </a:lnTo>
                <a:lnTo>
                  <a:pt x="47826" y="13625"/>
                </a:lnTo>
                <a:lnTo>
                  <a:pt x="76995" y="15076"/>
                </a:lnTo>
                <a:lnTo>
                  <a:pt x="96970" y="20769"/>
                </a:lnTo>
                <a:lnTo>
                  <a:pt x="119839" y="22208"/>
                </a:lnTo>
                <a:lnTo>
                  <a:pt x="137117" y="27579"/>
                </a:lnTo>
                <a:lnTo>
                  <a:pt x="148753" y="28280"/>
                </a:lnTo>
                <a:lnTo>
                  <a:pt x="155541" y="26327"/>
                </a:lnTo>
                <a:lnTo>
                  <a:pt x="161998" y="23607"/>
                </a:lnTo>
                <a:lnTo>
                  <a:pt x="195988" y="21488"/>
                </a:lnTo>
                <a:lnTo>
                  <a:pt x="228643" y="21434"/>
                </a:lnTo>
                <a:lnTo>
                  <a:pt x="260221" y="21431"/>
                </a:lnTo>
                <a:lnTo>
                  <a:pt x="292932" y="21431"/>
                </a:lnTo>
                <a:lnTo>
                  <a:pt x="326234" y="21431"/>
                </a:lnTo>
                <a:lnTo>
                  <a:pt x="359569" y="21431"/>
                </a:lnTo>
                <a:lnTo>
                  <a:pt x="393876" y="21431"/>
                </a:lnTo>
                <a:lnTo>
                  <a:pt x="428755" y="21431"/>
                </a:lnTo>
                <a:lnTo>
                  <a:pt x="461821" y="21431"/>
                </a:lnTo>
                <a:lnTo>
                  <a:pt x="487560" y="20638"/>
                </a:lnTo>
                <a:lnTo>
                  <a:pt x="501591" y="15777"/>
                </a:lnTo>
                <a:lnTo>
                  <a:pt x="535192" y="14326"/>
                </a:lnTo>
                <a:lnTo>
                  <a:pt x="552519" y="13499"/>
                </a:lnTo>
                <a:lnTo>
                  <a:pt x="566434" y="8137"/>
                </a:lnTo>
                <a:lnTo>
                  <a:pt x="592932" y="7144"/>
                </a:lnTo>
              </a:path>
            </a:pathLst>
          </a:custGeom>
          <a:ln w="19050">
            <a:solidFill>
              <a:srgbClr val="0000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ARTInkShape-9">
            <a:extLst>
              <a:ext uri="{FF2B5EF4-FFF2-40B4-BE49-F238E27FC236}">
                <a16:creationId xmlns:a16="http://schemas.microsoft.com/office/drawing/2014/main" id="{6DF2E655-E23B-15A4-C885-2B1BB5DAE78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50081" y="4465934"/>
            <a:ext cx="428626" cy="34630"/>
          </a:xfrm>
          <a:custGeom>
            <a:avLst/>
            <a:gdLst/>
            <a:ahLst/>
            <a:cxnLst/>
            <a:rect l="0" t="0" r="0" b="0"/>
            <a:pathLst>
              <a:path w="428626" h="34630">
                <a:moveTo>
                  <a:pt x="0" y="20341"/>
                </a:moveTo>
                <a:lnTo>
                  <a:pt x="0" y="20341"/>
                </a:lnTo>
                <a:lnTo>
                  <a:pt x="34192" y="20341"/>
                </a:lnTo>
                <a:lnTo>
                  <a:pt x="51403" y="20341"/>
                </a:lnTo>
                <a:lnTo>
                  <a:pt x="56712" y="22458"/>
                </a:lnTo>
                <a:lnTo>
                  <a:pt x="59240" y="24133"/>
                </a:lnTo>
                <a:lnTo>
                  <a:pt x="70381" y="26491"/>
                </a:lnTo>
                <a:lnTo>
                  <a:pt x="87574" y="28082"/>
                </a:lnTo>
                <a:lnTo>
                  <a:pt x="98356" y="32336"/>
                </a:lnTo>
                <a:lnTo>
                  <a:pt x="130510" y="34427"/>
                </a:lnTo>
                <a:lnTo>
                  <a:pt x="164413" y="34611"/>
                </a:lnTo>
                <a:lnTo>
                  <a:pt x="193993" y="34627"/>
                </a:lnTo>
                <a:lnTo>
                  <a:pt x="226630" y="34629"/>
                </a:lnTo>
                <a:lnTo>
                  <a:pt x="257063" y="33835"/>
                </a:lnTo>
                <a:lnTo>
                  <a:pt x="286833" y="28478"/>
                </a:lnTo>
                <a:lnTo>
                  <a:pt x="319495" y="25498"/>
                </a:lnTo>
                <a:lnTo>
                  <a:pt x="349931" y="16111"/>
                </a:lnTo>
                <a:lnTo>
                  <a:pt x="385617" y="7713"/>
                </a:lnTo>
                <a:lnTo>
                  <a:pt x="394429" y="5998"/>
                </a:lnTo>
                <a:lnTo>
                  <a:pt x="409149" y="0"/>
                </a:lnTo>
                <a:lnTo>
                  <a:pt x="411672" y="431"/>
                </a:lnTo>
                <a:lnTo>
                  <a:pt x="421425" y="4707"/>
                </a:lnTo>
                <a:lnTo>
                  <a:pt x="428625" y="6054"/>
                </a:lnTo>
              </a:path>
            </a:pathLst>
          </a:custGeom>
          <a:ln w="19050">
            <a:solidFill>
              <a:srgbClr val="0000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1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42" b="37219"/>
          <a:stretch/>
        </p:blipFill>
        <p:spPr bwMode="auto">
          <a:xfrm>
            <a:off x="0" y="1219201"/>
            <a:ext cx="9144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CB8F6-1614-41D4-B4FB-21330917CC1E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3" name="SMARTInkShape-10">
            <a:extLst>
              <a:ext uri="{FF2B5EF4-FFF2-40B4-BE49-F238E27FC236}">
                <a16:creationId xmlns:a16="http://schemas.microsoft.com/office/drawing/2014/main" id="{68C8C723-6337-2057-A3E8-29313D9E634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429500" y="1550194"/>
            <a:ext cx="1214439" cy="78495"/>
          </a:xfrm>
          <a:custGeom>
            <a:avLst/>
            <a:gdLst/>
            <a:ahLst/>
            <a:cxnLst/>
            <a:rect l="0" t="0" r="0" b="0"/>
            <a:pathLst>
              <a:path w="1214439" h="78495">
                <a:moveTo>
                  <a:pt x="0" y="7144"/>
                </a:moveTo>
                <a:lnTo>
                  <a:pt x="0" y="7144"/>
                </a:lnTo>
                <a:lnTo>
                  <a:pt x="34017" y="7144"/>
                </a:lnTo>
                <a:lnTo>
                  <a:pt x="66678" y="7144"/>
                </a:lnTo>
                <a:lnTo>
                  <a:pt x="81111" y="6350"/>
                </a:lnTo>
                <a:lnTo>
                  <a:pt x="94955" y="993"/>
                </a:lnTo>
                <a:lnTo>
                  <a:pt x="127315" y="25"/>
                </a:lnTo>
                <a:lnTo>
                  <a:pt x="160421" y="0"/>
                </a:lnTo>
                <a:lnTo>
                  <a:pt x="195319" y="0"/>
                </a:lnTo>
                <a:lnTo>
                  <a:pt x="224364" y="794"/>
                </a:lnTo>
                <a:lnTo>
                  <a:pt x="247549" y="6482"/>
                </a:lnTo>
                <a:lnTo>
                  <a:pt x="279665" y="7118"/>
                </a:lnTo>
                <a:lnTo>
                  <a:pt x="300865" y="7932"/>
                </a:lnTo>
                <a:lnTo>
                  <a:pt x="334307" y="13993"/>
                </a:lnTo>
                <a:lnTo>
                  <a:pt x="352609" y="15023"/>
                </a:lnTo>
                <a:lnTo>
                  <a:pt x="381017" y="20764"/>
                </a:lnTo>
                <a:lnTo>
                  <a:pt x="414338" y="21392"/>
                </a:lnTo>
                <a:lnTo>
                  <a:pt x="423863" y="22207"/>
                </a:lnTo>
                <a:lnTo>
                  <a:pt x="457347" y="27911"/>
                </a:lnTo>
                <a:lnTo>
                  <a:pt x="492789" y="28536"/>
                </a:lnTo>
                <a:lnTo>
                  <a:pt x="509284" y="30680"/>
                </a:lnTo>
                <a:lnTo>
                  <a:pt x="542480" y="35276"/>
                </a:lnTo>
                <a:lnTo>
                  <a:pt x="559198" y="37704"/>
                </a:lnTo>
                <a:lnTo>
                  <a:pt x="592479" y="42409"/>
                </a:lnTo>
                <a:lnTo>
                  <a:pt x="627121" y="44939"/>
                </a:lnTo>
                <a:lnTo>
                  <a:pt x="644602" y="48505"/>
                </a:lnTo>
                <a:lnTo>
                  <a:pt x="678875" y="49808"/>
                </a:lnTo>
                <a:lnTo>
                  <a:pt x="710612" y="49980"/>
                </a:lnTo>
                <a:lnTo>
                  <a:pt x="741278" y="55657"/>
                </a:lnTo>
                <a:lnTo>
                  <a:pt x="772245" y="56953"/>
                </a:lnTo>
                <a:lnTo>
                  <a:pt x="807338" y="57124"/>
                </a:lnTo>
                <a:lnTo>
                  <a:pt x="837321" y="57146"/>
                </a:lnTo>
                <a:lnTo>
                  <a:pt x="870941" y="57149"/>
                </a:lnTo>
                <a:lnTo>
                  <a:pt x="904925" y="57150"/>
                </a:lnTo>
                <a:lnTo>
                  <a:pt x="937013" y="57150"/>
                </a:lnTo>
                <a:lnTo>
                  <a:pt x="970912" y="57150"/>
                </a:lnTo>
                <a:lnTo>
                  <a:pt x="1001138" y="57150"/>
                </a:lnTo>
                <a:lnTo>
                  <a:pt x="1033859" y="62804"/>
                </a:lnTo>
                <a:lnTo>
                  <a:pt x="1064304" y="64097"/>
                </a:lnTo>
                <a:lnTo>
                  <a:pt x="1097874" y="64282"/>
                </a:lnTo>
                <a:lnTo>
                  <a:pt x="1122358" y="65086"/>
                </a:lnTo>
                <a:lnTo>
                  <a:pt x="1155837" y="71143"/>
                </a:lnTo>
                <a:lnTo>
                  <a:pt x="1190877" y="71436"/>
                </a:lnTo>
                <a:lnTo>
                  <a:pt x="1191587" y="71436"/>
                </a:lnTo>
                <a:lnTo>
                  <a:pt x="1198428" y="76346"/>
                </a:lnTo>
                <a:lnTo>
                  <a:pt x="1206902" y="78494"/>
                </a:lnTo>
                <a:lnTo>
                  <a:pt x="1214348" y="71524"/>
                </a:lnTo>
                <a:lnTo>
                  <a:pt x="1214434" y="78289"/>
                </a:lnTo>
                <a:lnTo>
                  <a:pt x="1214438" y="71437"/>
                </a:lnTo>
              </a:path>
            </a:pathLst>
          </a:custGeom>
          <a:ln w="19050">
            <a:solidFill>
              <a:srgbClr val="0000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SMARTInkShape-Group10">
            <a:extLst>
              <a:ext uri="{FF2B5EF4-FFF2-40B4-BE49-F238E27FC236}">
                <a16:creationId xmlns:a16="http://schemas.microsoft.com/office/drawing/2014/main" id="{E839166F-C9B8-34A9-59D9-5716F4DA28B5}"/>
              </a:ext>
            </a:extLst>
          </p:cNvPr>
          <p:cNvGrpSpPr/>
          <p:nvPr/>
        </p:nvGrpSpPr>
        <p:grpSpPr>
          <a:xfrm>
            <a:off x="8015288" y="1071883"/>
            <a:ext cx="335757" cy="156843"/>
            <a:chOff x="8015288" y="1071883"/>
            <a:chExt cx="335757" cy="156843"/>
          </a:xfrm>
        </p:grpSpPr>
        <p:sp>
          <p:nvSpPr>
            <p:cNvPr id="4" name="SMARTInkShape-11">
              <a:extLst>
                <a:ext uri="{FF2B5EF4-FFF2-40B4-BE49-F238E27FC236}">
                  <a16:creationId xmlns:a16="http://schemas.microsoft.com/office/drawing/2014/main" id="{EA92E8B0-5EA8-78CD-A995-669C66DAEFBE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8343900" y="1228725"/>
              <a:ext cx="7145" cy="1"/>
            </a:xfrm>
            <a:custGeom>
              <a:avLst/>
              <a:gdLst/>
              <a:ahLst/>
              <a:cxnLst/>
              <a:rect l="0" t="0" r="0" b="0"/>
              <a:pathLst>
                <a:path w="7145" h="1">
                  <a:moveTo>
                    <a:pt x="0" y="0"/>
                  </a:moveTo>
                  <a:lnTo>
                    <a:pt x="0" y="0"/>
                  </a:lnTo>
                  <a:lnTo>
                    <a:pt x="7144" y="0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MARTInkShape-12">
              <a:extLst>
                <a:ext uri="{FF2B5EF4-FFF2-40B4-BE49-F238E27FC236}">
                  <a16:creationId xmlns:a16="http://schemas.microsoft.com/office/drawing/2014/main" id="{57C2D0B9-E5BC-9FBD-7780-FCF8C939221D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293894" y="1078796"/>
              <a:ext cx="56820" cy="121355"/>
            </a:xfrm>
            <a:custGeom>
              <a:avLst/>
              <a:gdLst/>
              <a:ahLst/>
              <a:cxnLst/>
              <a:rect l="0" t="0" r="0" b="0"/>
              <a:pathLst>
                <a:path w="56820" h="121355">
                  <a:moveTo>
                    <a:pt x="0" y="21342"/>
                  </a:moveTo>
                  <a:lnTo>
                    <a:pt x="0" y="21342"/>
                  </a:lnTo>
                  <a:lnTo>
                    <a:pt x="0" y="10431"/>
                  </a:lnTo>
                  <a:lnTo>
                    <a:pt x="794" y="9305"/>
                  </a:lnTo>
                  <a:lnTo>
                    <a:pt x="2117" y="8555"/>
                  </a:lnTo>
                  <a:lnTo>
                    <a:pt x="6151" y="7350"/>
                  </a:lnTo>
                  <a:lnTo>
                    <a:pt x="12650" y="2203"/>
                  </a:lnTo>
                  <a:lnTo>
                    <a:pt x="19270" y="590"/>
                  </a:lnTo>
                  <a:lnTo>
                    <a:pt x="27193" y="0"/>
                  </a:lnTo>
                  <a:lnTo>
                    <a:pt x="36164" y="5576"/>
                  </a:lnTo>
                  <a:lnTo>
                    <a:pt x="38397" y="6069"/>
                  </a:lnTo>
                  <a:lnTo>
                    <a:pt x="48621" y="13118"/>
                  </a:lnTo>
                  <a:lnTo>
                    <a:pt x="53388" y="17670"/>
                  </a:lnTo>
                  <a:lnTo>
                    <a:pt x="55478" y="23943"/>
                  </a:lnTo>
                  <a:lnTo>
                    <a:pt x="56819" y="37113"/>
                  </a:lnTo>
                  <a:lnTo>
                    <a:pt x="54886" y="42374"/>
                  </a:lnTo>
                  <a:lnTo>
                    <a:pt x="53259" y="44888"/>
                  </a:lnTo>
                  <a:lnTo>
                    <a:pt x="50970" y="56011"/>
                  </a:lnTo>
                  <a:lnTo>
                    <a:pt x="49402" y="69083"/>
                  </a:lnTo>
                  <a:lnTo>
                    <a:pt x="43541" y="89676"/>
                  </a:lnTo>
                  <a:lnTo>
                    <a:pt x="43163" y="94840"/>
                  </a:lnTo>
                  <a:lnTo>
                    <a:pt x="40879" y="99780"/>
                  </a:lnTo>
                  <a:lnTo>
                    <a:pt x="38012" y="104622"/>
                  </a:lnTo>
                  <a:lnTo>
                    <a:pt x="36020" y="112791"/>
                  </a:lnTo>
                  <a:lnTo>
                    <a:pt x="35719" y="121354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MARTInkShape-13">
              <a:extLst>
                <a:ext uri="{FF2B5EF4-FFF2-40B4-BE49-F238E27FC236}">
                  <a16:creationId xmlns:a16="http://schemas.microsoft.com/office/drawing/2014/main" id="{CA3A7ABA-4E86-232F-8BDA-B47138E9A95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8043863" y="1214438"/>
              <a:ext cx="7144" cy="1"/>
            </a:xfrm>
            <a:custGeom>
              <a:avLst/>
              <a:gdLst/>
              <a:ahLst/>
              <a:cxnLst/>
              <a:rect l="0" t="0" r="0" b="0"/>
              <a:pathLst>
                <a:path w="7144" h="1">
                  <a:moveTo>
                    <a:pt x="0" y="0"/>
                  </a:moveTo>
                  <a:lnTo>
                    <a:pt x="0" y="0"/>
                  </a:lnTo>
                  <a:lnTo>
                    <a:pt x="7143" y="0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ARTInkShape-14">
              <a:extLst>
                <a:ext uri="{FF2B5EF4-FFF2-40B4-BE49-F238E27FC236}">
                  <a16:creationId xmlns:a16="http://schemas.microsoft.com/office/drawing/2014/main" id="{E16C75F5-0121-7A1C-3B94-B18FAC95FFCA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8015288" y="1071883"/>
              <a:ext cx="56154" cy="85406"/>
            </a:xfrm>
            <a:custGeom>
              <a:avLst/>
              <a:gdLst/>
              <a:ahLst/>
              <a:cxnLst/>
              <a:rect l="0" t="0" r="0" b="0"/>
              <a:pathLst>
                <a:path w="56154" h="85406">
                  <a:moveTo>
                    <a:pt x="7143" y="21111"/>
                  </a:moveTo>
                  <a:lnTo>
                    <a:pt x="7143" y="21111"/>
                  </a:lnTo>
                  <a:lnTo>
                    <a:pt x="992" y="21111"/>
                  </a:lnTo>
                  <a:lnTo>
                    <a:pt x="661" y="20317"/>
                  </a:lnTo>
                  <a:lnTo>
                    <a:pt x="0" y="13975"/>
                  </a:lnTo>
                  <a:lnTo>
                    <a:pt x="10641" y="3325"/>
                  </a:lnTo>
                  <a:lnTo>
                    <a:pt x="14783" y="1300"/>
                  </a:lnTo>
                  <a:lnTo>
                    <a:pt x="23910" y="0"/>
                  </a:lnTo>
                  <a:lnTo>
                    <a:pt x="25465" y="687"/>
                  </a:lnTo>
                  <a:lnTo>
                    <a:pt x="26501" y="1939"/>
                  </a:lnTo>
                  <a:lnTo>
                    <a:pt x="27192" y="3567"/>
                  </a:lnTo>
                  <a:lnTo>
                    <a:pt x="28447" y="4652"/>
                  </a:lnTo>
                  <a:lnTo>
                    <a:pt x="31958" y="5858"/>
                  </a:lnTo>
                  <a:lnTo>
                    <a:pt x="38396" y="6537"/>
                  </a:lnTo>
                  <a:lnTo>
                    <a:pt x="39885" y="7427"/>
                  </a:lnTo>
                  <a:lnTo>
                    <a:pt x="40877" y="8813"/>
                  </a:lnTo>
                  <a:lnTo>
                    <a:pt x="42774" y="12470"/>
                  </a:lnTo>
                  <a:lnTo>
                    <a:pt x="47510" y="18991"/>
                  </a:lnTo>
                  <a:lnTo>
                    <a:pt x="49266" y="25951"/>
                  </a:lnTo>
                  <a:lnTo>
                    <a:pt x="50780" y="47307"/>
                  </a:lnTo>
                  <a:lnTo>
                    <a:pt x="56153" y="55419"/>
                  </a:lnTo>
                  <a:lnTo>
                    <a:pt x="55691" y="56683"/>
                  </a:lnTo>
                  <a:lnTo>
                    <a:pt x="52043" y="62254"/>
                  </a:lnTo>
                  <a:lnTo>
                    <a:pt x="50407" y="71248"/>
                  </a:lnTo>
                  <a:lnTo>
                    <a:pt x="50006" y="85405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SMARTInkShape-Group11">
            <a:extLst>
              <a:ext uri="{FF2B5EF4-FFF2-40B4-BE49-F238E27FC236}">
                <a16:creationId xmlns:a16="http://schemas.microsoft.com/office/drawing/2014/main" id="{6F7A6D2D-7A21-4CAF-3E19-6904ACE336DC}"/>
              </a:ext>
            </a:extLst>
          </p:cNvPr>
          <p:cNvGrpSpPr/>
          <p:nvPr/>
        </p:nvGrpSpPr>
        <p:grpSpPr>
          <a:xfrm>
            <a:off x="7872415" y="692944"/>
            <a:ext cx="450055" cy="485739"/>
            <a:chOff x="7872415" y="692944"/>
            <a:chExt cx="450055" cy="485739"/>
          </a:xfrm>
        </p:grpSpPr>
        <p:sp>
          <p:nvSpPr>
            <p:cNvPr id="9" name="SMARTInkShape-15">
              <a:extLst>
                <a:ext uri="{FF2B5EF4-FFF2-40B4-BE49-F238E27FC236}">
                  <a16:creationId xmlns:a16="http://schemas.microsoft.com/office/drawing/2014/main" id="{673C707E-DE95-5427-C78B-400CDC52F3BF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7872415" y="692944"/>
              <a:ext cx="414336" cy="485739"/>
            </a:xfrm>
            <a:custGeom>
              <a:avLst/>
              <a:gdLst/>
              <a:ahLst/>
              <a:cxnLst/>
              <a:rect l="0" t="0" r="0" b="0"/>
              <a:pathLst>
                <a:path w="414336" h="485739">
                  <a:moveTo>
                    <a:pt x="7141" y="392906"/>
                  </a:moveTo>
                  <a:lnTo>
                    <a:pt x="7141" y="392906"/>
                  </a:lnTo>
                  <a:lnTo>
                    <a:pt x="0" y="392906"/>
                  </a:lnTo>
                  <a:lnTo>
                    <a:pt x="3791" y="392906"/>
                  </a:lnTo>
                  <a:lnTo>
                    <a:pt x="4907" y="393700"/>
                  </a:lnTo>
                  <a:lnTo>
                    <a:pt x="5652" y="395023"/>
                  </a:lnTo>
                  <a:lnTo>
                    <a:pt x="6946" y="400182"/>
                  </a:lnTo>
                  <a:lnTo>
                    <a:pt x="7054" y="403548"/>
                  </a:lnTo>
                  <a:lnTo>
                    <a:pt x="9219" y="407690"/>
                  </a:lnTo>
                  <a:lnTo>
                    <a:pt x="12033" y="412177"/>
                  </a:lnTo>
                  <a:lnTo>
                    <a:pt x="14411" y="419165"/>
                  </a:lnTo>
                  <a:lnTo>
                    <a:pt x="18996" y="426263"/>
                  </a:lnTo>
                  <a:lnTo>
                    <a:pt x="26919" y="445442"/>
                  </a:lnTo>
                  <a:lnTo>
                    <a:pt x="32757" y="454157"/>
                  </a:lnTo>
                  <a:lnTo>
                    <a:pt x="37248" y="464213"/>
                  </a:lnTo>
                  <a:lnTo>
                    <a:pt x="47030" y="476233"/>
                  </a:lnTo>
                  <a:lnTo>
                    <a:pt x="48682" y="481004"/>
                  </a:lnTo>
                  <a:lnTo>
                    <a:pt x="49916" y="482594"/>
                  </a:lnTo>
                  <a:lnTo>
                    <a:pt x="56820" y="485651"/>
                  </a:lnTo>
                  <a:lnTo>
                    <a:pt x="60842" y="485738"/>
                  </a:lnTo>
                  <a:lnTo>
                    <a:pt x="61991" y="484957"/>
                  </a:lnTo>
                  <a:lnTo>
                    <a:pt x="62759" y="483642"/>
                  </a:lnTo>
                  <a:lnTo>
                    <a:pt x="63269" y="481971"/>
                  </a:lnTo>
                  <a:lnTo>
                    <a:pt x="69811" y="471300"/>
                  </a:lnTo>
                  <a:lnTo>
                    <a:pt x="79063" y="449412"/>
                  </a:lnTo>
                  <a:lnTo>
                    <a:pt x="95025" y="421425"/>
                  </a:lnTo>
                  <a:lnTo>
                    <a:pt x="116387" y="388140"/>
                  </a:lnTo>
                  <a:lnTo>
                    <a:pt x="136319" y="356560"/>
                  </a:lnTo>
                  <a:lnTo>
                    <a:pt x="154895" y="328488"/>
                  </a:lnTo>
                  <a:lnTo>
                    <a:pt x="168941" y="295103"/>
                  </a:lnTo>
                  <a:lnTo>
                    <a:pt x="186181" y="262638"/>
                  </a:lnTo>
                  <a:lnTo>
                    <a:pt x="208665" y="229679"/>
                  </a:lnTo>
                  <a:lnTo>
                    <a:pt x="230333" y="195328"/>
                  </a:lnTo>
                  <a:lnTo>
                    <a:pt x="252018" y="164789"/>
                  </a:lnTo>
                  <a:lnTo>
                    <a:pt x="280306" y="133560"/>
                  </a:lnTo>
                  <a:lnTo>
                    <a:pt x="304708" y="99726"/>
                  </a:lnTo>
                  <a:lnTo>
                    <a:pt x="334252" y="66372"/>
                  </a:lnTo>
                  <a:lnTo>
                    <a:pt x="369003" y="34870"/>
                  </a:lnTo>
                  <a:lnTo>
                    <a:pt x="399417" y="9761"/>
                  </a:lnTo>
                  <a:lnTo>
                    <a:pt x="404530" y="7513"/>
                  </a:lnTo>
                  <a:lnTo>
                    <a:pt x="414330" y="4"/>
                  </a:lnTo>
                  <a:lnTo>
                    <a:pt x="414331" y="2"/>
                  </a:lnTo>
                  <a:lnTo>
                    <a:pt x="414335" y="0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MARTInkShape-16">
              <a:extLst>
                <a:ext uri="{FF2B5EF4-FFF2-40B4-BE49-F238E27FC236}">
                  <a16:creationId xmlns:a16="http://schemas.microsoft.com/office/drawing/2014/main" id="{628520FD-C5E4-AE3A-3224-72B854021688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7886700" y="750094"/>
              <a:ext cx="414312" cy="421479"/>
            </a:xfrm>
            <a:custGeom>
              <a:avLst/>
              <a:gdLst/>
              <a:ahLst/>
              <a:cxnLst/>
              <a:rect l="0" t="0" r="0" b="0"/>
              <a:pathLst>
                <a:path w="414312" h="421479">
                  <a:moveTo>
                    <a:pt x="0" y="285750"/>
                  </a:moveTo>
                  <a:lnTo>
                    <a:pt x="0" y="285750"/>
                  </a:lnTo>
                  <a:lnTo>
                    <a:pt x="3792" y="285750"/>
                  </a:lnTo>
                  <a:lnTo>
                    <a:pt x="4910" y="286544"/>
                  </a:lnTo>
                  <a:lnTo>
                    <a:pt x="5655" y="287866"/>
                  </a:lnTo>
                  <a:lnTo>
                    <a:pt x="6948" y="293025"/>
                  </a:lnTo>
                  <a:lnTo>
                    <a:pt x="7056" y="296392"/>
                  </a:lnTo>
                  <a:lnTo>
                    <a:pt x="9222" y="300534"/>
                  </a:lnTo>
                  <a:lnTo>
                    <a:pt x="18530" y="312009"/>
                  </a:lnTo>
                  <a:lnTo>
                    <a:pt x="30200" y="344576"/>
                  </a:lnTo>
                  <a:lnTo>
                    <a:pt x="36200" y="355567"/>
                  </a:lnTo>
                  <a:lnTo>
                    <a:pt x="39901" y="361230"/>
                  </a:lnTo>
                  <a:lnTo>
                    <a:pt x="48898" y="387122"/>
                  </a:lnTo>
                  <a:lnTo>
                    <a:pt x="50581" y="397467"/>
                  </a:lnTo>
                  <a:lnTo>
                    <a:pt x="56128" y="405756"/>
                  </a:lnTo>
                  <a:lnTo>
                    <a:pt x="56948" y="412613"/>
                  </a:lnTo>
                  <a:lnTo>
                    <a:pt x="57147" y="421365"/>
                  </a:lnTo>
                  <a:lnTo>
                    <a:pt x="64000" y="421478"/>
                  </a:lnTo>
                  <a:lnTo>
                    <a:pt x="65083" y="408036"/>
                  </a:lnTo>
                  <a:lnTo>
                    <a:pt x="69995" y="397301"/>
                  </a:lnTo>
                  <a:lnTo>
                    <a:pt x="75685" y="387947"/>
                  </a:lnTo>
                  <a:lnTo>
                    <a:pt x="78517" y="376267"/>
                  </a:lnTo>
                  <a:lnTo>
                    <a:pt x="95121" y="349557"/>
                  </a:lnTo>
                  <a:lnTo>
                    <a:pt x="113870" y="321426"/>
                  </a:lnTo>
                  <a:lnTo>
                    <a:pt x="136321" y="287236"/>
                  </a:lnTo>
                  <a:lnTo>
                    <a:pt x="158704" y="255189"/>
                  </a:lnTo>
                  <a:lnTo>
                    <a:pt x="180218" y="221909"/>
                  </a:lnTo>
                  <a:lnTo>
                    <a:pt x="207312" y="190804"/>
                  </a:lnTo>
                  <a:lnTo>
                    <a:pt x="235757" y="157607"/>
                  </a:lnTo>
                  <a:lnTo>
                    <a:pt x="262930" y="123851"/>
                  </a:lnTo>
                  <a:lnTo>
                    <a:pt x="296905" y="91282"/>
                  </a:lnTo>
                  <a:lnTo>
                    <a:pt x="328707" y="63852"/>
                  </a:lnTo>
                  <a:lnTo>
                    <a:pt x="361807" y="38361"/>
                  </a:lnTo>
                  <a:lnTo>
                    <a:pt x="392758" y="14292"/>
                  </a:lnTo>
                  <a:lnTo>
                    <a:pt x="397603" y="10321"/>
                  </a:lnTo>
                  <a:lnTo>
                    <a:pt x="405774" y="7562"/>
                  </a:lnTo>
                  <a:lnTo>
                    <a:pt x="406247" y="6629"/>
                  </a:lnTo>
                  <a:lnTo>
                    <a:pt x="407069" y="1029"/>
                  </a:lnTo>
                  <a:lnTo>
                    <a:pt x="409255" y="457"/>
                  </a:lnTo>
                  <a:lnTo>
                    <a:pt x="414311" y="2"/>
                  </a:lnTo>
                  <a:lnTo>
                    <a:pt x="410537" y="0"/>
                  </a:lnTo>
                  <a:lnTo>
                    <a:pt x="409422" y="794"/>
                  </a:lnTo>
                  <a:lnTo>
                    <a:pt x="407855" y="4909"/>
                  </a:lnTo>
                  <a:lnTo>
                    <a:pt x="407194" y="7144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ARTInkShape-17">
              <a:extLst>
                <a:ext uri="{FF2B5EF4-FFF2-40B4-BE49-F238E27FC236}">
                  <a16:creationId xmlns:a16="http://schemas.microsoft.com/office/drawing/2014/main" id="{2F2575B7-8DE7-4221-81C5-D99F8161957E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7943850" y="800100"/>
              <a:ext cx="378620" cy="350044"/>
            </a:xfrm>
            <a:custGeom>
              <a:avLst/>
              <a:gdLst/>
              <a:ahLst/>
              <a:cxnLst/>
              <a:rect l="0" t="0" r="0" b="0"/>
              <a:pathLst>
                <a:path w="378620" h="350044">
                  <a:moveTo>
                    <a:pt x="0" y="250031"/>
                  </a:moveTo>
                  <a:lnTo>
                    <a:pt x="0" y="250031"/>
                  </a:lnTo>
                  <a:lnTo>
                    <a:pt x="6152" y="250031"/>
                  </a:lnTo>
                  <a:lnTo>
                    <a:pt x="6482" y="250825"/>
                  </a:lnTo>
                  <a:lnTo>
                    <a:pt x="7117" y="256881"/>
                  </a:lnTo>
                  <a:lnTo>
                    <a:pt x="10929" y="260880"/>
                  </a:lnTo>
                  <a:lnTo>
                    <a:pt x="14911" y="262790"/>
                  </a:lnTo>
                  <a:lnTo>
                    <a:pt x="20143" y="264017"/>
                  </a:lnTo>
                  <a:lnTo>
                    <a:pt x="24841" y="268022"/>
                  </a:lnTo>
                  <a:lnTo>
                    <a:pt x="26916" y="272050"/>
                  </a:lnTo>
                  <a:lnTo>
                    <a:pt x="29151" y="283446"/>
                  </a:lnTo>
                  <a:lnTo>
                    <a:pt x="34186" y="292909"/>
                  </a:lnTo>
                  <a:lnTo>
                    <a:pt x="35707" y="328482"/>
                  </a:lnTo>
                  <a:lnTo>
                    <a:pt x="35710" y="330907"/>
                  </a:lnTo>
                  <a:lnTo>
                    <a:pt x="37831" y="335717"/>
                  </a:lnTo>
                  <a:lnTo>
                    <a:pt x="41869" y="341481"/>
                  </a:lnTo>
                  <a:lnTo>
                    <a:pt x="42862" y="350031"/>
                  </a:lnTo>
                  <a:lnTo>
                    <a:pt x="42862" y="350035"/>
                  </a:lnTo>
                  <a:lnTo>
                    <a:pt x="49712" y="350043"/>
                  </a:lnTo>
                  <a:lnTo>
                    <a:pt x="53711" y="346251"/>
                  </a:lnTo>
                  <a:lnTo>
                    <a:pt x="55621" y="340156"/>
                  </a:lnTo>
                  <a:lnTo>
                    <a:pt x="57264" y="332949"/>
                  </a:lnTo>
                  <a:lnTo>
                    <a:pt x="73700" y="306669"/>
                  </a:lnTo>
                  <a:lnTo>
                    <a:pt x="92440" y="278561"/>
                  </a:lnTo>
                  <a:lnTo>
                    <a:pt x="114890" y="247911"/>
                  </a:lnTo>
                  <a:lnTo>
                    <a:pt x="142926" y="212637"/>
                  </a:lnTo>
                  <a:lnTo>
                    <a:pt x="171454" y="176957"/>
                  </a:lnTo>
                  <a:lnTo>
                    <a:pt x="196057" y="148363"/>
                  </a:lnTo>
                  <a:lnTo>
                    <a:pt x="230320" y="119126"/>
                  </a:lnTo>
                  <a:lnTo>
                    <a:pt x="264281" y="85729"/>
                  </a:lnTo>
                  <a:lnTo>
                    <a:pt x="283361" y="70468"/>
                  </a:lnTo>
                  <a:lnTo>
                    <a:pt x="301623" y="59016"/>
                  </a:lnTo>
                  <a:lnTo>
                    <a:pt x="315814" y="44407"/>
                  </a:lnTo>
                  <a:lnTo>
                    <a:pt x="349999" y="16416"/>
                  </a:lnTo>
                  <a:lnTo>
                    <a:pt x="354787" y="14440"/>
                  </a:lnTo>
                  <a:lnTo>
                    <a:pt x="361945" y="9658"/>
                  </a:lnTo>
                  <a:lnTo>
                    <a:pt x="366710" y="8261"/>
                  </a:lnTo>
                  <a:lnTo>
                    <a:pt x="368299" y="7095"/>
                  </a:lnTo>
                  <a:lnTo>
                    <a:pt x="369358" y="5524"/>
                  </a:lnTo>
                  <a:lnTo>
                    <a:pt x="371351" y="323"/>
                  </a:lnTo>
                  <a:lnTo>
                    <a:pt x="378619" y="0"/>
                  </a:lnTo>
                  <a:lnTo>
                    <a:pt x="371475" y="0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SMARTInkShape-18">
            <a:extLst>
              <a:ext uri="{FF2B5EF4-FFF2-40B4-BE49-F238E27FC236}">
                <a16:creationId xmlns:a16="http://schemas.microsoft.com/office/drawing/2014/main" id="{2E97506E-DE7E-F324-F3CB-393234441F8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143250" y="3757638"/>
            <a:ext cx="1600201" cy="64269"/>
          </a:xfrm>
          <a:custGeom>
            <a:avLst/>
            <a:gdLst/>
            <a:ahLst/>
            <a:cxnLst/>
            <a:rect l="0" t="0" r="0" b="0"/>
            <a:pathLst>
              <a:path w="1600201" h="64269">
                <a:moveTo>
                  <a:pt x="0" y="35693"/>
                </a:moveTo>
                <a:lnTo>
                  <a:pt x="0" y="35693"/>
                </a:lnTo>
                <a:lnTo>
                  <a:pt x="0" y="39485"/>
                </a:lnTo>
                <a:lnTo>
                  <a:pt x="794" y="40602"/>
                </a:lnTo>
                <a:lnTo>
                  <a:pt x="2116" y="41347"/>
                </a:lnTo>
                <a:lnTo>
                  <a:pt x="9943" y="42542"/>
                </a:lnTo>
                <a:lnTo>
                  <a:pt x="45432" y="42837"/>
                </a:lnTo>
                <a:lnTo>
                  <a:pt x="73739" y="42837"/>
                </a:lnTo>
                <a:lnTo>
                  <a:pt x="78546" y="44954"/>
                </a:lnTo>
                <a:lnTo>
                  <a:pt x="80939" y="46629"/>
                </a:lnTo>
                <a:lnTo>
                  <a:pt x="91891" y="48987"/>
                </a:lnTo>
                <a:lnTo>
                  <a:pt x="127236" y="49955"/>
                </a:lnTo>
                <a:lnTo>
                  <a:pt x="159604" y="49979"/>
                </a:lnTo>
                <a:lnTo>
                  <a:pt x="192885" y="49981"/>
                </a:lnTo>
                <a:lnTo>
                  <a:pt x="226219" y="49981"/>
                </a:lnTo>
                <a:lnTo>
                  <a:pt x="252148" y="52097"/>
                </a:lnTo>
                <a:lnTo>
                  <a:pt x="287425" y="56683"/>
                </a:lnTo>
                <a:lnTo>
                  <a:pt x="323105" y="57085"/>
                </a:lnTo>
                <a:lnTo>
                  <a:pt x="358821" y="57121"/>
                </a:lnTo>
                <a:lnTo>
                  <a:pt x="371407" y="57917"/>
                </a:lnTo>
                <a:lnTo>
                  <a:pt x="401138" y="63275"/>
                </a:lnTo>
                <a:lnTo>
                  <a:pt x="435912" y="64138"/>
                </a:lnTo>
                <a:lnTo>
                  <a:pt x="466597" y="64251"/>
                </a:lnTo>
                <a:lnTo>
                  <a:pt x="500359" y="64266"/>
                </a:lnTo>
                <a:lnTo>
                  <a:pt x="535820" y="64268"/>
                </a:lnTo>
                <a:lnTo>
                  <a:pt x="557224" y="62152"/>
                </a:lnTo>
                <a:lnTo>
                  <a:pt x="588023" y="57787"/>
                </a:lnTo>
                <a:lnTo>
                  <a:pt x="621801" y="57212"/>
                </a:lnTo>
                <a:lnTo>
                  <a:pt x="655049" y="57142"/>
                </a:lnTo>
                <a:lnTo>
                  <a:pt x="685370" y="57128"/>
                </a:lnTo>
                <a:lnTo>
                  <a:pt x="714291" y="57125"/>
                </a:lnTo>
                <a:lnTo>
                  <a:pt x="742933" y="57125"/>
                </a:lnTo>
                <a:lnTo>
                  <a:pt x="771522" y="57125"/>
                </a:lnTo>
                <a:lnTo>
                  <a:pt x="803892" y="53332"/>
                </a:lnTo>
                <a:lnTo>
                  <a:pt x="835156" y="51436"/>
                </a:lnTo>
                <a:lnTo>
                  <a:pt x="864263" y="55766"/>
                </a:lnTo>
                <a:lnTo>
                  <a:pt x="892943" y="56856"/>
                </a:lnTo>
                <a:lnTo>
                  <a:pt x="922332" y="57071"/>
                </a:lnTo>
                <a:lnTo>
                  <a:pt x="955772" y="57114"/>
                </a:lnTo>
                <a:lnTo>
                  <a:pt x="985543" y="57122"/>
                </a:lnTo>
                <a:lnTo>
                  <a:pt x="1014354" y="57124"/>
                </a:lnTo>
                <a:lnTo>
                  <a:pt x="1042975" y="57125"/>
                </a:lnTo>
                <a:lnTo>
                  <a:pt x="1064415" y="55008"/>
                </a:lnTo>
                <a:lnTo>
                  <a:pt x="1092993" y="50974"/>
                </a:lnTo>
                <a:lnTo>
                  <a:pt x="1121569" y="50177"/>
                </a:lnTo>
                <a:lnTo>
                  <a:pt x="1157288" y="50006"/>
                </a:lnTo>
                <a:lnTo>
                  <a:pt x="1193006" y="49984"/>
                </a:lnTo>
                <a:lnTo>
                  <a:pt x="1214438" y="47865"/>
                </a:lnTo>
                <a:lnTo>
                  <a:pt x="1245247" y="43499"/>
                </a:lnTo>
                <a:lnTo>
                  <a:pt x="1279026" y="42924"/>
                </a:lnTo>
                <a:lnTo>
                  <a:pt x="1312372" y="42849"/>
                </a:lnTo>
                <a:lnTo>
                  <a:pt x="1347665" y="42837"/>
                </a:lnTo>
                <a:lnTo>
                  <a:pt x="1382503" y="36687"/>
                </a:lnTo>
                <a:lnTo>
                  <a:pt x="1416785" y="34958"/>
                </a:lnTo>
                <a:lnTo>
                  <a:pt x="1444524" y="28994"/>
                </a:lnTo>
                <a:lnTo>
                  <a:pt x="1466252" y="27814"/>
                </a:lnTo>
                <a:lnTo>
                  <a:pt x="1480284" y="22907"/>
                </a:lnTo>
                <a:lnTo>
                  <a:pt x="1514957" y="21445"/>
                </a:lnTo>
                <a:lnTo>
                  <a:pt x="1523420" y="20629"/>
                </a:lnTo>
                <a:lnTo>
                  <a:pt x="1534105" y="15257"/>
                </a:lnTo>
                <a:lnTo>
                  <a:pt x="1554468" y="13526"/>
                </a:lnTo>
                <a:lnTo>
                  <a:pt x="1563006" y="8119"/>
                </a:lnTo>
                <a:lnTo>
                  <a:pt x="1570503" y="7206"/>
                </a:lnTo>
                <a:lnTo>
                  <a:pt x="1592959" y="7118"/>
                </a:lnTo>
                <a:lnTo>
                  <a:pt x="1600174" y="0"/>
                </a:lnTo>
                <a:lnTo>
                  <a:pt x="1600200" y="7118"/>
                </a:lnTo>
              </a:path>
            </a:pathLst>
          </a:custGeom>
          <a:ln w="19050">
            <a:solidFill>
              <a:srgbClr val="0000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ARTInkShape-19">
            <a:extLst>
              <a:ext uri="{FF2B5EF4-FFF2-40B4-BE49-F238E27FC236}">
                <a16:creationId xmlns:a16="http://schemas.microsoft.com/office/drawing/2014/main" id="{0FE49CCA-B8F2-1FA7-B6BB-E90A4D2FF92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086725" y="1500188"/>
            <a:ext cx="14289" cy="14288"/>
          </a:xfrm>
          <a:custGeom>
            <a:avLst/>
            <a:gdLst/>
            <a:ahLst/>
            <a:cxnLst/>
            <a:rect l="0" t="0" r="0" b="0"/>
            <a:pathLst>
              <a:path w="14289" h="14288">
                <a:moveTo>
                  <a:pt x="0" y="0"/>
                </a:moveTo>
                <a:lnTo>
                  <a:pt x="0" y="0"/>
                </a:lnTo>
                <a:lnTo>
                  <a:pt x="0" y="6150"/>
                </a:lnTo>
                <a:lnTo>
                  <a:pt x="794" y="6481"/>
                </a:lnTo>
                <a:lnTo>
                  <a:pt x="7144" y="7143"/>
                </a:lnTo>
                <a:lnTo>
                  <a:pt x="7144" y="992"/>
                </a:lnTo>
                <a:lnTo>
                  <a:pt x="7144" y="7120"/>
                </a:lnTo>
                <a:lnTo>
                  <a:pt x="2" y="7143"/>
                </a:lnTo>
                <a:lnTo>
                  <a:pt x="7056" y="7143"/>
                </a:lnTo>
                <a:lnTo>
                  <a:pt x="0" y="7143"/>
                </a:lnTo>
                <a:lnTo>
                  <a:pt x="7144" y="7143"/>
                </a:lnTo>
                <a:lnTo>
                  <a:pt x="7144" y="0"/>
                </a:lnTo>
                <a:lnTo>
                  <a:pt x="7144" y="7141"/>
                </a:lnTo>
                <a:lnTo>
                  <a:pt x="14200" y="7143"/>
                </a:lnTo>
                <a:lnTo>
                  <a:pt x="7144" y="7143"/>
                </a:lnTo>
                <a:lnTo>
                  <a:pt x="14261" y="7143"/>
                </a:lnTo>
                <a:lnTo>
                  <a:pt x="7144" y="7143"/>
                </a:lnTo>
                <a:lnTo>
                  <a:pt x="14200" y="7143"/>
                </a:lnTo>
                <a:lnTo>
                  <a:pt x="7144" y="7143"/>
                </a:lnTo>
                <a:lnTo>
                  <a:pt x="7144" y="14286"/>
                </a:lnTo>
                <a:lnTo>
                  <a:pt x="13994" y="14287"/>
                </a:lnTo>
                <a:lnTo>
                  <a:pt x="14200" y="10495"/>
                </a:lnTo>
                <a:lnTo>
                  <a:pt x="13436" y="9378"/>
                </a:lnTo>
                <a:lnTo>
                  <a:pt x="12133" y="8633"/>
                </a:lnTo>
                <a:lnTo>
                  <a:pt x="7436" y="7230"/>
                </a:lnTo>
                <a:lnTo>
                  <a:pt x="14202" y="7144"/>
                </a:lnTo>
                <a:lnTo>
                  <a:pt x="14288" y="0"/>
                </a:lnTo>
              </a:path>
            </a:pathLst>
          </a:custGeom>
          <a:ln w="19050">
            <a:solidFill>
              <a:srgbClr val="0000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ARTInkShape-20">
            <a:extLst>
              <a:ext uri="{FF2B5EF4-FFF2-40B4-BE49-F238E27FC236}">
                <a16:creationId xmlns:a16="http://schemas.microsoft.com/office/drawing/2014/main" id="{308A73FD-FA4A-42F5-32F2-8921BC86E2D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586788" y="1321594"/>
            <a:ext cx="7144" cy="21424"/>
          </a:xfrm>
          <a:custGeom>
            <a:avLst/>
            <a:gdLst/>
            <a:ahLst/>
            <a:cxnLst/>
            <a:rect l="0" t="0" r="0" b="0"/>
            <a:pathLst>
              <a:path w="7144" h="21424">
                <a:moveTo>
                  <a:pt x="0" y="0"/>
                </a:moveTo>
                <a:lnTo>
                  <a:pt x="0" y="0"/>
                </a:lnTo>
                <a:lnTo>
                  <a:pt x="0" y="7144"/>
                </a:lnTo>
                <a:lnTo>
                  <a:pt x="7136" y="7144"/>
                </a:lnTo>
                <a:lnTo>
                  <a:pt x="293" y="7144"/>
                </a:lnTo>
                <a:lnTo>
                  <a:pt x="7143" y="7144"/>
                </a:lnTo>
                <a:lnTo>
                  <a:pt x="293" y="7144"/>
                </a:lnTo>
                <a:lnTo>
                  <a:pt x="4174" y="7144"/>
                </a:lnTo>
                <a:lnTo>
                  <a:pt x="17" y="7144"/>
                </a:lnTo>
                <a:lnTo>
                  <a:pt x="6152" y="7144"/>
                </a:lnTo>
                <a:lnTo>
                  <a:pt x="79" y="7144"/>
                </a:lnTo>
                <a:lnTo>
                  <a:pt x="7143" y="7144"/>
                </a:lnTo>
                <a:lnTo>
                  <a:pt x="7143" y="14287"/>
                </a:lnTo>
                <a:lnTo>
                  <a:pt x="992" y="14287"/>
                </a:lnTo>
                <a:lnTo>
                  <a:pt x="7142" y="14287"/>
                </a:lnTo>
                <a:lnTo>
                  <a:pt x="293" y="14287"/>
                </a:lnTo>
                <a:lnTo>
                  <a:pt x="2" y="7231"/>
                </a:lnTo>
                <a:lnTo>
                  <a:pt x="4116" y="7161"/>
                </a:lnTo>
                <a:lnTo>
                  <a:pt x="1" y="7144"/>
                </a:lnTo>
                <a:lnTo>
                  <a:pt x="6151" y="7144"/>
                </a:lnTo>
                <a:lnTo>
                  <a:pt x="0" y="7144"/>
                </a:lnTo>
                <a:lnTo>
                  <a:pt x="0" y="14261"/>
                </a:lnTo>
                <a:lnTo>
                  <a:pt x="0" y="7230"/>
                </a:lnTo>
                <a:lnTo>
                  <a:pt x="7140" y="7144"/>
                </a:lnTo>
                <a:lnTo>
                  <a:pt x="0" y="7144"/>
                </a:lnTo>
                <a:lnTo>
                  <a:pt x="4116" y="7144"/>
                </a:lnTo>
                <a:lnTo>
                  <a:pt x="2358" y="7144"/>
                </a:lnTo>
                <a:lnTo>
                  <a:pt x="1571" y="7937"/>
                </a:lnTo>
                <a:lnTo>
                  <a:pt x="3" y="14270"/>
                </a:lnTo>
                <a:lnTo>
                  <a:pt x="3" y="14276"/>
                </a:lnTo>
                <a:lnTo>
                  <a:pt x="1" y="14279"/>
                </a:lnTo>
                <a:lnTo>
                  <a:pt x="1" y="14282"/>
                </a:lnTo>
                <a:lnTo>
                  <a:pt x="0" y="14284"/>
                </a:lnTo>
                <a:lnTo>
                  <a:pt x="0" y="14285"/>
                </a:lnTo>
                <a:lnTo>
                  <a:pt x="0" y="14287"/>
                </a:lnTo>
                <a:lnTo>
                  <a:pt x="6151" y="14287"/>
                </a:lnTo>
                <a:lnTo>
                  <a:pt x="268" y="14287"/>
                </a:lnTo>
                <a:lnTo>
                  <a:pt x="7136" y="14287"/>
                </a:lnTo>
                <a:lnTo>
                  <a:pt x="87" y="14287"/>
                </a:lnTo>
                <a:lnTo>
                  <a:pt x="6" y="8136"/>
                </a:lnTo>
                <a:lnTo>
                  <a:pt x="0" y="14019"/>
                </a:lnTo>
                <a:lnTo>
                  <a:pt x="0" y="7431"/>
                </a:lnTo>
                <a:lnTo>
                  <a:pt x="0" y="14287"/>
                </a:lnTo>
                <a:lnTo>
                  <a:pt x="6151" y="14287"/>
                </a:lnTo>
                <a:lnTo>
                  <a:pt x="1" y="14287"/>
                </a:lnTo>
                <a:lnTo>
                  <a:pt x="0" y="7144"/>
                </a:lnTo>
                <a:lnTo>
                  <a:pt x="0" y="10936"/>
                </a:lnTo>
                <a:lnTo>
                  <a:pt x="793" y="12053"/>
                </a:lnTo>
                <a:lnTo>
                  <a:pt x="2116" y="12798"/>
                </a:lnTo>
                <a:lnTo>
                  <a:pt x="7056" y="14261"/>
                </a:lnTo>
                <a:lnTo>
                  <a:pt x="0" y="14287"/>
                </a:lnTo>
                <a:lnTo>
                  <a:pt x="0" y="10495"/>
                </a:lnTo>
                <a:lnTo>
                  <a:pt x="793" y="9378"/>
                </a:lnTo>
                <a:lnTo>
                  <a:pt x="2116" y="8633"/>
                </a:lnTo>
                <a:lnTo>
                  <a:pt x="6849" y="7231"/>
                </a:lnTo>
                <a:lnTo>
                  <a:pt x="85" y="7144"/>
                </a:lnTo>
                <a:lnTo>
                  <a:pt x="7056" y="14200"/>
                </a:lnTo>
                <a:lnTo>
                  <a:pt x="7143" y="7144"/>
                </a:lnTo>
                <a:lnTo>
                  <a:pt x="7143" y="14279"/>
                </a:lnTo>
                <a:lnTo>
                  <a:pt x="0" y="14287"/>
                </a:lnTo>
                <a:lnTo>
                  <a:pt x="6151" y="14287"/>
                </a:lnTo>
                <a:lnTo>
                  <a:pt x="79" y="14287"/>
                </a:lnTo>
                <a:lnTo>
                  <a:pt x="6851" y="14287"/>
                </a:lnTo>
                <a:lnTo>
                  <a:pt x="85" y="14287"/>
                </a:lnTo>
                <a:lnTo>
                  <a:pt x="6851" y="14287"/>
                </a:lnTo>
                <a:lnTo>
                  <a:pt x="85" y="14287"/>
                </a:lnTo>
                <a:lnTo>
                  <a:pt x="6851" y="14287"/>
                </a:lnTo>
                <a:lnTo>
                  <a:pt x="7143" y="7144"/>
                </a:lnTo>
                <a:lnTo>
                  <a:pt x="7143" y="14287"/>
                </a:lnTo>
                <a:lnTo>
                  <a:pt x="2" y="14287"/>
                </a:lnTo>
                <a:lnTo>
                  <a:pt x="7143" y="14287"/>
                </a:lnTo>
                <a:lnTo>
                  <a:pt x="26" y="14287"/>
                </a:lnTo>
                <a:lnTo>
                  <a:pt x="7143" y="14287"/>
                </a:lnTo>
                <a:lnTo>
                  <a:pt x="6" y="14287"/>
                </a:lnTo>
                <a:lnTo>
                  <a:pt x="7143" y="14287"/>
                </a:lnTo>
                <a:lnTo>
                  <a:pt x="87" y="14287"/>
                </a:lnTo>
                <a:lnTo>
                  <a:pt x="7117" y="14287"/>
                </a:lnTo>
                <a:lnTo>
                  <a:pt x="0" y="14287"/>
                </a:lnTo>
                <a:lnTo>
                  <a:pt x="7142" y="14287"/>
                </a:lnTo>
                <a:lnTo>
                  <a:pt x="7143" y="7144"/>
                </a:lnTo>
                <a:lnTo>
                  <a:pt x="7143" y="21423"/>
                </a:lnTo>
                <a:lnTo>
                  <a:pt x="7143" y="14287"/>
                </a:lnTo>
              </a:path>
            </a:pathLst>
          </a:custGeom>
          <a:ln w="19050">
            <a:solidFill>
              <a:srgbClr val="0000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ARTInkShape-21">
            <a:extLst>
              <a:ext uri="{FF2B5EF4-FFF2-40B4-BE49-F238E27FC236}">
                <a16:creationId xmlns:a16="http://schemas.microsoft.com/office/drawing/2014/main" id="{C7D97759-F8D3-662F-CE0B-9A2039AB877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15075" y="1500188"/>
            <a:ext cx="278607" cy="28576"/>
          </a:xfrm>
          <a:custGeom>
            <a:avLst/>
            <a:gdLst/>
            <a:ahLst/>
            <a:cxnLst/>
            <a:rect l="0" t="0" r="0" b="0"/>
            <a:pathLst>
              <a:path w="278607" h="28576">
                <a:moveTo>
                  <a:pt x="0" y="0"/>
                </a:moveTo>
                <a:lnTo>
                  <a:pt x="0" y="0"/>
                </a:lnTo>
                <a:lnTo>
                  <a:pt x="6150" y="6150"/>
                </a:lnTo>
                <a:lnTo>
                  <a:pt x="12650" y="7741"/>
                </a:lnTo>
                <a:lnTo>
                  <a:pt x="19270" y="11995"/>
                </a:lnTo>
                <a:lnTo>
                  <a:pt x="28618" y="13834"/>
                </a:lnTo>
                <a:lnTo>
                  <a:pt x="41281" y="15021"/>
                </a:lnTo>
                <a:lnTo>
                  <a:pt x="57778" y="19930"/>
                </a:lnTo>
                <a:lnTo>
                  <a:pt x="90365" y="21372"/>
                </a:lnTo>
                <a:lnTo>
                  <a:pt x="123693" y="21427"/>
                </a:lnTo>
                <a:lnTo>
                  <a:pt x="158849" y="21430"/>
                </a:lnTo>
                <a:lnTo>
                  <a:pt x="183284" y="22225"/>
                </a:lnTo>
                <a:lnTo>
                  <a:pt x="215450" y="28133"/>
                </a:lnTo>
                <a:lnTo>
                  <a:pt x="248386" y="28563"/>
                </a:lnTo>
                <a:lnTo>
                  <a:pt x="278606" y="28575"/>
                </a:lnTo>
              </a:path>
            </a:pathLst>
          </a:custGeom>
          <a:ln w="19050">
            <a:solidFill>
              <a:srgbClr val="0000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ARTInkShape-22">
            <a:extLst>
              <a:ext uri="{FF2B5EF4-FFF2-40B4-BE49-F238E27FC236}">
                <a16:creationId xmlns:a16="http://schemas.microsoft.com/office/drawing/2014/main" id="{E7ACBFC9-35DA-07B6-7E5F-16B7D4C7EF5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022056" y="3693319"/>
            <a:ext cx="1300164" cy="89840"/>
          </a:xfrm>
          <a:custGeom>
            <a:avLst/>
            <a:gdLst/>
            <a:ahLst/>
            <a:cxnLst/>
            <a:rect l="0" t="0" r="0" b="0"/>
            <a:pathLst>
              <a:path w="1300164" h="89840">
                <a:moveTo>
                  <a:pt x="0" y="0"/>
                </a:moveTo>
                <a:lnTo>
                  <a:pt x="0" y="0"/>
                </a:lnTo>
                <a:lnTo>
                  <a:pt x="0" y="6150"/>
                </a:lnTo>
                <a:lnTo>
                  <a:pt x="794" y="6481"/>
                </a:lnTo>
                <a:lnTo>
                  <a:pt x="35731" y="7143"/>
                </a:lnTo>
                <a:lnTo>
                  <a:pt x="45246" y="7144"/>
                </a:lnTo>
                <a:lnTo>
                  <a:pt x="80913" y="14885"/>
                </a:lnTo>
                <a:lnTo>
                  <a:pt x="94506" y="19903"/>
                </a:lnTo>
                <a:lnTo>
                  <a:pt x="121588" y="23413"/>
                </a:lnTo>
                <a:lnTo>
                  <a:pt x="135774" y="27045"/>
                </a:lnTo>
                <a:lnTo>
                  <a:pt x="164310" y="30557"/>
                </a:lnTo>
                <a:lnTo>
                  <a:pt x="178594" y="34189"/>
                </a:lnTo>
                <a:lnTo>
                  <a:pt x="192882" y="37382"/>
                </a:lnTo>
                <a:lnTo>
                  <a:pt x="227110" y="48036"/>
                </a:lnTo>
                <a:lnTo>
                  <a:pt x="242446" y="51539"/>
                </a:lnTo>
                <a:lnTo>
                  <a:pt x="253010" y="54656"/>
                </a:lnTo>
                <a:lnTo>
                  <a:pt x="288246" y="56930"/>
                </a:lnTo>
                <a:lnTo>
                  <a:pt x="314818" y="59224"/>
                </a:lnTo>
                <a:lnTo>
                  <a:pt x="345199" y="63626"/>
                </a:lnTo>
                <a:lnTo>
                  <a:pt x="378922" y="67998"/>
                </a:lnTo>
                <a:lnTo>
                  <a:pt x="414378" y="70984"/>
                </a:lnTo>
                <a:lnTo>
                  <a:pt x="450062" y="76287"/>
                </a:lnTo>
                <a:lnTo>
                  <a:pt x="480749" y="78128"/>
                </a:lnTo>
                <a:lnTo>
                  <a:pt x="513357" y="78491"/>
                </a:lnTo>
                <a:lnTo>
                  <a:pt x="542729" y="78563"/>
                </a:lnTo>
                <a:lnTo>
                  <a:pt x="571461" y="78578"/>
                </a:lnTo>
                <a:lnTo>
                  <a:pt x="603860" y="82373"/>
                </a:lnTo>
                <a:lnTo>
                  <a:pt x="635130" y="85062"/>
                </a:lnTo>
                <a:lnTo>
                  <a:pt x="666355" y="85594"/>
                </a:lnTo>
                <a:lnTo>
                  <a:pt x="699069" y="85699"/>
                </a:lnTo>
                <a:lnTo>
                  <a:pt x="729255" y="86513"/>
                </a:lnTo>
                <a:lnTo>
                  <a:pt x="754944" y="89839"/>
                </a:lnTo>
                <a:lnTo>
                  <a:pt x="785359" y="86772"/>
                </a:lnTo>
                <a:lnTo>
                  <a:pt x="818090" y="85932"/>
                </a:lnTo>
                <a:lnTo>
                  <a:pt x="853259" y="85752"/>
                </a:lnTo>
                <a:lnTo>
                  <a:pt x="885036" y="85730"/>
                </a:lnTo>
                <a:lnTo>
                  <a:pt x="914244" y="85726"/>
                </a:lnTo>
                <a:lnTo>
                  <a:pt x="945061" y="83608"/>
                </a:lnTo>
                <a:lnTo>
                  <a:pt x="977694" y="79574"/>
                </a:lnTo>
                <a:lnTo>
                  <a:pt x="1007072" y="77984"/>
                </a:lnTo>
                <a:lnTo>
                  <a:pt x="1035805" y="72965"/>
                </a:lnTo>
                <a:lnTo>
                  <a:pt x="1068204" y="67947"/>
                </a:lnTo>
                <a:lnTo>
                  <a:pt x="1098680" y="64221"/>
                </a:lnTo>
                <a:lnTo>
                  <a:pt x="1129618" y="58238"/>
                </a:lnTo>
                <a:lnTo>
                  <a:pt x="1158897" y="51639"/>
                </a:lnTo>
                <a:lnTo>
                  <a:pt x="1177079" y="48373"/>
                </a:lnTo>
                <a:lnTo>
                  <a:pt x="1209266" y="37692"/>
                </a:lnTo>
                <a:lnTo>
                  <a:pt x="1220870" y="35802"/>
                </a:lnTo>
                <a:lnTo>
                  <a:pt x="1236903" y="30237"/>
                </a:lnTo>
                <a:lnTo>
                  <a:pt x="1259024" y="28000"/>
                </a:lnTo>
                <a:lnTo>
                  <a:pt x="1273569" y="22453"/>
                </a:lnTo>
                <a:lnTo>
                  <a:pt x="1283415" y="20839"/>
                </a:lnTo>
                <a:lnTo>
                  <a:pt x="1293003" y="15817"/>
                </a:lnTo>
                <a:lnTo>
                  <a:pt x="1300163" y="14287"/>
                </a:lnTo>
              </a:path>
            </a:pathLst>
          </a:custGeom>
          <a:ln w="19050">
            <a:solidFill>
              <a:srgbClr val="0000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ARTInkShape-23">
            <a:extLst>
              <a:ext uri="{FF2B5EF4-FFF2-40B4-BE49-F238E27FC236}">
                <a16:creationId xmlns:a16="http://schemas.microsoft.com/office/drawing/2014/main" id="{CD5B9BE3-BEA9-A197-874E-3FE1F18E294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108156" y="4093369"/>
            <a:ext cx="550070" cy="25530"/>
          </a:xfrm>
          <a:custGeom>
            <a:avLst/>
            <a:gdLst/>
            <a:ahLst/>
            <a:cxnLst/>
            <a:rect l="0" t="0" r="0" b="0"/>
            <a:pathLst>
              <a:path w="550070" h="25530">
                <a:moveTo>
                  <a:pt x="0" y="0"/>
                </a:moveTo>
                <a:lnTo>
                  <a:pt x="0" y="0"/>
                </a:lnTo>
                <a:lnTo>
                  <a:pt x="3792" y="0"/>
                </a:lnTo>
                <a:lnTo>
                  <a:pt x="4910" y="793"/>
                </a:lnTo>
                <a:lnTo>
                  <a:pt x="5655" y="2116"/>
                </a:lnTo>
                <a:lnTo>
                  <a:pt x="6152" y="3792"/>
                </a:lnTo>
                <a:lnTo>
                  <a:pt x="7277" y="4909"/>
                </a:lnTo>
                <a:lnTo>
                  <a:pt x="13207" y="6849"/>
                </a:lnTo>
                <a:lnTo>
                  <a:pt x="17760" y="7056"/>
                </a:lnTo>
                <a:lnTo>
                  <a:pt x="21916" y="9222"/>
                </a:lnTo>
                <a:lnTo>
                  <a:pt x="26409" y="12036"/>
                </a:lnTo>
                <a:lnTo>
                  <a:pt x="35762" y="13843"/>
                </a:lnTo>
                <a:lnTo>
                  <a:pt x="38128" y="13991"/>
                </a:lnTo>
                <a:lnTo>
                  <a:pt x="42876" y="16272"/>
                </a:lnTo>
                <a:lnTo>
                  <a:pt x="47631" y="19138"/>
                </a:lnTo>
                <a:lnTo>
                  <a:pt x="55564" y="20752"/>
                </a:lnTo>
                <a:lnTo>
                  <a:pt x="76332" y="22165"/>
                </a:lnTo>
                <a:lnTo>
                  <a:pt x="84461" y="25197"/>
                </a:lnTo>
                <a:lnTo>
                  <a:pt x="88058" y="25529"/>
                </a:lnTo>
                <a:lnTo>
                  <a:pt x="119386" y="21637"/>
                </a:lnTo>
                <a:lnTo>
                  <a:pt x="151458" y="21449"/>
                </a:lnTo>
                <a:lnTo>
                  <a:pt x="186858" y="21433"/>
                </a:lnTo>
                <a:lnTo>
                  <a:pt x="222549" y="21431"/>
                </a:lnTo>
                <a:lnTo>
                  <a:pt x="257319" y="21431"/>
                </a:lnTo>
                <a:lnTo>
                  <a:pt x="270732" y="20638"/>
                </a:lnTo>
                <a:lnTo>
                  <a:pt x="301038" y="15281"/>
                </a:lnTo>
                <a:lnTo>
                  <a:pt x="335889" y="14418"/>
                </a:lnTo>
                <a:lnTo>
                  <a:pt x="366583" y="14305"/>
                </a:lnTo>
                <a:lnTo>
                  <a:pt x="393351" y="12174"/>
                </a:lnTo>
                <a:lnTo>
                  <a:pt x="423775" y="7806"/>
                </a:lnTo>
                <a:lnTo>
                  <a:pt x="458842" y="7202"/>
                </a:lnTo>
                <a:lnTo>
                  <a:pt x="492876" y="7147"/>
                </a:lnTo>
                <a:lnTo>
                  <a:pt x="528009" y="7144"/>
                </a:lnTo>
                <a:lnTo>
                  <a:pt x="550069" y="7144"/>
                </a:lnTo>
              </a:path>
            </a:pathLst>
          </a:custGeom>
          <a:ln w="19050">
            <a:solidFill>
              <a:srgbClr val="0000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ARTInkShape-24">
            <a:extLst>
              <a:ext uri="{FF2B5EF4-FFF2-40B4-BE49-F238E27FC236}">
                <a16:creationId xmlns:a16="http://schemas.microsoft.com/office/drawing/2014/main" id="{FE4F973B-27D0-4781-ED3E-FC06B13DE61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14363" y="4564856"/>
            <a:ext cx="428626" cy="85726"/>
          </a:xfrm>
          <a:custGeom>
            <a:avLst/>
            <a:gdLst/>
            <a:ahLst/>
            <a:cxnLst/>
            <a:rect l="0" t="0" r="0" b="0"/>
            <a:pathLst>
              <a:path w="428626" h="85726">
                <a:moveTo>
                  <a:pt x="0" y="42863"/>
                </a:moveTo>
                <a:lnTo>
                  <a:pt x="0" y="42863"/>
                </a:lnTo>
                <a:lnTo>
                  <a:pt x="0" y="36712"/>
                </a:lnTo>
                <a:lnTo>
                  <a:pt x="0" y="39806"/>
                </a:lnTo>
                <a:lnTo>
                  <a:pt x="793" y="40825"/>
                </a:lnTo>
                <a:lnTo>
                  <a:pt x="3792" y="41957"/>
                </a:lnTo>
                <a:lnTo>
                  <a:pt x="13000" y="42783"/>
                </a:lnTo>
                <a:lnTo>
                  <a:pt x="26915" y="54718"/>
                </a:lnTo>
                <a:lnTo>
                  <a:pt x="58837" y="65928"/>
                </a:lnTo>
                <a:lnTo>
                  <a:pt x="69820" y="69805"/>
                </a:lnTo>
                <a:lnTo>
                  <a:pt x="80218" y="73071"/>
                </a:lnTo>
                <a:lnTo>
                  <a:pt x="88834" y="76132"/>
                </a:lnTo>
                <a:lnTo>
                  <a:pt x="121486" y="84092"/>
                </a:lnTo>
                <a:lnTo>
                  <a:pt x="152139" y="85581"/>
                </a:lnTo>
                <a:lnTo>
                  <a:pt x="187847" y="85717"/>
                </a:lnTo>
                <a:lnTo>
                  <a:pt x="222634" y="85725"/>
                </a:lnTo>
                <a:lnTo>
                  <a:pt x="258271" y="75782"/>
                </a:lnTo>
                <a:lnTo>
                  <a:pt x="293983" y="61876"/>
                </a:lnTo>
                <a:lnTo>
                  <a:pt x="329701" y="47622"/>
                </a:lnTo>
                <a:lnTo>
                  <a:pt x="361627" y="33338"/>
                </a:lnTo>
                <a:lnTo>
                  <a:pt x="394383" y="16404"/>
                </a:lnTo>
                <a:lnTo>
                  <a:pt x="402293" y="14435"/>
                </a:lnTo>
                <a:lnTo>
                  <a:pt x="428625" y="0"/>
                </a:lnTo>
              </a:path>
            </a:pathLst>
          </a:custGeom>
          <a:ln w="19050">
            <a:solidFill>
              <a:srgbClr val="0000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1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42" b="38297"/>
          <a:stretch/>
        </p:blipFill>
        <p:spPr bwMode="auto">
          <a:xfrm>
            <a:off x="0" y="1219201"/>
            <a:ext cx="91440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CB8F6-1614-41D4-B4FB-21330917CC1E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3" name="SMARTInkShape-25">
            <a:extLst>
              <a:ext uri="{FF2B5EF4-FFF2-40B4-BE49-F238E27FC236}">
                <a16:creationId xmlns:a16="http://schemas.microsoft.com/office/drawing/2014/main" id="{66FAA09A-7F7B-1FEA-BBAB-660E1364BA6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014788" y="1500188"/>
            <a:ext cx="2693194" cy="71438"/>
          </a:xfrm>
          <a:custGeom>
            <a:avLst/>
            <a:gdLst/>
            <a:ahLst/>
            <a:cxnLst/>
            <a:rect l="0" t="0" r="0" b="0"/>
            <a:pathLst>
              <a:path w="2693194" h="71438">
                <a:moveTo>
                  <a:pt x="0" y="0"/>
                </a:moveTo>
                <a:lnTo>
                  <a:pt x="0" y="0"/>
                </a:lnTo>
                <a:lnTo>
                  <a:pt x="16792" y="0"/>
                </a:lnTo>
                <a:lnTo>
                  <a:pt x="18338" y="793"/>
                </a:lnTo>
                <a:lnTo>
                  <a:pt x="19369" y="2116"/>
                </a:lnTo>
                <a:lnTo>
                  <a:pt x="20056" y="3792"/>
                </a:lnTo>
                <a:lnTo>
                  <a:pt x="21308" y="4909"/>
                </a:lnTo>
                <a:lnTo>
                  <a:pt x="24816" y="6150"/>
                </a:lnTo>
                <a:lnTo>
                  <a:pt x="54773" y="7932"/>
                </a:lnTo>
                <a:lnTo>
                  <a:pt x="64294" y="12796"/>
                </a:lnTo>
                <a:lnTo>
                  <a:pt x="99571" y="14275"/>
                </a:lnTo>
                <a:lnTo>
                  <a:pt x="102099" y="14279"/>
                </a:lnTo>
                <a:lnTo>
                  <a:pt x="137713" y="21300"/>
                </a:lnTo>
                <a:lnTo>
                  <a:pt x="170390" y="21428"/>
                </a:lnTo>
                <a:lnTo>
                  <a:pt x="205814" y="21431"/>
                </a:lnTo>
                <a:lnTo>
                  <a:pt x="212652" y="23547"/>
                </a:lnTo>
                <a:lnTo>
                  <a:pt x="219130" y="26340"/>
                </a:lnTo>
                <a:lnTo>
                  <a:pt x="253137" y="28516"/>
                </a:lnTo>
                <a:lnTo>
                  <a:pt x="288812" y="28573"/>
                </a:lnTo>
                <a:lnTo>
                  <a:pt x="301826" y="29368"/>
                </a:lnTo>
                <a:lnTo>
                  <a:pt x="315854" y="34229"/>
                </a:lnTo>
                <a:lnTo>
                  <a:pt x="350525" y="37796"/>
                </a:lnTo>
                <a:lnTo>
                  <a:pt x="364473" y="41361"/>
                </a:lnTo>
                <a:lnTo>
                  <a:pt x="395955" y="42803"/>
                </a:lnTo>
                <a:lnTo>
                  <a:pt x="428664" y="42859"/>
                </a:lnTo>
                <a:lnTo>
                  <a:pt x="461964" y="42862"/>
                </a:lnTo>
                <a:lnTo>
                  <a:pt x="495299" y="42862"/>
                </a:lnTo>
                <a:lnTo>
                  <a:pt x="530754" y="42862"/>
                </a:lnTo>
                <a:lnTo>
                  <a:pt x="543071" y="42068"/>
                </a:lnTo>
                <a:lnTo>
                  <a:pt x="578513" y="34043"/>
                </a:lnTo>
                <a:lnTo>
                  <a:pt x="588903" y="31005"/>
                </a:lnTo>
                <a:lnTo>
                  <a:pt x="624014" y="28788"/>
                </a:lnTo>
                <a:lnTo>
                  <a:pt x="659679" y="28593"/>
                </a:lnTo>
                <a:lnTo>
                  <a:pt x="695393" y="28576"/>
                </a:lnTo>
                <a:lnTo>
                  <a:pt x="731111" y="28575"/>
                </a:lnTo>
                <a:lnTo>
                  <a:pt x="764703" y="28575"/>
                </a:lnTo>
                <a:lnTo>
                  <a:pt x="798025" y="28575"/>
                </a:lnTo>
                <a:lnTo>
                  <a:pt x="829342" y="28575"/>
                </a:lnTo>
                <a:lnTo>
                  <a:pt x="864480" y="28575"/>
                </a:lnTo>
                <a:lnTo>
                  <a:pt x="898007" y="28575"/>
                </a:lnTo>
                <a:lnTo>
                  <a:pt x="928556" y="28575"/>
                </a:lnTo>
                <a:lnTo>
                  <a:pt x="958341" y="28575"/>
                </a:lnTo>
                <a:lnTo>
                  <a:pt x="993122" y="28575"/>
                </a:lnTo>
                <a:lnTo>
                  <a:pt x="1023808" y="28575"/>
                </a:lnTo>
                <a:lnTo>
                  <a:pt x="1057571" y="28575"/>
                </a:lnTo>
                <a:lnTo>
                  <a:pt x="1090915" y="34229"/>
                </a:lnTo>
                <a:lnTo>
                  <a:pt x="1122235" y="35522"/>
                </a:lnTo>
                <a:lnTo>
                  <a:pt x="1153583" y="35692"/>
                </a:lnTo>
                <a:lnTo>
                  <a:pt x="1178604" y="36507"/>
                </a:lnTo>
                <a:lnTo>
                  <a:pt x="1208376" y="41868"/>
                </a:lnTo>
                <a:lnTo>
                  <a:pt x="1243153" y="42731"/>
                </a:lnTo>
                <a:lnTo>
                  <a:pt x="1278749" y="43639"/>
                </a:lnTo>
                <a:lnTo>
                  <a:pt x="1310659" y="49010"/>
                </a:lnTo>
                <a:lnTo>
                  <a:pt x="1343466" y="49875"/>
                </a:lnTo>
                <a:lnTo>
                  <a:pt x="1373891" y="49988"/>
                </a:lnTo>
                <a:lnTo>
                  <a:pt x="1407620" y="50003"/>
                </a:lnTo>
                <a:lnTo>
                  <a:pt x="1440069" y="50005"/>
                </a:lnTo>
                <a:lnTo>
                  <a:pt x="1472319" y="50006"/>
                </a:lnTo>
                <a:lnTo>
                  <a:pt x="1507424" y="50006"/>
                </a:lnTo>
                <a:lnTo>
                  <a:pt x="1542268" y="50006"/>
                </a:lnTo>
                <a:lnTo>
                  <a:pt x="1576412" y="50006"/>
                </a:lnTo>
                <a:lnTo>
                  <a:pt x="1612059" y="50006"/>
                </a:lnTo>
                <a:lnTo>
                  <a:pt x="1640642" y="50006"/>
                </a:lnTo>
                <a:lnTo>
                  <a:pt x="1671158" y="50006"/>
                </a:lnTo>
                <a:lnTo>
                  <a:pt x="1703501" y="50006"/>
                </a:lnTo>
                <a:lnTo>
                  <a:pt x="1736364" y="55660"/>
                </a:lnTo>
                <a:lnTo>
                  <a:pt x="1771706" y="56953"/>
                </a:lnTo>
                <a:lnTo>
                  <a:pt x="1807376" y="57124"/>
                </a:lnTo>
                <a:lnTo>
                  <a:pt x="1843087" y="57146"/>
                </a:lnTo>
                <a:lnTo>
                  <a:pt x="1878806" y="57149"/>
                </a:lnTo>
                <a:lnTo>
                  <a:pt x="1914525" y="57150"/>
                </a:lnTo>
                <a:lnTo>
                  <a:pt x="1950243" y="59266"/>
                </a:lnTo>
                <a:lnTo>
                  <a:pt x="1981052" y="63631"/>
                </a:lnTo>
                <a:lnTo>
                  <a:pt x="2014832" y="64206"/>
                </a:lnTo>
                <a:lnTo>
                  <a:pt x="2050294" y="64282"/>
                </a:lnTo>
                <a:lnTo>
                  <a:pt x="2085980" y="64292"/>
                </a:lnTo>
                <a:lnTo>
                  <a:pt x="2117901" y="64293"/>
                </a:lnTo>
                <a:lnTo>
                  <a:pt x="2142993" y="65087"/>
                </a:lnTo>
                <a:lnTo>
                  <a:pt x="2172779" y="70444"/>
                </a:lnTo>
                <a:lnTo>
                  <a:pt x="2205444" y="71306"/>
                </a:lnTo>
                <a:lnTo>
                  <a:pt x="2236673" y="71420"/>
                </a:lnTo>
                <a:lnTo>
                  <a:pt x="2271802" y="71435"/>
                </a:lnTo>
                <a:lnTo>
                  <a:pt x="2305325" y="71437"/>
                </a:lnTo>
                <a:lnTo>
                  <a:pt x="2335875" y="71437"/>
                </a:lnTo>
                <a:lnTo>
                  <a:pt x="2366742" y="70643"/>
                </a:lnTo>
                <a:lnTo>
                  <a:pt x="2400427" y="64955"/>
                </a:lnTo>
                <a:lnTo>
                  <a:pt x="2435967" y="64351"/>
                </a:lnTo>
                <a:lnTo>
                  <a:pt x="2471671" y="64298"/>
                </a:lnTo>
                <a:lnTo>
                  <a:pt x="2487681" y="63501"/>
                </a:lnTo>
                <a:lnTo>
                  <a:pt x="2517711" y="57811"/>
                </a:lnTo>
                <a:lnTo>
                  <a:pt x="2552031" y="57208"/>
                </a:lnTo>
                <a:lnTo>
                  <a:pt x="2584622" y="57152"/>
                </a:lnTo>
                <a:lnTo>
                  <a:pt x="2618647" y="57150"/>
                </a:lnTo>
                <a:lnTo>
                  <a:pt x="2652410" y="57150"/>
                </a:lnTo>
                <a:lnTo>
                  <a:pt x="2670343" y="57150"/>
                </a:lnTo>
                <a:lnTo>
                  <a:pt x="2677788" y="50999"/>
                </a:lnTo>
                <a:lnTo>
                  <a:pt x="2686021" y="50008"/>
                </a:lnTo>
                <a:lnTo>
                  <a:pt x="2693190" y="57147"/>
                </a:lnTo>
                <a:lnTo>
                  <a:pt x="2693193" y="57150"/>
                </a:lnTo>
              </a:path>
            </a:pathLst>
          </a:custGeom>
          <a:ln w="19050">
            <a:solidFill>
              <a:srgbClr val="0000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MARTInkShape-26">
            <a:extLst>
              <a:ext uri="{FF2B5EF4-FFF2-40B4-BE49-F238E27FC236}">
                <a16:creationId xmlns:a16="http://schemas.microsoft.com/office/drawing/2014/main" id="{76409DB0-4EDA-1A77-51FC-63905EDBF3A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622381" y="1521619"/>
            <a:ext cx="907258" cy="14288"/>
          </a:xfrm>
          <a:custGeom>
            <a:avLst/>
            <a:gdLst/>
            <a:ahLst/>
            <a:cxnLst/>
            <a:rect l="0" t="0" r="0" b="0"/>
            <a:pathLst>
              <a:path w="907258" h="14288">
                <a:moveTo>
                  <a:pt x="0" y="7144"/>
                </a:moveTo>
                <a:lnTo>
                  <a:pt x="0" y="7144"/>
                </a:lnTo>
                <a:lnTo>
                  <a:pt x="34151" y="7144"/>
                </a:lnTo>
                <a:lnTo>
                  <a:pt x="59238" y="7144"/>
                </a:lnTo>
                <a:lnTo>
                  <a:pt x="93043" y="13846"/>
                </a:lnTo>
                <a:lnTo>
                  <a:pt x="126217" y="14261"/>
                </a:lnTo>
                <a:lnTo>
                  <a:pt x="159544" y="14286"/>
                </a:lnTo>
                <a:lnTo>
                  <a:pt x="193029" y="14287"/>
                </a:lnTo>
                <a:lnTo>
                  <a:pt x="222573" y="14287"/>
                </a:lnTo>
                <a:lnTo>
                  <a:pt x="255205" y="14287"/>
                </a:lnTo>
                <a:lnTo>
                  <a:pt x="286431" y="14287"/>
                </a:lnTo>
                <a:lnTo>
                  <a:pt x="321558" y="14287"/>
                </a:lnTo>
                <a:lnTo>
                  <a:pt x="357199" y="14287"/>
                </a:lnTo>
                <a:lnTo>
                  <a:pt x="392908" y="14287"/>
                </a:lnTo>
                <a:lnTo>
                  <a:pt x="423598" y="14287"/>
                </a:lnTo>
                <a:lnTo>
                  <a:pt x="456208" y="10495"/>
                </a:lnTo>
                <a:lnTo>
                  <a:pt x="486374" y="7805"/>
                </a:lnTo>
                <a:lnTo>
                  <a:pt x="522082" y="7274"/>
                </a:lnTo>
                <a:lnTo>
                  <a:pt x="555919" y="7169"/>
                </a:lnTo>
                <a:lnTo>
                  <a:pt x="591235" y="2239"/>
                </a:lnTo>
                <a:lnTo>
                  <a:pt x="619328" y="663"/>
                </a:lnTo>
                <a:lnTo>
                  <a:pt x="646966" y="196"/>
                </a:lnTo>
                <a:lnTo>
                  <a:pt x="680158" y="39"/>
                </a:lnTo>
                <a:lnTo>
                  <a:pt x="713261" y="8"/>
                </a:lnTo>
                <a:lnTo>
                  <a:pt x="742729" y="1"/>
                </a:lnTo>
                <a:lnTo>
                  <a:pt x="773598" y="0"/>
                </a:lnTo>
                <a:lnTo>
                  <a:pt x="808811" y="0"/>
                </a:lnTo>
                <a:lnTo>
                  <a:pt x="839376" y="0"/>
                </a:lnTo>
                <a:lnTo>
                  <a:pt x="873469" y="0"/>
                </a:lnTo>
                <a:lnTo>
                  <a:pt x="907257" y="0"/>
                </a:lnTo>
              </a:path>
            </a:pathLst>
          </a:custGeom>
          <a:ln w="19050">
            <a:solidFill>
              <a:srgbClr val="0000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SMARTInkShape-Group21">
            <a:extLst>
              <a:ext uri="{FF2B5EF4-FFF2-40B4-BE49-F238E27FC236}">
                <a16:creationId xmlns:a16="http://schemas.microsoft.com/office/drawing/2014/main" id="{7B870DEF-BD09-1344-C09C-D53609E6A0CA}"/>
              </a:ext>
            </a:extLst>
          </p:cNvPr>
          <p:cNvGrpSpPr/>
          <p:nvPr/>
        </p:nvGrpSpPr>
        <p:grpSpPr>
          <a:xfrm>
            <a:off x="492919" y="3408680"/>
            <a:ext cx="1382206" cy="427515"/>
            <a:chOff x="492919" y="3408680"/>
            <a:chExt cx="1382206" cy="427515"/>
          </a:xfrm>
        </p:grpSpPr>
        <p:sp>
          <p:nvSpPr>
            <p:cNvPr id="5" name="SMARTInkShape-27">
              <a:extLst>
                <a:ext uri="{FF2B5EF4-FFF2-40B4-BE49-F238E27FC236}">
                  <a16:creationId xmlns:a16="http://schemas.microsoft.com/office/drawing/2014/main" id="{332BAEE6-2ABF-6695-1569-5588BD8D3A9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000125" y="3514725"/>
              <a:ext cx="157164" cy="278607"/>
            </a:xfrm>
            <a:custGeom>
              <a:avLst/>
              <a:gdLst/>
              <a:ahLst/>
              <a:cxnLst/>
              <a:rect l="0" t="0" r="0" b="0"/>
              <a:pathLst>
                <a:path w="157164" h="278607">
                  <a:moveTo>
                    <a:pt x="0" y="0"/>
                  </a:moveTo>
                  <a:lnTo>
                    <a:pt x="0" y="0"/>
                  </a:lnTo>
                  <a:lnTo>
                    <a:pt x="0" y="9943"/>
                  </a:lnTo>
                  <a:lnTo>
                    <a:pt x="14473" y="43064"/>
                  </a:lnTo>
                  <a:lnTo>
                    <a:pt x="31128" y="72404"/>
                  </a:lnTo>
                  <a:lnTo>
                    <a:pt x="48745" y="107284"/>
                  </a:lnTo>
                  <a:lnTo>
                    <a:pt x="57077" y="136550"/>
                  </a:lnTo>
                  <a:lnTo>
                    <a:pt x="72364" y="169965"/>
                  </a:lnTo>
                  <a:lnTo>
                    <a:pt x="94578" y="202064"/>
                  </a:lnTo>
                  <a:lnTo>
                    <a:pt x="112445" y="237363"/>
                  </a:lnTo>
                  <a:lnTo>
                    <a:pt x="124686" y="251393"/>
                  </a:lnTo>
                  <a:lnTo>
                    <a:pt x="143959" y="266252"/>
                  </a:lnTo>
                  <a:lnTo>
                    <a:pt x="147326" y="271264"/>
                  </a:lnTo>
                  <a:lnTo>
                    <a:pt x="148223" y="273711"/>
                  </a:lnTo>
                  <a:lnTo>
                    <a:pt x="149616" y="275343"/>
                  </a:lnTo>
                  <a:lnTo>
                    <a:pt x="157163" y="278606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MARTInkShape-28">
              <a:extLst>
                <a:ext uri="{FF2B5EF4-FFF2-40B4-BE49-F238E27FC236}">
                  <a16:creationId xmlns:a16="http://schemas.microsoft.com/office/drawing/2014/main" id="{4BE2780F-9DC3-711D-19D5-9C002E95B4D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28725" y="3421882"/>
              <a:ext cx="102591" cy="414313"/>
            </a:xfrm>
            <a:custGeom>
              <a:avLst/>
              <a:gdLst/>
              <a:ahLst/>
              <a:cxnLst/>
              <a:rect l="0" t="0" r="0" b="0"/>
              <a:pathLst>
                <a:path w="102591" h="414313">
                  <a:moveTo>
                    <a:pt x="0" y="7118"/>
                  </a:moveTo>
                  <a:lnTo>
                    <a:pt x="0" y="7118"/>
                  </a:lnTo>
                  <a:lnTo>
                    <a:pt x="0" y="0"/>
                  </a:lnTo>
                  <a:lnTo>
                    <a:pt x="12185" y="12954"/>
                  </a:lnTo>
                  <a:lnTo>
                    <a:pt x="34760" y="47734"/>
                  </a:lnTo>
                  <a:lnTo>
                    <a:pt x="57337" y="79200"/>
                  </a:lnTo>
                  <a:lnTo>
                    <a:pt x="72445" y="107258"/>
                  </a:lnTo>
                  <a:lnTo>
                    <a:pt x="87188" y="140640"/>
                  </a:lnTo>
                  <a:lnTo>
                    <a:pt x="93863" y="173104"/>
                  </a:lnTo>
                  <a:lnTo>
                    <a:pt x="100307" y="200497"/>
                  </a:lnTo>
                  <a:lnTo>
                    <a:pt x="102590" y="209856"/>
                  </a:lnTo>
                  <a:lnTo>
                    <a:pt x="101731" y="218477"/>
                  </a:lnTo>
                  <a:lnTo>
                    <a:pt x="89592" y="251538"/>
                  </a:lnTo>
                  <a:lnTo>
                    <a:pt x="86489" y="284616"/>
                  </a:lnTo>
                  <a:lnTo>
                    <a:pt x="85082" y="314080"/>
                  </a:lnTo>
                  <a:lnTo>
                    <a:pt x="75802" y="346197"/>
                  </a:lnTo>
                  <a:lnTo>
                    <a:pt x="64241" y="369143"/>
                  </a:lnTo>
                  <a:lnTo>
                    <a:pt x="61878" y="372293"/>
                  </a:lnTo>
                  <a:lnTo>
                    <a:pt x="59251" y="380026"/>
                  </a:lnTo>
                  <a:lnTo>
                    <a:pt x="57565" y="394134"/>
                  </a:lnTo>
                  <a:lnTo>
                    <a:pt x="56633" y="396097"/>
                  </a:lnTo>
                  <a:lnTo>
                    <a:pt x="55218" y="397406"/>
                  </a:lnTo>
                  <a:lnTo>
                    <a:pt x="53480" y="398279"/>
                  </a:lnTo>
                  <a:lnTo>
                    <a:pt x="52322" y="399654"/>
                  </a:lnTo>
                  <a:lnTo>
                    <a:pt x="50311" y="406022"/>
                  </a:lnTo>
                  <a:lnTo>
                    <a:pt x="50006" y="414312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ARTInkShape-29">
              <a:extLst>
                <a:ext uri="{FF2B5EF4-FFF2-40B4-BE49-F238E27FC236}">
                  <a16:creationId xmlns:a16="http://schemas.microsoft.com/office/drawing/2014/main" id="{175FDB71-0155-00A2-65B6-2DD7CE3105D2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435894" y="3621881"/>
              <a:ext cx="100013" cy="7145"/>
            </a:xfrm>
            <a:custGeom>
              <a:avLst/>
              <a:gdLst/>
              <a:ahLst/>
              <a:cxnLst/>
              <a:rect l="0" t="0" r="0" b="0"/>
              <a:pathLst>
                <a:path w="100013" h="7145">
                  <a:moveTo>
                    <a:pt x="0" y="7144"/>
                  </a:moveTo>
                  <a:lnTo>
                    <a:pt x="0" y="7144"/>
                  </a:lnTo>
                  <a:lnTo>
                    <a:pt x="3792" y="7144"/>
                  </a:lnTo>
                  <a:lnTo>
                    <a:pt x="4909" y="6350"/>
                  </a:lnTo>
                  <a:lnTo>
                    <a:pt x="5654" y="5027"/>
                  </a:lnTo>
                  <a:lnTo>
                    <a:pt x="6151" y="3352"/>
                  </a:lnTo>
                  <a:lnTo>
                    <a:pt x="7275" y="2235"/>
                  </a:lnTo>
                  <a:lnTo>
                    <a:pt x="10642" y="994"/>
                  </a:lnTo>
                  <a:lnTo>
                    <a:pt x="46007" y="17"/>
                  </a:lnTo>
                  <a:lnTo>
                    <a:pt x="78795" y="1"/>
                  </a:lnTo>
                  <a:lnTo>
                    <a:pt x="100012" y="0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ARTInkShape-30">
              <a:extLst>
                <a:ext uri="{FF2B5EF4-FFF2-40B4-BE49-F238E27FC236}">
                  <a16:creationId xmlns:a16="http://schemas.microsoft.com/office/drawing/2014/main" id="{F1324A25-83DE-8447-AB88-9524D89FEF3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400175" y="3657600"/>
              <a:ext cx="142876" cy="14289"/>
            </a:xfrm>
            <a:custGeom>
              <a:avLst/>
              <a:gdLst/>
              <a:ahLst/>
              <a:cxnLst/>
              <a:rect l="0" t="0" r="0" b="0"/>
              <a:pathLst>
                <a:path w="142876" h="14289">
                  <a:moveTo>
                    <a:pt x="0" y="14288"/>
                  </a:moveTo>
                  <a:lnTo>
                    <a:pt x="0" y="14288"/>
                  </a:lnTo>
                  <a:lnTo>
                    <a:pt x="33494" y="13494"/>
                  </a:lnTo>
                  <a:lnTo>
                    <a:pt x="55103" y="8137"/>
                  </a:lnTo>
                  <a:lnTo>
                    <a:pt x="84279" y="5157"/>
                  </a:lnTo>
                  <a:lnTo>
                    <a:pt x="104489" y="1019"/>
                  </a:lnTo>
                  <a:lnTo>
                    <a:pt x="139416" y="18"/>
                  </a:lnTo>
                  <a:lnTo>
                    <a:pt x="142875" y="0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ARTInkShape-31">
              <a:extLst>
                <a:ext uri="{FF2B5EF4-FFF2-40B4-BE49-F238E27FC236}">
                  <a16:creationId xmlns:a16="http://schemas.microsoft.com/office/drawing/2014/main" id="{7D6E4F5B-36FA-915E-4125-F92FE80044A3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667580" y="3408680"/>
              <a:ext cx="207545" cy="304943"/>
            </a:xfrm>
            <a:custGeom>
              <a:avLst/>
              <a:gdLst/>
              <a:ahLst/>
              <a:cxnLst/>
              <a:rect l="0" t="0" r="0" b="0"/>
              <a:pathLst>
                <a:path w="207545" h="304943">
                  <a:moveTo>
                    <a:pt x="11201" y="106045"/>
                  </a:moveTo>
                  <a:lnTo>
                    <a:pt x="11201" y="106045"/>
                  </a:lnTo>
                  <a:lnTo>
                    <a:pt x="7409" y="106045"/>
                  </a:lnTo>
                  <a:lnTo>
                    <a:pt x="6292" y="105251"/>
                  </a:lnTo>
                  <a:lnTo>
                    <a:pt x="5547" y="103928"/>
                  </a:lnTo>
                  <a:lnTo>
                    <a:pt x="3460" y="93860"/>
                  </a:lnTo>
                  <a:lnTo>
                    <a:pt x="352" y="89253"/>
                  </a:lnTo>
                  <a:lnTo>
                    <a:pt x="0" y="86119"/>
                  </a:lnTo>
                  <a:lnTo>
                    <a:pt x="4390" y="66218"/>
                  </a:lnTo>
                  <a:lnTo>
                    <a:pt x="8830" y="57820"/>
                  </a:lnTo>
                  <a:lnTo>
                    <a:pt x="11293" y="46424"/>
                  </a:lnTo>
                  <a:lnTo>
                    <a:pt x="21052" y="28736"/>
                  </a:lnTo>
                  <a:lnTo>
                    <a:pt x="24118" y="25931"/>
                  </a:lnTo>
                  <a:lnTo>
                    <a:pt x="43896" y="15109"/>
                  </a:lnTo>
                  <a:lnTo>
                    <a:pt x="49015" y="10596"/>
                  </a:lnTo>
                  <a:lnTo>
                    <a:pt x="56053" y="8061"/>
                  </a:lnTo>
                  <a:lnTo>
                    <a:pt x="68941" y="4517"/>
                  </a:lnTo>
                  <a:lnTo>
                    <a:pt x="83725" y="0"/>
                  </a:lnTo>
                  <a:lnTo>
                    <a:pt x="91324" y="1499"/>
                  </a:lnTo>
                  <a:lnTo>
                    <a:pt x="104527" y="4690"/>
                  </a:lnTo>
                  <a:lnTo>
                    <a:pt x="113004" y="6230"/>
                  </a:lnTo>
                  <a:lnTo>
                    <a:pt x="131283" y="15897"/>
                  </a:lnTo>
                  <a:lnTo>
                    <a:pt x="138125" y="22588"/>
                  </a:lnTo>
                  <a:lnTo>
                    <a:pt x="160152" y="57582"/>
                  </a:lnTo>
                  <a:lnTo>
                    <a:pt x="175053" y="91961"/>
                  </a:lnTo>
                  <a:lnTo>
                    <a:pt x="187354" y="127503"/>
                  </a:lnTo>
                  <a:lnTo>
                    <a:pt x="194810" y="156056"/>
                  </a:lnTo>
                  <a:lnTo>
                    <a:pt x="201568" y="191770"/>
                  </a:lnTo>
                  <a:lnTo>
                    <a:pt x="207544" y="227489"/>
                  </a:lnTo>
                  <a:lnTo>
                    <a:pt x="203215" y="233839"/>
                  </a:lnTo>
                  <a:lnTo>
                    <a:pt x="176926" y="250361"/>
                  </a:lnTo>
                  <a:lnTo>
                    <a:pt x="173278" y="255437"/>
                  </a:lnTo>
                  <a:lnTo>
                    <a:pt x="169334" y="274990"/>
                  </a:lnTo>
                  <a:lnTo>
                    <a:pt x="168366" y="304942"/>
                  </a:lnTo>
                  <a:lnTo>
                    <a:pt x="168364" y="277495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MARTInkShape-32">
              <a:extLst>
                <a:ext uri="{FF2B5EF4-FFF2-40B4-BE49-F238E27FC236}">
                  <a16:creationId xmlns:a16="http://schemas.microsoft.com/office/drawing/2014/main" id="{AFA01ACD-BC5B-EB1E-DCA2-698826F8238F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685925" y="3557622"/>
              <a:ext cx="185739" cy="135698"/>
            </a:xfrm>
            <a:custGeom>
              <a:avLst/>
              <a:gdLst/>
              <a:ahLst/>
              <a:cxnLst/>
              <a:rect l="0" t="0" r="0" b="0"/>
              <a:pathLst>
                <a:path w="185739" h="135698">
                  <a:moveTo>
                    <a:pt x="185738" y="21397"/>
                  </a:moveTo>
                  <a:lnTo>
                    <a:pt x="185738" y="21397"/>
                  </a:lnTo>
                  <a:lnTo>
                    <a:pt x="181945" y="21397"/>
                  </a:lnTo>
                  <a:lnTo>
                    <a:pt x="180828" y="20603"/>
                  </a:lnTo>
                  <a:lnTo>
                    <a:pt x="180083" y="19280"/>
                  </a:lnTo>
                  <a:lnTo>
                    <a:pt x="178888" y="15246"/>
                  </a:lnTo>
                  <a:lnTo>
                    <a:pt x="173742" y="8746"/>
                  </a:lnTo>
                  <a:lnTo>
                    <a:pt x="172469" y="4397"/>
                  </a:lnTo>
                  <a:lnTo>
                    <a:pt x="171335" y="2920"/>
                  </a:lnTo>
                  <a:lnTo>
                    <a:pt x="165389" y="354"/>
                  </a:lnTo>
                  <a:lnTo>
                    <a:pt x="154458" y="0"/>
                  </a:lnTo>
                  <a:lnTo>
                    <a:pt x="149875" y="2097"/>
                  </a:lnTo>
                  <a:lnTo>
                    <a:pt x="133184" y="12946"/>
                  </a:lnTo>
                  <a:lnTo>
                    <a:pt x="104686" y="45961"/>
                  </a:lnTo>
                  <a:lnTo>
                    <a:pt x="95135" y="58925"/>
                  </a:lnTo>
                  <a:lnTo>
                    <a:pt x="80205" y="72936"/>
                  </a:lnTo>
                  <a:lnTo>
                    <a:pt x="69377" y="86963"/>
                  </a:lnTo>
                  <a:lnTo>
                    <a:pt x="35047" y="97378"/>
                  </a:lnTo>
                  <a:lnTo>
                    <a:pt x="24043" y="102262"/>
                  </a:lnTo>
                  <a:lnTo>
                    <a:pt x="18623" y="107078"/>
                  </a:lnTo>
                  <a:lnTo>
                    <a:pt x="8390" y="119996"/>
                  </a:lnTo>
                  <a:lnTo>
                    <a:pt x="7513" y="124783"/>
                  </a:lnTo>
                  <a:lnTo>
                    <a:pt x="6596" y="126039"/>
                  </a:lnTo>
                  <a:lnTo>
                    <a:pt x="5191" y="126877"/>
                  </a:lnTo>
                  <a:lnTo>
                    <a:pt x="3461" y="127436"/>
                  </a:lnTo>
                  <a:lnTo>
                    <a:pt x="2307" y="128602"/>
                  </a:lnTo>
                  <a:lnTo>
                    <a:pt x="0" y="135697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ARTInkShape-33">
              <a:extLst>
                <a:ext uri="{FF2B5EF4-FFF2-40B4-BE49-F238E27FC236}">
                  <a16:creationId xmlns:a16="http://schemas.microsoft.com/office/drawing/2014/main" id="{E9152B50-62C4-7BA5-9C0A-B8823C7317FC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978694" y="3543300"/>
              <a:ext cx="214313" cy="257176"/>
            </a:xfrm>
            <a:custGeom>
              <a:avLst/>
              <a:gdLst/>
              <a:ahLst/>
              <a:cxnLst/>
              <a:rect l="0" t="0" r="0" b="0"/>
              <a:pathLst>
                <a:path w="214313" h="257176">
                  <a:moveTo>
                    <a:pt x="214312" y="0"/>
                  </a:moveTo>
                  <a:lnTo>
                    <a:pt x="214312" y="0"/>
                  </a:lnTo>
                  <a:lnTo>
                    <a:pt x="214312" y="9943"/>
                  </a:lnTo>
                  <a:lnTo>
                    <a:pt x="199839" y="43064"/>
                  </a:lnTo>
                  <a:lnTo>
                    <a:pt x="182391" y="72404"/>
                  </a:lnTo>
                  <a:lnTo>
                    <a:pt x="167195" y="93155"/>
                  </a:lnTo>
                  <a:lnTo>
                    <a:pt x="132917" y="128625"/>
                  </a:lnTo>
                  <a:lnTo>
                    <a:pt x="99642" y="164311"/>
                  </a:lnTo>
                  <a:lnTo>
                    <a:pt x="65039" y="199232"/>
                  </a:lnTo>
                  <a:lnTo>
                    <a:pt x="30875" y="233441"/>
                  </a:lnTo>
                  <a:lnTo>
                    <a:pt x="16971" y="246553"/>
                  </a:lnTo>
                  <a:lnTo>
                    <a:pt x="7203" y="251461"/>
                  </a:lnTo>
                  <a:lnTo>
                    <a:pt x="0" y="257175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MARTInkShape-34">
              <a:extLst>
                <a:ext uri="{FF2B5EF4-FFF2-40B4-BE49-F238E27FC236}">
                  <a16:creationId xmlns:a16="http://schemas.microsoft.com/office/drawing/2014/main" id="{C3436F48-5575-0D70-B6AC-AF006281268C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832775" y="3443288"/>
              <a:ext cx="103057" cy="364332"/>
            </a:xfrm>
            <a:custGeom>
              <a:avLst/>
              <a:gdLst/>
              <a:ahLst/>
              <a:cxnLst/>
              <a:rect l="0" t="0" r="0" b="0"/>
              <a:pathLst>
                <a:path w="103057" h="364332">
                  <a:moveTo>
                    <a:pt x="103056" y="0"/>
                  </a:moveTo>
                  <a:lnTo>
                    <a:pt x="103056" y="0"/>
                  </a:lnTo>
                  <a:lnTo>
                    <a:pt x="103056" y="3792"/>
                  </a:lnTo>
                  <a:lnTo>
                    <a:pt x="100940" y="7770"/>
                  </a:lnTo>
                  <a:lnTo>
                    <a:pt x="99264" y="9943"/>
                  </a:lnTo>
                  <a:lnTo>
                    <a:pt x="97402" y="16590"/>
                  </a:lnTo>
                  <a:lnTo>
                    <a:pt x="94237" y="29256"/>
                  </a:lnTo>
                  <a:lnTo>
                    <a:pt x="89612" y="38402"/>
                  </a:lnTo>
                  <a:lnTo>
                    <a:pt x="69522" y="73198"/>
                  </a:lnTo>
                  <a:lnTo>
                    <a:pt x="52541" y="105857"/>
                  </a:lnTo>
                  <a:lnTo>
                    <a:pt x="33899" y="139266"/>
                  </a:lnTo>
                  <a:lnTo>
                    <a:pt x="23475" y="167029"/>
                  </a:lnTo>
                  <a:lnTo>
                    <a:pt x="11567" y="195363"/>
                  </a:lnTo>
                  <a:lnTo>
                    <a:pt x="5569" y="223867"/>
                  </a:lnTo>
                  <a:lnTo>
                    <a:pt x="0" y="252421"/>
                  </a:lnTo>
                  <a:lnTo>
                    <a:pt x="907" y="277197"/>
                  </a:lnTo>
                  <a:lnTo>
                    <a:pt x="7531" y="306902"/>
                  </a:lnTo>
                  <a:lnTo>
                    <a:pt x="10988" y="327736"/>
                  </a:lnTo>
                  <a:lnTo>
                    <a:pt x="31619" y="364331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ARTInkShape-35">
              <a:extLst>
                <a:ext uri="{FF2B5EF4-FFF2-40B4-BE49-F238E27FC236}">
                  <a16:creationId xmlns:a16="http://schemas.microsoft.com/office/drawing/2014/main" id="{06A9E7E4-1E81-B7FA-5CCD-E879CF084273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492919" y="3650456"/>
              <a:ext cx="178595" cy="14289"/>
            </a:xfrm>
            <a:custGeom>
              <a:avLst/>
              <a:gdLst/>
              <a:ahLst/>
              <a:cxnLst/>
              <a:rect l="0" t="0" r="0" b="0"/>
              <a:pathLst>
                <a:path w="178595" h="14289">
                  <a:moveTo>
                    <a:pt x="0" y="14288"/>
                  </a:moveTo>
                  <a:lnTo>
                    <a:pt x="0" y="14288"/>
                  </a:lnTo>
                  <a:lnTo>
                    <a:pt x="3792" y="14288"/>
                  </a:lnTo>
                  <a:lnTo>
                    <a:pt x="7771" y="12171"/>
                  </a:lnTo>
                  <a:lnTo>
                    <a:pt x="9943" y="10495"/>
                  </a:lnTo>
                  <a:lnTo>
                    <a:pt x="16590" y="8634"/>
                  </a:lnTo>
                  <a:lnTo>
                    <a:pt x="45169" y="3646"/>
                  </a:lnTo>
                  <a:lnTo>
                    <a:pt x="77626" y="720"/>
                  </a:lnTo>
                  <a:lnTo>
                    <a:pt x="106967" y="142"/>
                  </a:lnTo>
                  <a:lnTo>
                    <a:pt x="142231" y="12"/>
                  </a:lnTo>
                  <a:lnTo>
                    <a:pt x="178594" y="0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MARTInkShape-36">
              <a:extLst>
                <a:ext uri="{FF2B5EF4-FFF2-40B4-BE49-F238E27FC236}">
                  <a16:creationId xmlns:a16="http://schemas.microsoft.com/office/drawing/2014/main" id="{10B4C7E7-0DA2-0477-AB65-69F5A14D1B6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36099" y="3457575"/>
              <a:ext cx="213906" cy="328611"/>
            </a:xfrm>
            <a:custGeom>
              <a:avLst/>
              <a:gdLst/>
              <a:ahLst/>
              <a:cxnLst/>
              <a:rect l="0" t="0" r="0" b="0"/>
              <a:pathLst>
                <a:path w="213906" h="328611">
                  <a:moveTo>
                    <a:pt x="199707" y="0"/>
                  </a:moveTo>
                  <a:lnTo>
                    <a:pt x="199707" y="0"/>
                  </a:lnTo>
                  <a:lnTo>
                    <a:pt x="193556" y="0"/>
                  </a:lnTo>
                  <a:lnTo>
                    <a:pt x="213905" y="0"/>
                  </a:lnTo>
                  <a:lnTo>
                    <a:pt x="182073" y="0"/>
                  </a:lnTo>
                  <a:lnTo>
                    <a:pt x="149645" y="0"/>
                  </a:lnTo>
                  <a:lnTo>
                    <a:pt x="140151" y="793"/>
                  </a:lnTo>
                  <a:lnTo>
                    <a:pt x="106689" y="6481"/>
                  </a:lnTo>
                  <a:lnTo>
                    <a:pt x="72595" y="7118"/>
                  </a:lnTo>
                  <a:lnTo>
                    <a:pt x="54790" y="7141"/>
                  </a:lnTo>
                  <a:lnTo>
                    <a:pt x="53089" y="7936"/>
                  </a:lnTo>
                  <a:lnTo>
                    <a:pt x="51956" y="9260"/>
                  </a:lnTo>
                  <a:lnTo>
                    <a:pt x="51200" y="10935"/>
                  </a:lnTo>
                  <a:lnTo>
                    <a:pt x="49902" y="12053"/>
                  </a:lnTo>
                  <a:lnTo>
                    <a:pt x="42644" y="14262"/>
                  </a:lnTo>
                  <a:lnTo>
                    <a:pt x="42574" y="18072"/>
                  </a:lnTo>
                  <a:lnTo>
                    <a:pt x="43358" y="19192"/>
                  </a:lnTo>
                  <a:lnTo>
                    <a:pt x="44674" y="19938"/>
                  </a:lnTo>
                  <a:lnTo>
                    <a:pt x="46346" y="20436"/>
                  </a:lnTo>
                  <a:lnTo>
                    <a:pt x="47460" y="21561"/>
                  </a:lnTo>
                  <a:lnTo>
                    <a:pt x="51365" y="29071"/>
                  </a:lnTo>
                  <a:lnTo>
                    <a:pt x="61022" y="40547"/>
                  </a:lnTo>
                  <a:lnTo>
                    <a:pt x="65509" y="50019"/>
                  </a:lnTo>
                  <a:lnTo>
                    <a:pt x="67379" y="52396"/>
                  </a:lnTo>
                  <a:lnTo>
                    <a:pt x="69457" y="59270"/>
                  </a:lnTo>
                  <a:lnTo>
                    <a:pt x="71022" y="90611"/>
                  </a:lnTo>
                  <a:lnTo>
                    <a:pt x="64960" y="125224"/>
                  </a:lnTo>
                  <a:lnTo>
                    <a:pt x="54119" y="160846"/>
                  </a:lnTo>
                  <a:lnTo>
                    <a:pt x="38363" y="185671"/>
                  </a:lnTo>
                  <a:lnTo>
                    <a:pt x="13860" y="211609"/>
                  </a:lnTo>
                  <a:lnTo>
                    <a:pt x="3306" y="230917"/>
                  </a:lnTo>
                  <a:lnTo>
                    <a:pt x="0" y="259551"/>
                  </a:lnTo>
                  <a:lnTo>
                    <a:pt x="570" y="273049"/>
                  </a:lnTo>
                  <a:lnTo>
                    <a:pt x="9638" y="291505"/>
                  </a:lnTo>
                  <a:lnTo>
                    <a:pt x="16278" y="298362"/>
                  </a:lnTo>
                  <a:lnTo>
                    <a:pt x="34976" y="312061"/>
                  </a:lnTo>
                  <a:lnTo>
                    <a:pt x="68985" y="321513"/>
                  </a:lnTo>
                  <a:lnTo>
                    <a:pt x="101575" y="327885"/>
                  </a:lnTo>
                  <a:lnTo>
                    <a:pt x="134723" y="328548"/>
                  </a:lnTo>
                  <a:lnTo>
                    <a:pt x="165164" y="328610"/>
                  </a:lnTo>
                  <a:lnTo>
                    <a:pt x="170596" y="326494"/>
                  </a:lnTo>
                  <a:lnTo>
                    <a:pt x="178276" y="321469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MARTInkShape-37">
            <a:extLst>
              <a:ext uri="{FF2B5EF4-FFF2-40B4-BE49-F238E27FC236}">
                <a16:creationId xmlns:a16="http://schemas.microsoft.com/office/drawing/2014/main" id="{17CB87F3-A100-C5B6-30F8-603D100ACA4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350419" y="3743325"/>
            <a:ext cx="1207295" cy="78581"/>
          </a:xfrm>
          <a:custGeom>
            <a:avLst/>
            <a:gdLst/>
            <a:ahLst/>
            <a:cxnLst/>
            <a:rect l="0" t="0" r="0" b="0"/>
            <a:pathLst>
              <a:path w="1207295" h="78581">
                <a:moveTo>
                  <a:pt x="0" y="14288"/>
                </a:moveTo>
                <a:lnTo>
                  <a:pt x="0" y="14288"/>
                </a:lnTo>
                <a:lnTo>
                  <a:pt x="10641" y="14288"/>
                </a:lnTo>
                <a:lnTo>
                  <a:pt x="14783" y="16404"/>
                </a:lnTo>
                <a:lnTo>
                  <a:pt x="16999" y="18080"/>
                </a:lnTo>
                <a:lnTo>
                  <a:pt x="23695" y="19941"/>
                </a:lnTo>
                <a:lnTo>
                  <a:pt x="53931" y="21373"/>
                </a:lnTo>
                <a:lnTo>
                  <a:pt x="79356" y="23536"/>
                </a:lnTo>
                <a:lnTo>
                  <a:pt x="110286" y="27911"/>
                </a:lnTo>
                <a:lnTo>
                  <a:pt x="141847" y="28444"/>
                </a:lnTo>
                <a:lnTo>
                  <a:pt x="171247" y="32341"/>
                </a:lnTo>
                <a:lnTo>
                  <a:pt x="199985" y="35052"/>
                </a:lnTo>
                <a:lnTo>
                  <a:pt x="230709" y="37704"/>
                </a:lnTo>
                <a:lnTo>
                  <a:pt x="263324" y="41844"/>
                </a:lnTo>
                <a:lnTo>
                  <a:pt x="298400" y="43455"/>
                </a:lnTo>
                <a:lnTo>
                  <a:pt x="326452" y="47712"/>
                </a:lnTo>
                <a:lnTo>
                  <a:pt x="354871" y="50121"/>
                </a:lnTo>
                <a:lnTo>
                  <a:pt x="384194" y="54714"/>
                </a:lnTo>
                <a:lnTo>
                  <a:pt x="416872" y="56428"/>
                </a:lnTo>
                <a:lnTo>
                  <a:pt x="447015" y="57730"/>
                </a:lnTo>
                <a:lnTo>
                  <a:pt x="476054" y="61996"/>
                </a:lnTo>
                <a:lnTo>
                  <a:pt x="504767" y="64407"/>
                </a:lnTo>
                <a:lnTo>
                  <a:pt x="533382" y="69001"/>
                </a:lnTo>
                <a:lnTo>
                  <a:pt x="561970" y="71509"/>
                </a:lnTo>
                <a:lnTo>
                  <a:pt x="590549" y="76133"/>
                </a:lnTo>
                <a:lnTo>
                  <a:pt x="619124" y="77856"/>
                </a:lnTo>
                <a:lnTo>
                  <a:pt x="647700" y="78366"/>
                </a:lnTo>
                <a:lnTo>
                  <a:pt x="676275" y="78518"/>
                </a:lnTo>
                <a:lnTo>
                  <a:pt x="704056" y="78562"/>
                </a:lnTo>
                <a:lnTo>
                  <a:pt x="737296" y="78578"/>
                </a:lnTo>
                <a:lnTo>
                  <a:pt x="764822" y="78580"/>
                </a:lnTo>
                <a:lnTo>
                  <a:pt x="793087" y="76464"/>
                </a:lnTo>
                <a:lnTo>
                  <a:pt x="821570" y="72927"/>
                </a:lnTo>
                <a:lnTo>
                  <a:pt x="855846" y="71732"/>
                </a:lnTo>
                <a:lnTo>
                  <a:pt x="890457" y="70702"/>
                </a:lnTo>
                <a:lnTo>
                  <a:pt x="923164" y="65795"/>
                </a:lnTo>
                <a:lnTo>
                  <a:pt x="956171" y="64590"/>
                </a:lnTo>
                <a:lnTo>
                  <a:pt x="985621" y="59443"/>
                </a:lnTo>
                <a:lnTo>
                  <a:pt x="1014369" y="55486"/>
                </a:lnTo>
                <a:lnTo>
                  <a:pt x="1049331" y="49934"/>
                </a:lnTo>
                <a:lnTo>
                  <a:pt x="1081602" y="42795"/>
                </a:lnTo>
                <a:lnTo>
                  <a:pt x="1116119" y="35651"/>
                </a:lnTo>
                <a:lnTo>
                  <a:pt x="1147986" y="26942"/>
                </a:lnTo>
                <a:lnTo>
                  <a:pt x="1154741" y="23881"/>
                </a:lnTo>
                <a:lnTo>
                  <a:pt x="1179706" y="20853"/>
                </a:lnTo>
                <a:lnTo>
                  <a:pt x="1181759" y="19458"/>
                </a:lnTo>
                <a:lnTo>
                  <a:pt x="1183126" y="17734"/>
                </a:lnTo>
                <a:lnTo>
                  <a:pt x="1186763" y="15820"/>
                </a:lnTo>
                <a:lnTo>
                  <a:pt x="1188844" y="15309"/>
                </a:lnTo>
                <a:lnTo>
                  <a:pt x="1200038" y="7865"/>
                </a:lnTo>
                <a:lnTo>
                  <a:pt x="1206181" y="7238"/>
                </a:lnTo>
                <a:lnTo>
                  <a:pt x="1206552" y="6413"/>
                </a:lnTo>
                <a:lnTo>
                  <a:pt x="1207294" y="0"/>
                </a:lnTo>
              </a:path>
            </a:pathLst>
          </a:custGeom>
          <a:ln w="19050">
            <a:solidFill>
              <a:srgbClr val="0000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ARTInkShape-38">
            <a:extLst>
              <a:ext uri="{FF2B5EF4-FFF2-40B4-BE49-F238E27FC236}">
                <a16:creationId xmlns:a16="http://schemas.microsoft.com/office/drawing/2014/main" id="{44B89FF3-1A4B-B649-C6BA-BD4F8BCF014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964906" y="3729038"/>
            <a:ext cx="1071564" cy="64294"/>
          </a:xfrm>
          <a:custGeom>
            <a:avLst/>
            <a:gdLst/>
            <a:ahLst/>
            <a:cxnLst/>
            <a:rect l="0" t="0" r="0" b="0"/>
            <a:pathLst>
              <a:path w="1071564" h="64294">
                <a:moveTo>
                  <a:pt x="0" y="0"/>
                </a:moveTo>
                <a:lnTo>
                  <a:pt x="0" y="0"/>
                </a:lnTo>
                <a:lnTo>
                  <a:pt x="3792" y="0"/>
                </a:lnTo>
                <a:lnTo>
                  <a:pt x="4910" y="793"/>
                </a:lnTo>
                <a:lnTo>
                  <a:pt x="5654" y="2116"/>
                </a:lnTo>
                <a:lnTo>
                  <a:pt x="6150" y="3792"/>
                </a:lnTo>
                <a:lnTo>
                  <a:pt x="7275" y="4909"/>
                </a:lnTo>
                <a:lnTo>
                  <a:pt x="27232" y="12667"/>
                </a:lnTo>
                <a:lnTo>
                  <a:pt x="37438" y="15924"/>
                </a:lnTo>
                <a:lnTo>
                  <a:pt x="46008" y="18983"/>
                </a:lnTo>
                <a:lnTo>
                  <a:pt x="78626" y="26942"/>
                </a:lnTo>
                <a:lnTo>
                  <a:pt x="92882" y="30207"/>
                </a:lnTo>
                <a:lnTo>
                  <a:pt x="107160" y="34085"/>
                </a:lnTo>
                <a:lnTo>
                  <a:pt x="135732" y="37692"/>
                </a:lnTo>
                <a:lnTo>
                  <a:pt x="152135" y="41330"/>
                </a:lnTo>
                <a:lnTo>
                  <a:pt x="185223" y="47569"/>
                </a:lnTo>
                <a:lnTo>
                  <a:pt x="215342" y="53477"/>
                </a:lnTo>
                <a:lnTo>
                  <a:pt x="243885" y="56424"/>
                </a:lnTo>
                <a:lnTo>
                  <a:pt x="277157" y="59123"/>
                </a:lnTo>
                <a:lnTo>
                  <a:pt x="310687" y="63272"/>
                </a:lnTo>
                <a:lnTo>
                  <a:pt x="338471" y="63991"/>
                </a:lnTo>
                <a:lnTo>
                  <a:pt x="372187" y="64233"/>
                </a:lnTo>
                <a:lnTo>
                  <a:pt x="403259" y="64275"/>
                </a:lnTo>
                <a:lnTo>
                  <a:pt x="432134" y="64287"/>
                </a:lnTo>
                <a:lnTo>
                  <a:pt x="457711" y="64292"/>
                </a:lnTo>
                <a:lnTo>
                  <a:pt x="488925" y="64293"/>
                </a:lnTo>
                <a:lnTo>
                  <a:pt x="518635" y="64293"/>
                </a:lnTo>
                <a:lnTo>
                  <a:pt x="547547" y="64293"/>
                </a:lnTo>
                <a:lnTo>
                  <a:pt x="575427" y="64293"/>
                </a:lnTo>
                <a:lnTo>
                  <a:pt x="610817" y="64293"/>
                </a:lnTo>
                <a:lnTo>
                  <a:pt x="644003" y="62177"/>
                </a:lnTo>
                <a:lnTo>
                  <a:pt x="676855" y="58639"/>
                </a:lnTo>
                <a:lnTo>
                  <a:pt x="706698" y="57591"/>
                </a:lnTo>
                <a:lnTo>
                  <a:pt x="737765" y="57280"/>
                </a:lnTo>
                <a:lnTo>
                  <a:pt x="767872" y="57188"/>
                </a:lnTo>
                <a:lnTo>
                  <a:pt x="803170" y="53365"/>
                </a:lnTo>
                <a:lnTo>
                  <a:pt x="835808" y="50669"/>
                </a:lnTo>
                <a:lnTo>
                  <a:pt x="869889" y="50136"/>
                </a:lnTo>
                <a:lnTo>
                  <a:pt x="899787" y="50031"/>
                </a:lnTo>
                <a:lnTo>
                  <a:pt x="933533" y="45101"/>
                </a:lnTo>
                <a:lnTo>
                  <a:pt x="963952" y="43304"/>
                </a:lnTo>
                <a:lnTo>
                  <a:pt x="999271" y="42921"/>
                </a:lnTo>
                <a:lnTo>
                  <a:pt x="1030797" y="42867"/>
                </a:lnTo>
                <a:lnTo>
                  <a:pt x="1058838" y="42069"/>
                </a:lnTo>
                <a:lnTo>
                  <a:pt x="1071563" y="35718"/>
                </a:lnTo>
              </a:path>
            </a:pathLst>
          </a:custGeom>
          <a:ln w="19050">
            <a:solidFill>
              <a:srgbClr val="0000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Picture 1"/>
          <p:cNvPicPr>
            <a:picLocks noChangeAspect="1" noChangeArrowheads="1"/>
          </p:cNvPicPr>
          <p:nvPr/>
        </p:nvPicPr>
        <p:blipFill rotWithShape="1"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42" b="13499"/>
          <a:stretch/>
        </p:blipFill>
        <p:spPr bwMode="auto">
          <a:xfrm>
            <a:off x="0" y="762000"/>
            <a:ext cx="91440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CB8F6-1614-41D4-B4FB-21330917CC1E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 rotWithShape="1"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42" b="67408"/>
          <a:stretch/>
        </p:blipFill>
        <p:spPr bwMode="auto">
          <a:xfrm>
            <a:off x="0" y="5867400"/>
            <a:ext cx="9144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SMARTInkShape-39">
            <a:extLst>
              <a:ext uri="{FF2B5EF4-FFF2-40B4-BE49-F238E27FC236}">
                <a16:creationId xmlns:a16="http://schemas.microsoft.com/office/drawing/2014/main" id="{D339189F-ACD2-FD30-5AEB-813ABD64AC3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565231" y="1042988"/>
            <a:ext cx="1078708" cy="71438"/>
          </a:xfrm>
          <a:custGeom>
            <a:avLst/>
            <a:gdLst/>
            <a:ahLst/>
            <a:cxnLst/>
            <a:rect l="0" t="0" r="0" b="0"/>
            <a:pathLst>
              <a:path w="1078708" h="71438">
                <a:moveTo>
                  <a:pt x="0" y="0"/>
                </a:moveTo>
                <a:lnTo>
                  <a:pt x="0" y="0"/>
                </a:lnTo>
                <a:lnTo>
                  <a:pt x="3792" y="0"/>
                </a:lnTo>
                <a:lnTo>
                  <a:pt x="4910" y="793"/>
                </a:lnTo>
                <a:lnTo>
                  <a:pt x="5655" y="2116"/>
                </a:lnTo>
                <a:lnTo>
                  <a:pt x="7118" y="7056"/>
                </a:lnTo>
                <a:lnTo>
                  <a:pt x="40500" y="7143"/>
                </a:lnTo>
                <a:lnTo>
                  <a:pt x="59680" y="7937"/>
                </a:lnTo>
                <a:lnTo>
                  <a:pt x="73114" y="12797"/>
                </a:lnTo>
                <a:lnTo>
                  <a:pt x="107641" y="14248"/>
                </a:lnTo>
                <a:lnTo>
                  <a:pt x="126124" y="15076"/>
                </a:lnTo>
                <a:lnTo>
                  <a:pt x="147940" y="20437"/>
                </a:lnTo>
                <a:lnTo>
                  <a:pt x="177144" y="23416"/>
                </a:lnTo>
                <a:lnTo>
                  <a:pt x="197356" y="27556"/>
                </a:lnTo>
                <a:lnTo>
                  <a:pt x="229985" y="32277"/>
                </a:lnTo>
                <a:lnTo>
                  <a:pt x="260964" y="35265"/>
                </a:lnTo>
                <a:lnTo>
                  <a:pt x="294687" y="35659"/>
                </a:lnTo>
                <a:lnTo>
                  <a:pt x="328849" y="35710"/>
                </a:lnTo>
                <a:lnTo>
                  <a:pt x="362143" y="35717"/>
                </a:lnTo>
                <a:lnTo>
                  <a:pt x="394591" y="37834"/>
                </a:lnTo>
                <a:lnTo>
                  <a:pt x="427547" y="41869"/>
                </a:lnTo>
                <a:lnTo>
                  <a:pt x="457780" y="42666"/>
                </a:lnTo>
                <a:lnTo>
                  <a:pt x="491388" y="42823"/>
                </a:lnTo>
                <a:lnTo>
                  <a:pt x="524984" y="42854"/>
                </a:lnTo>
                <a:lnTo>
                  <a:pt x="557284" y="42860"/>
                </a:lnTo>
                <a:lnTo>
                  <a:pt x="584133" y="42862"/>
                </a:lnTo>
                <a:lnTo>
                  <a:pt x="612197" y="42862"/>
                </a:lnTo>
                <a:lnTo>
                  <a:pt x="640620" y="42862"/>
                </a:lnTo>
                <a:lnTo>
                  <a:pt x="669150" y="43656"/>
                </a:lnTo>
                <a:lnTo>
                  <a:pt x="696917" y="47771"/>
                </a:lnTo>
                <a:lnTo>
                  <a:pt x="730152" y="49564"/>
                </a:lnTo>
                <a:lnTo>
                  <a:pt x="757679" y="49875"/>
                </a:lnTo>
                <a:lnTo>
                  <a:pt x="791633" y="49980"/>
                </a:lnTo>
                <a:lnTo>
                  <a:pt x="826179" y="50794"/>
                </a:lnTo>
                <a:lnTo>
                  <a:pt x="856758" y="55659"/>
                </a:lnTo>
                <a:lnTo>
                  <a:pt x="885728" y="56855"/>
                </a:lnTo>
                <a:lnTo>
                  <a:pt x="918497" y="57091"/>
                </a:lnTo>
                <a:lnTo>
                  <a:pt x="944020" y="59255"/>
                </a:lnTo>
                <a:lnTo>
                  <a:pt x="978158" y="63851"/>
                </a:lnTo>
                <a:lnTo>
                  <a:pt x="1001642" y="65029"/>
                </a:lnTo>
                <a:lnTo>
                  <a:pt x="1015888" y="69936"/>
                </a:lnTo>
                <a:lnTo>
                  <a:pt x="1049063" y="71411"/>
                </a:lnTo>
                <a:lnTo>
                  <a:pt x="1078707" y="71437"/>
                </a:lnTo>
              </a:path>
            </a:pathLst>
          </a:custGeom>
          <a:ln w="19050">
            <a:solidFill>
              <a:srgbClr val="0000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SMARTInkShape-Group25">
            <a:extLst>
              <a:ext uri="{FF2B5EF4-FFF2-40B4-BE49-F238E27FC236}">
                <a16:creationId xmlns:a16="http://schemas.microsoft.com/office/drawing/2014/main" id="{460469AC-3FC3-400E-AEF5-FA53CAEA0946}"/>
              </a:ext>
            </a:extLst>
          </p:cNvPr>
          <p:cNvGrpSpPr/>
          <p:nvPr/>
        </p:nvGrpSpPr>
        <p:grpSpPr>
          <a:xfrm>
            <a:off x="8008170" y="586110"/>
            <a:ext cx="428600" cy="235030"/>
            <a:chOff x="8008170" y="586110"/>
            <a:chExt cx="428600" cy="235030"/>
          </a:xfrm>
        </p:grpSpPr>
        <p:sp>
          <p:nvSpPr>
            <p:cNvPr id="5" name="SMARTInkShape-40">
              <a:extLst>
                <a:ext uri="{FF2B5EF4-FFF2-40B4-BE49-F238E27FC236}">
                  <a16:creationId xmlns:a16="http://schemas.microsoft.com/office/drawing/2014/main" id="{068A6940-170D-F950-F03D-317A7113C3CE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8351341" y="750183"/>
              <a:ext cx="85429" cy="70957"/>
            </a:xfrm>
            <a:custGeom>
              <a:avLst/>
              <a:gdLst/>
              <a:ahLst/>
              <a:cxnLst/>
              <a:rect l="0" t="0" r="0" b="0"/>
              <a:pathLst>
                <a:path w="85429" h="70957">
                  <a:moveTo>
                    <a:pt x="13990" y="21342"/>
                  </a:moveTo>
                  <a:lnTo>
                    <a:pt x="13990" y="21342"/>
                  </a:lnTo>
                  <a:lnTo>
                    <a:pt x="7140" y="21342"/>
                  </a:lnTo>
                  <a:lnTo>
                    <a:pt x="6934" y="17550"/>
                  </a:lnTo>
                  <a:lnTo>
                    <a:pt x="6111" y="16432"/>
                  </a:lnTo>
                  <a:lnTo>
                    <a:pt x="0" y="14285"/>
                  </a:lnTo>
                  <a:lnTo>
                    <a:pt x="3583" y="14224"/>
                  </a:lnTo>
                  <a:lnTo>
                    <a:pt x="4671" y="13422"/>
                  </a:lnTo>
                  <a:lnTo>
                    <a:pt x="6559" y="8050"/>
                  </a:lnTo>
                  <a:lnTo>
                    <a:pt x="8836" y="7497"/>
                  </a:lnTo>
                  <a:lnTo>
                    <a:pt x="10553" y="7349"/>
                  </a:lnTo>
                  <a:lnTo>
                    <a:pt x="14580" y="5069"/>
                  </a:lnTo>
                  <a:lnTo>
                    <a:pt x="19015" y="2203"/>
                  </a:lnTo>
                  <a:lnTo>
                    <a:pt x="26900" y="213"/>
                  </a:lnTo>
                  <a:lnTo>
                    <a:pt x="31662" y="0"/>
                  </a:lnTo>
                  <a:lnTo>
                    <a:pt x="35867" y="2067"/>
                  </a:lnTo>
                  <a:lnTo>
                    <a:pt x="38100" y="3730"/>
                  </a:lnTo>
                  <a:lnTo>
                    <a:pt x="40580" y="7693"/>
                  </a:lnTo>
                  <a:lnTo>
                    <a:pt x="41242" y="9862"/>
                  </a:lnTo>
                  <a:lnTo>
                    <a:pt x="42477" y="11307"/>
                  </a:lnTo>
                  <a:lnTo>
                    <a:pt x="45965" y="12913"/>
                  </a:lnTo>
                  <a:lnTo>
                    <a:pt x="47213" y="14135"/>
                  </a:lnTo>
                  <a:lnTo>
                    <a:pt x="48600" y="17610"/>
                  </a:lnTo>
                  <a:lnTo>
                    <a:pt x="49706" y="52301"/>
                  </a:lnTo>
                  <a:lnTo>
                    <a:pt x="49709" y="70024"/>
                  </a:lnTo>
                  <a:lnTo>
                    <a:pt x="50503" y="70466"/>
                  </a:lnTo>
                  <a:lnTo>
                    <a:pt x="53501" y="70956"/>
                  </a:lnTo>
                  <a:lnTo>
                    <a:pt x="57480" y="69057"/>
                  </a:lnTo>
                  <a:lnTo>
                    <a:pt x="85428" y="42773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MARTInkShape-41">
              <a:extLst>
                <a:ext uri="{FF2B5EF4-FFF2-40B4-BE49-F238E27FC236}">
                  <a16:creationId xmlns:a16="http://schemas.microsoft.com/office/drawing/2014/main" id="{ABB7A7FA-1529-1F77-DECF-E44BD1F52D4A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8336756" y="771525"/>
              <a:ext cx="7145" cy="1"/>
            </a:xfrm>
            <a:custGeom>
              <a:avLst/>
              <a:gdLst/>
              <a:ahLst/>
              <a:cxnLst/>
              <a:rect l="0" t="0" r="0" b="0"/>
              <a:pathLst>
                <a:path w="7145" h="1">
                  <a:moveTo>
                    <a:pt x="7144" y="0"/>
                  </a:moveTo>
                  <a:lnTo>
                    <a:pt x="7144" y="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ARTInkShape-42">
              <a:extLst>
                <a:ext uri="{FF2B5EF4-FFF2-40B4-BE49-F238E27FC236}">
                  <a16:creationId xmlns:a16="http://schemas.microsoft.com/office/drawing/2014/main" id="{A1C8AB3A-2B10-ED79-A513-051F044EFAE6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8286750" y="586110"/>
              <a:ext cx="57151" cy="156841"/>
            </a:xfrm>
            <a:custGeom>
              <a:avLst/>
              <a:gdLst/>
              <a:ahLst/>
              <a:cxnLst/>
              <a:rect l="0" t="0" r="0" b="0"/>
              <a:pathLst>
                <a:path w="57151" h="156841">
                  <a:moveTo>
                    <a:pt x="0" y="42540"/>
                  </a:moveTo>
                  <a:lnTo>
                    <a:pt x="0" y="42540"/>
                  </a:lnTo>
                  <a:lnTo>
                    <a:pt x="0" y="15053"/>
                  </a:lnTo>
                  <a:lnTo>
                    <a:pt x="3792" y="10495"/>
                  </a:lnTo>
                  <a:lnTo>
                    <a:pt x="7771" y="8454"/>
                  </a:lnTo>
                  <a:lnTo>
                    <a:pt x="9943" y="7910"/>
                  </a:lnTo>
                  <a:lnTo>
                    <a:pt x="21486" y="1310"/>
                  </a:lnTo>
                  <a:lnTo>
                    <a:pt x="30966" y="0"/>
                  </a:lnTo>
                  <a:lnTo>
                    <a:pt x="32551" y="686"/>
                  </a:lnTo>
                  <a:lnTo>
                    <a:pt x="33606" y="1937"/>
                  </a:lnTo>
                  <a:lnTo>
                    <a:pt x="34310" y="3565"/>
                  </a:lnTo>
                  <a:lnTo>
                    <a:pt x="35574" y="4651"/>
                  </a:lnTo>
                  <a:lnTo>
                    <a:pt x="43304" y="8509"/>
                  </a:lnTo>
                  <a:lnTo>
                    <a:pt x="52474" y="16680"/>
                  </a:lnTo>
                  <a:lnTo>
                    <a:pt x="55072" y="21257"/>
                  </a:lnTo>
                  <a:lnTo>
                    <a:pt x="56535" y="30413"/>
                  </a:lnTo>
                  <a:lnTo>
                    <a:pt x="57028" y="43937"/>
                  </a:lnTo>
                  <a:lnTo>
                    <a:pt x="53010" y="59955"/>
                  </a:lnTo>
                  <a:lnTo>
                    <a:pt x="54777" y="73717"/>
                  </a:lnTo>
                  <a:lnTo>
                    <a:pt x="50161" y="109089"/>
                  </a:lnTo>
                  <a:lnTo>
                    <a:pt x="50007" y="142540"/>
                  </a:lnTo>
                  <a:lnTo>
                    <a:pt x="50006" y="153364"/>
                  </a:lnTo>
                  <a:lnTo>
                    <a:pt x="50800" y="154523"/>
                  </a:lnTo>
                  <a:lnTo>
                    <a:pt x="52123" y="155295"/>
                  </a:lnTo>
                  <a:lnTo>
                    <a:pt x="57150" y="156840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ARTInkShape-43">
              <a:extLst>
                <a:ext uri="{FF2B5EF4-FFF2-40B4-BE49-F238E27FC236}">
                  <a16:creationId xmlns:a16="http://schemas.microsoft.com/office/drawing/2014/main" id="{6FD9BE42-80F5-5D40-D205-87F1BF392FC1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8043863" y="807244"/>
              <a:ext cx="7144" cy="1"/>
            </a:xfrm>
            <a:custGeom>
              <a:avLst/>
              <a:gdLst/>
              <a:ahLst/>
              <a:cxnLst/>
              <a:rect l="0" t="0" r="0" b="0"/>
              <a:pathLst>
                <a:path w="7144" h="1">
                  <a:moveTo>
                    <a:pt x="0" y="0"/>
                  </a:moveTo>
                  <a:lnTo>
                    <a:pt x="0" y="0"/>
                  </a:lnTo>
                  <a:lnTo>
                    <a:pt x="7143" y="0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ARTInkShape-44">
              <a:extLst>
                <a:ext uri="{FF2B5EF4-FFF2-40B4-BE49-F238E27FC236}">
                  <a16:creationId xmlns:a16="http://schemas.microsoft.com/office/drawing/2014/main" id="{B49BE7AF-C316-F8D4-2699-F7A73A198014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8008170" y="600103"/>
              <a:ext cx="70323" cy="135704"/>
            </a:xfrm>
            <a:custGeom>
              <a:avLst/>
              <a:gdLst/>
              <a:ahLst/>
              <a:cxnLst/>
              <a:rect l="0" t="0" r="0" b="0"/>
              <a:pathLst>
                <a:path w="70323" h="135704">
                  <a:moveTo>
                    <a:pt x="14261" y="64266"/>
                  </a:moveTo>
                  <a:lnTo>
                    <a:pt x="14261" y="64266"/>
                  </a:lnTo>
                  <a:lnTo>
                    <a:pt x="14261" y="57416"/>
                  </a:lnTo>
                  <a:lnTo>
                    <a:pt x="8110" y="57148"/>
                  </a:lnTo>
                  <a:lnTo>
                    <a:pt x="7779" y="56345"/>
                  </a:lnTo>
                  <a:lnTo>
                    <a:pt x="7124" y="46273"/>
                  </a:lnTo>
                  <a:lnTo>
                    <a:pt x="6328" y="45127"/>
                  </a:lnTo>
                  <a:lnTo>
                    <a:pt x="5004" y="44363"/>
                  </a:lnTo>
                  <a:lnTo>
                    <a:pt x="3328" y="43853"/>
                  </a:lnTo>
                  <a:lnTo>
                    <a:pt x="2210" y="42720"/>
                  </a:lnTo>
                  <a:lnTo>
                    <a:pt x="967" y="39344"/>
                  </a:lnTo>
                  <a:lnTo>
                    <a:pt x="0" y="25144"/>
                  </a:lnTo>
                  <a:lnTo>
                    <a:pt x="2102" y="20949"/>
                  </a:lnTo>
                  <a:lnTo>
                    <a:pt x="10616" y="10859"/>
                  </a:lnTo>
                  <a:lnTo>
                    <a:pt x="14757" y="8779"/>
                  </a:lnTo>
                  <a:lnTo>
                    <a:pt x="16973" y="8225"/>
                  </a:lnTo>
                  <a:lnTo>
                    <a:pt x="18451" y="7061"/>
                  </a:lnTo>
                  <a:lnTo>
                    <a:pt x="20092" y="3652"/>
                  </a:lnTo>
                  <a:lnTo>
                    <a:pt x="21324" y="2425"/>
                  </a:lnTo>
                  <a:lnTo>
                    <a:pt x="24809" y="1062"/>
                  </a:lnTo>
                  <a:lnTo>
                    <a:pt x="39092" y="0"/>
                  </a:lnTo>
                  <a:lnTo>
                    <a:pt x="40340" y="785"/>
                  </a:lnTo>
                  <a:lnTo>
                    <a:pt x="41172" y="2101"/>
                  </a:lnTo>
                  <a:lnTo>
                    <a:pt x="41727" y="3773"/>
                  </a:lnTo>
                  <a:lnTo>
                    <a:pt x="42891" y="4887"/>
                  </a:lnTo>
                  <a:lnTo>
                    <a:pt x="46300" y="6125"/>
                  </a:lnTo>
                  <a:lnTo>
                    <a:pt x="47527" y="7249"/>
                  </a:lnTo>
                  <a:lnTo>
                    <a:pt x="48890" y="10615"/>
                  </a:lnTo>
                  <a:lnTo>
                    <a:pt x="50047" y="11830"/>
                  </a:lnTo>
                  <a:lnTo>
                    <a:pt x="53449" y="13179"/>
                  </a:lnTo>
                  <a:lnTo>
                    <a:pt x="54674" y="14333"/>
                  </a:lnTo>
                  <a:lnTo>
                    <a:pt x="62634" y="28691"/>
                  </a:lnTo>
                  <a:lnTo>
                    <a:pt x="70322" y="51375"/>
                  </a:lnTo>
                  <a:lnTo>
                    <a:pt x="69891" y="54084"/>
                  </a:lnTo>
                  <a:lnTo>
                    <a:pt x="65612" y="66253"/>
                  </a:lnTo>
                  <a:lnTo>
                    <a:pt x="63650" y="82637"/>
                  </a:lnTo>
                  <a:lnTo>
                    <a:pt x="59410" y="91052"/>
                  </a:lnTo>
                  <a:lnTo>
                    <a:pt x="56531" y="111211"/>
                  </a:lnTo>
                  <a:lnTo>
                    <a:pt x="50999" y="119915"/>
                  </a:lnTo>
                  <a:lnTo>
                    <a:pt x="50069" y="127435"/>
                  </a:lnTo>
                  <a:lnTo>
                    <a:pt x="49982" y="135380"/>
                  </a:lnTo>
                  <a:lnTo>
                    <a:pt x="57124" y="135703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MARTInkShape-45">
            <a:extLst>
              <a:ext uri="{FF2B5EF4-FFF2-40B4-BE49-F238E27FC236}">
                <a16:creationId xmlns:a16="http://schemas.microsoft.com/office/drawing/2014/main" id="{89BBA7C3-817E-3993-1419-1DC123456DC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693988" y="2250281"/>
            <a:ext cx="499769" cy="57125"/>
          </a:xfrm>
          <a:custGeom>
            <a:avLst/>
            <a:gdLst/>
            <a:ahLst/>
            <a:cxnLst/>
            <a:rect l="0" t="0" r="0" b="0"/>
            <a:pathLst>
              <a:path w="499769" h="57125">
                <a:moveTo>
                  <a:pt x="6850" y="0"/>
                </a:moveTo>
                <a:lnTo>
                  <a:pt x="6850" y="0"/>
                </a:lnTo>
                <a:lnTo>
                  <a:pt x="0" y="0"/>
                </a:lnTo>
                <a:lnTo>
                  <a:pt x="5883" y="0"/>
                </a:lnTo>
                <a:lnTo>
                  <a:pt x="13674" y="6850"/>
                </a:lnTo>
                <a:lnTo>
                  <a:pt x="17691" y="7056"/>
                </a:lnTo>
                <a:lnTo>
                  <a:pt x="18839" y="7880"/>
                </a:lnTo>
                <a:lnTo>
                  <a:pt x="19605" y="9222"/>
                </a:lnTo>
                <a:lnTo>
                  <a:pt x="20115" y="10910"/>
                </a:lnTo>
                <a:lnTo>
                  <a:pt x="21249" y="12036"/>
                </a:lnTo>
                <a:lnTo>
                  <a:pt x="24627" y="13287"/>
                </a:lnTo>
                <a:lnTo>
                  <a:pt x="40251" y="15023"/>
                </a:lnTo>
                <a:lnTo>
                  <a:pt x="49725" y="19930"/>
                </a:lnTo>
                <a:lnTo>
                  <a:pt x="61619" y="22028"/>
                </a:lnTo>
                <a:lnTo>
                  <a:pt x="71143" y="27047"/>
                </a:lnTo>
                <a:lnTo>
                  <a:pt x="91085" y="30558"/>
                </a:lnTo>
                <a:lnTo>
                  <a:pt x="96676" y="33425"/>
                </a:lnTo>
                <a:lnTo>
                  <a:pt x="129674" y="41843"/>
                </a:lnTo>
                <a:lnTo>
                  <a:pt x="158677" y="43597"/>
                </a:lnTo>
                <a:lnTo>
                  <a:pt x="172689" y="48505"/>
                </a:lnTo>
                <a:lnTo>
                  <a:pt x="208404" y="49968"/>
                </a:lnTo>
                <a:lnTo>
                  <a:pt x="230888" y="50795"/>
                </a:lnTo>
                <a:lnTo>
                  <a:pt x="258382" y="56709"/>
                </a:lnTo>
                <a:lnTo>
                  <a:pt x="290306" y="57124"/>
                </a:lnTo>
                <a:lnTo>
                  <a:pt x="323561" y="56355"/>
                </a:lnTo>
                <a:lnTo>
                  <a:pt x="351239" y="50448"/>
                </a:lnTo>
                <a:lnTo>
                  <a:pt x="382998" y="50024"/>
                </a:lnTo>
                <a:lnTo>
                  <a:pt x="408688" y="49214"/>
                </a:lnTo>
                <a:lnTo>
                  <a:pt x="422716" y="44352"/>
                </a:lnTo>
                <a:lnTo>
                  <a:pt x="447161" y="42127"/>
                </a:lnTo>
                <a:lnTo>
                  <a:pt x="456862" y="37220"/>
                </a:lnTo>
                <a:lnTo>
                  <a:pt x="475955" y="34984"/>
                </a:lnTo>
                <a:lnTo>
                  <a:pt x="484069" y="29576"/>
                </a:lnTo>
                <a:lnTo>
                  <a:pt x="492294" y="28601"/>
                </a:lnTo>
                <a:lnTo>
                  <a:pt x="499768" y="21432"/>
                </a:lnTo>
              </a:path>
            </a:pathLst>
          </a:custGeom>
          <a:ln w="19050">
            <a:solidFill>
              <a:srgbClr val="0000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ARTInkShape-46">
            <a:extLst>
              <a:ext uri="{FF2B5EF4-FFF2-40B4-BE49-F238E27FC236}">
                <a16:creationId xmlns:a16="http://schemas.microsoft.com/office/drawing/2014/main" id="{20AF648E-EFA3-8294-B4F3-CCDC879B371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758113" y="2214563"/>
            <a:ext cx="471488" cy="85725"/>
          </a:xfrm>
          <a:custGeom>
            <a:avLst/>
            <a:gdLst/>
            <a:ahLst/>
            <a:cxnLst/>
            <a:rect l="0" t="0" r="0" b="0"/>
            <a:pathLst>
              <a:path w="471488" h="85725">
                <a:moveTo>
                  <a:pt x="0" y="0"/>
                </a:moveTo>
                <a:lnTo>
                  <a:pt x="0" y="0"/>
                </a:lnTo>
                <a:lnTo>
                  <a:pt x="0" y="24141"/>
                </a:lnTo>
                <a:lnTo>
                  <a:pt x="793" y="25618"/>
                </a:lnTo>
                <a:lnTo>
                  <a:pt x="2116" y="26604"/>
                </a:lnTo>
                <a:lnTo>
                  <a:pt x="3792" y="27261"/>
                </a:lnTo>
                <a:lnTo>
                  <a:pt x="4909" y="28493"/>
                </a:lnTo>
                <a:lnTo>
                  <a:pt x="8819" y="36172"/>
                </a:lnTo>
                <a:lnTo>
                  <a:pt x="16999" y="45333"/>
                </a:lnTo>
                <a:lnTo>
                  <a:pt x="21578" y="47929"/>
                </a:lnTo>
                <a:lnTo>
                  <a:pt x="26258" y="49876"/>
                </a:lnTo>
                <a:lnTo>
                  <a:pt x="30984" y="53388"/>
                </a:lnTo>
                <a:lnTo>
                  <a:pt x="37848" y="55478"/>
                </a:lnTo>
                <a:lnTo>
                  <a:pt x="45396" y="57200"/>
                </a:lnTo>
                <a:lnTo>
                  <a:pt x="56708" y="64774"/>
                </a:lnTo>
                <a:lnTo>
                  <a:pt x="59237" y="66995"/>
                </a:lnTo>
                <a:lnTo>
                  <a:pt x="66278" y="69463"/>
                </a:lnTo>
                <a:lnTo>
                  <a:pt x="98697" y="76918"/>
                </a:lnTo>
                <a:lnTo>
                  <a:pt x="113910" y="80205"/>
                </a:lnTo>
                <a:lnTo>
                  <a:pt x="128472" y="84089"/>
                </a:lnTo>
                <a:lnTo>
                  <a:pt x="159269" y="85581"/>
                </a:lnTo>
                <a:lnTo>
                  <a:pt x="194556" y="85712"/>
                </a:lnTo>
                <a:lnTo>
                  <a:pt x="230236" y="85724"/>
                </a:lnTo>
                <a:lnTo>
                  <a:pt x="250515" y="83607"/>
                </a:lnTo>
                <a:lnTo>
                  <a:pt x="285019" y="79243"/>
                </a:lnTo>
                <a:lnTo>
                  <a:pt x="315325" y="74876"/>
                </a:lnTo>
                <a:lnTo>
                  <a:pt x="348058" y="71890"/>
                </a:lnTo>
                <a:lnTo>
                  <a:pt x="365859" y="69454"/>
                </a:lnTo>
                <a:lnTo>
                  <a:pt x="399557" y="62630"/>
                </a:lnTo>
                <a:lnTo>
                  <a:pt x="434080" y="51638"/>
                </a:lnTo>
                <a:lnTo>
                  <a:pt x="439780" y="49937"/>
                </a:lnTo>
                <a:lnTo>
                  <a:pt x="449908" y="44495"/>
                </a:lnTo>
                <a:lnTo>
                  <a:pt x="460566" y="42958"/>
                </a:lnTo>
                <a:lnTo>
                  <a:pt x="461823" y="42132"/>
                </a:lnTo>
                <a:lnTo>
                  <a:pt x="462664" y="40788"/>
                </a:lnTo>
                <a:lnTo>
                  <a:pt x="463223" y="39098"/>
                </a:lnTo>
                <a:lnTo>
                  <a:pt x="464391" y="37971"/>
                </a:lnTo>
                <a:lnTo>
                  <a:pt x="471487" y="35718"/>
                </a:lnTo>
              </a:path>
            </a:pathLst>
          </a:custGeom>
          <a:ln w="19050">
            <a:solidFill>
              <a:srgbClr val="0000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SMARTInkShape-Group28">
            <a:extLst>
              <a:ext uri="{FF2B5EF4-FFF2-40B4-BE49-F238E27FC236}">
                <a16:creationId xmlns:a16="http://schemas.microsoft.com/office/drawing/2014/main" id="{E774A7D2-C6A6-BF88-097F-F33426870CD7}"/>
              </a:ext>
            </a:extLst>
          </p:cNvPr>
          <p:cNvGrpSpPr/>
          <p:nvPr/>
        </p:nvGrpSpPr>
        <p:grpSpPr>
          <a:xfrm>
            <a:off x="14375" y="2286087"/>
            <a:ext cx="678570" cy="385677"/>
            <a:chOff x="14375" y="2286087"/>
            <a:chExt cx="678570" cy="385677"/>
          </a:xfrm>
        </p:grpSpPr>
        <p:sp>
          <p:nvSpPr>
            <p:cNvPr id="13" name="SMARTInkShape-47">
              <a:extLst>
                <a:ext uri="{FF2B5EF4-FFF2-40B4-BE49-F238E27FC236}">
                  <a16:creationId xmlns:a16="http://schemas.microsoft.com/office/drawing/2014/main" id="{3D67BBC2-7142-3AEC-F9D5-DB18A263B9F6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521522" y="2521831"/>
              <a:ext cx="21404" cy="107070"/>
            </a:xfrm>
            <a:custGeom>
              <a:avLst/>
              <a:gdLst/>
              <a:ahLst/>
              <a:cxnLst/>
              <a:rect l="0" t="0" r="0" b="0"/>
              <a:pathLst>
                <a:path w="21404" h="107070">
                  <a:moveTo>
                    <a:pt x="14259" y="7057"/>
                  </a:moveTo>
                  <a:lnTo>
                    <a:pt x="14259" y="7057"/>
                  </a:lnTo>
                  <a:lnTo>
                    <a:pt x="14259" y="0"/>
                  </a:lnTo>
                  <a:lnTo>
                    <a:pt x="14259" y="20705"/>
                  </a:lnTo>
                  <a:lnTo>
                    <a:pt x="12143" y="27146"/>
                  </a:lnTo>
                  <a:lnTo>
                    <a:pt x="9350" y="32653"/>
                  </a:lnTo>
                  <a:lnTo>
                    <a:pt x="452" y="65872"/>
                  </a:lnTo>
                  <a:lnTo>
                    <a:pt x="0" y="87698"/>
                  </a:lnTo>
                  <a:lnTo>
                    <a:pt x="2101" y="92639"/>
                  </a:lnTo>
                  <a:lnTo>
                    <a:pt x="10614" y="103291"/>
                  </a:lnTo>
                  <a:lnTo>
                    <a:pt x="14756" y="105390"/>
                  </a:lnTo>
                  <a:lnTo>
                    <a:pt x="21403" y="107069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MARTInkShape-48">
              <a:extLst>
                <a:ext uri="{FF2B5EF4-FFF2-40B4-BE49-F238E27FC236}">
                  <a16:creationId xmlns:a16="http://schemas.microsoft.com/office/drawing/2014/main" id="{D99EC5FD-EE90-7FA1-FA35-6982C633242B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107156" y="2286087"/>
              <a:ext cx="35720" cy="185652"/>
            </a:xfrm>
            <a:custGeom>
              <a:avLst/>
              <a:gdLst/>
              <a:ahLst/>
              <a:cxnLst/>
              <a:rect l="0" t="0" r="0" b="0"/>
              <a:pathLst>
                <a:path w="35720" h="185652">
                  <a:moveTo>
                    <a:pt x="0" y="7057"/>
                  </a:moveTo>
                  <a:lnTo>
                    <a:pt x="0" y="7057"/>
                  </a:lnTo>
                  <a:lnTo>
                    <a:pt x="0" y="0"/>
                  </a:lnTo>
                  <a:lnTo>
                    <a:pt x="0" y="6071"/>
                  </a:lnTo>
                  <a:lnTo>
                    <a:pt x="4910" y="12566"/>
                  </a:lnTo>
                  <a:lnTo>
                    <a:pt x="7276" y="19184"/>
                  </a:lnTo>
                  <a:lnTo>
                    <a:pt x="11857" y="26966"/>
                  </a:lnTo>
                  <a:lnTo>
                    <a:pt x="14361" y="38179"/>
                  </a:lnTo>
                  <a:lnTo>
                    <a:pt x="18984" y="47675"/>
                  </a:lnTo>
                  <a:lnTo>
                    <a:pt x="21336" y="83355"/>
                  </a:lnTo>
                  <a:lnTo>
                    <a:pt x="22206" y="102326"/>
                  </a:lnTo>
                  <a:lnTo>
                    <a:pt x="27912" y="130883"/>
                  </a:lnTo>
                  <a:lnTo>
                    <a:pt x="28568" y="166476"/>
                  </a:lnTo>
                  <a:lnTo>
                    <a:pt x="30689" y="171308"/>
                  </a:lnTo>
                  <a:lnTo>
                    <a:pt x="35425" y="178085"/>
                  </a:lnTo>
                  <a:lnTo>
                    <a:pt x="35719" y="185651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MARTInkShape-49">
              <a:extLst>
                <a:ext uri="{FF2B5EF4-FFF2-40B4-BE49-F238E27FC236}">
                  <a16:creationId xmlns:a16="http://schemas.microsoft.com/office/drawing/2014/main" id="{6A891CFE-1CD5-96A6-76BD-A03BF4215B55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14375" y="2478881"/>
              <a:ext cx="185651" cy="7145"/>
            </a:xfrm>
            <a:custGeom>
              <a:avLst/>
              <a:gdLst/>
              <a:ahLst/>
              <a:cxnLst/>
              <a:rect l="0" t="0" r="0" b="0"/>
              <a:pathLst>
                <a:path w="185651" h="7145">
                  <a:moveTo>
                    <a:pt x="7056" y="7144"/>
                  </a:moveTo>
                  <a:lnTo>
                    <a:pt x="7056" y="7144"/>
                  </a:lnTo>
                  <a:lnTo>
                    <a:pt x="0" y="7144"/>
                  </a:lnTo>
                  <a:lnTo>
                    <a:pt x="33705" y="7144"/>
                  </a:lnTo>
                  <a:lnTo>
                    <a:pt x="65657" y="7144"/>
                  </a:lnTo>
                  <a:lnTo>
                    <a:pt x="97253" y="993"/>
                  </a:lnTo>
                  <a:lnTo>
                    <a:pt x="130864" y="58"/>
                  </a:lnTo>
                  <a:lnTo>
                    <a:pt x="164218" y="4"/>
                  </a:lnTo>
                  <a:lnTo>
                    <a:pt x="183821" y="0"/>
                  </a:lnTo>
                  <a:lnTo>
                    <a:pt x="184430" y="794"/>
                  </a:lnTo>
                  <a:lnTo>
                    <a:pt x="185650" y="7144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MARTInkShape-50">
              <a:extLst>
                <a:ext uri="{FF2B5EF4-FFF2-40B4-BE49-F238E27FC236}">
                  <a16:creationId xmlns:a16="http://schemas.microsoft.com/office/drawing/2014/main" id="{084FDDF8-8BAC-EBB5-68B0-89330AB6C493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78607" y="2572868"/>
              <a:ext cx="92844" cy="98896"/>
            </a:xfrm>
            <a:custGeom>
              <a:avLst/>
              <a:gdLst/>
              <a:ahLst/>
              <a:cxnLst/>
              <a:rect l="0" t="0" r="0" b="0"/>
              <a:pathLst>
                <a:path w="92844" h="98896">
                  <a:moveTo>
                    <a:pt x="7118" y="27457"/>
                  </a:moveTo>
                  <a:lnTo>
                    <a:pt x="7118" y="27457"/>
                  </a:lnTo>
                  <a:lnTo>
                    <a:pt x="7118" y="21306"/>
                  </a:lnTo>
                  <a:lnTo>
                    <a:pt x="7912" y="20975"/>
                  </a:lnTo>
                  <a:lnTo>
                    <a:pt x="13269" y="20401"/>
                  </a:lnTo>
                  <a:lnTo>
                    <a:pt x="13600" y="21165"/>
                  </a:lnTo>
                  <a:lnTo>
                    <a:pt x="14259" y="44224"/>
                  </a:lnTo>
                  <a:lnTo>
                    <a:pt x="7205" y="75966"/>
                  </a:lnTo>
                  <a:lnTo>
                    <a:pt x="7126" y="83482"/>
                  </a:lnTo>
                  <a:lnTo>
                    <a:pt x="6329" y="83857"/>
                  </a:lnTo>
                  <a:lnTo>
                    <a:pt x="269" y="84578"/>
                  </a:lnTo>
                  <a:lnTo>
                    <a:pt x="0" y="74661"/>
                  </a:lnTo>
                  <a:lnTo>
                    <a:pt x="2102" y="70132"/>
                  </a:lnTo>
                  <a:lnTo>
                    <a:pt x="4889" y="65474"/>
                  </a:lnTo>
                  <a:lnTo>
                    <a:pt x="6678" y="56016"/>
                  </a:lnTo>
                  <a:lnTo>
                    <a:pt x="7716" y="50469"/>
                  </a:lnTo>
                  <a:lnTo>
                    <a:pt x="15926" y="27898"/>
                  </a:lnTo>
                  <a:lnTo>
                    <a:pt x="31028" y="10814"/>
                  </a:lnTo>
                  <a:lnTo>
                    <a:pt x="35736" y="8154"/>
                  </a:lnTo>
                  <a:lnTo>
                    <a:pt x="40475" y="6178"/>
                  </a:lnTo>
                  <a:lnTo>
                    <a:pt x="47605" y="1396"/>
                  </a:lnTo>
                  <a:lnTo>
                    <a:pt x="52364" y="0"/>
                  </a:lnTo>
                  <a:lnTo>
                    <a:pt x="53951" y="421"/>
                  </a:lnTo>
                  <a:lnTo>
                    <a:pt x="55009" y="1496"/>
                  </a:lnTo>
                  <a:lnTo>
                    <a:pt x="55714" y="3005"/>
                  </a:lnTo>
                  <a:lnTo>
                    <a:pt x="56978" y="4012"/>
                  </a:lnTo>
                  <a:lnTo>
                    <a:pt x="62549" y="6223"/>
                  </a:lnTo>
                  <a:lnTo>
                    <a:pt x="66944" y="9553"/>
                  </a:lnTo>
                  <a:lnTo>
                    <a:pt x="69426" y="13679"/>
                  </a:lnTo>
                  <a:lnTo>
                    <a:pt x="82019" y="47633"/>
                  </a:lnTo>
                  <a:lnTo>
                    <a:pt x="84609" y="57336"/>
                  </a:lnTo>
                  <a:lnTo>
                    <a:pt x="85694" y="91540"/>
                  </a:lnTo>
                  <a:lnTo>
                    <a:pt x="85697" y="95097"/>
                  </a:lnTo>
                  <a:lnTo>
                    <a:pt x="86491" y="96363"/>
                  </a:lnTo>
                  <a:lnTo>
                    <a:pt x="87815" y="97206"/>
                  </a:lnTo>
                  <a:lnTo>
                    <a:pt x="92843" y="98895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MARTInkShape-51">
              <a:extLst>
                <a:ext uri="{FF2B5EF4-FFF2-40B4-BE49-F238E27FC236}">
                  <a16:creationId xmlns:a16="http://schemas.microsoft.com/office/drawing/2014/main" id="{0488D4DD-420D-C248-2513-D17668290A14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200194" y="2307457"/>
              <a:ext cx="228418" cy="292868"/>
            </a:xfrm>
            <a:custGeom>
              <a:avLst/>
              <a:gdLst/>
              <a:ahLst/>
              <a:cxnLst/>
              <a:rect l="0" t="0" r="0" b="0"/>
              <a:pathLst>
                <a:path w="228418" h="292868">
                  <a:moveTo>
                    <a:pt x="156994" y="7118"/>
                  </a:moveTo>
                  <a:lnTo>
                    <a:pt x="156994" y="7118"/>
                  </a:lnTo>
                  <a:lnTo>
                    <a:pt x="156994" y="0"/>
                  </a:lnTo>
                  <a:lnTo>
                    <a:pt x="153201" y="3774"/>
                  </a:lnTo>
                  <a:lnTo>
                    <a:pt x="149223" y="5632"/>
                  </a:lnTo>
                  <a:lnTo>
                    <a:pt x="113929" y="14850"/>
                  </a:lnTo>
                  <a:lnTo>
                    <a:pt x="103722" y="18492"/>
                  </a:lnTo>
                  <a:lnTo>
                    <a:pt x="70839" y="24814"/>
                  </a:lnTo>
                  <a:lnTo>
                    <a:pt x="41147" y="33712"/>
                  </a:lnTo>
                  <a:lnTo>
                    <a:pt x="13268" y="36226"/>
                  </a:lnTo>
                  <a:lnTo>
                    <a:pt x="1757" y="41809"/>
                  </a:lnTo>
                  <a:lnTo>
                    <a:pt x="1115" y="42945"/>
                  </a:lnTo>
                  <a:lnTo>
                    <a:pt x="0" y="48897"/>
                  </a:lnTo>
                  <a:lnTo>
                    <a:pt x="16628" y="66745"/>
                  </a:lnTo>
                  <a:lnTo>
                    <a:pt x="40742" y="80945"/>
                  </a:lnTo>
                  <a:lnTo>
                    <a:pt x="75076" y="95225"/>
                  </a:lnTo>
                  <a:lnTo>
                    <a:pt x="108519" y="119169"/>
                  </a:lnTo>
                  <a:lnTo>
                    <a:pt x="123231" y="140798"/>
                  </a:lnTo>
                  <a:lnTo>
                    <a:pt x="132303" y="159583"/>
                  </a:lnTo>
                  <a:lnTo>
                    <a:pt x="135435" y="193828"/>
                  </a:lnTo>
                  <a:lnTo>
                    <a:pt x="127775" y="214728"/>
                  </a:lnTo>
                  <a:lnTo>
                    <a:pt x="111712" y="243858"/>
                  </a:lnTo>
                  <a:lnTo>
                    <a:pt x="78543" y="278434"/>
                  </a:lnTo>
                  <a:lnTo>
                    <a:pt x="74501" y="283278"/>
                  </a:lnTo>
                  <a:lnTo>
                    <a:pt x="71395" y="292447"/>
                  </a:lnTo>
                  <a:lnTo>
                    <a:pt x="105062" y="292865"/>
                  </a:lnTo>
                  <a:lnTo>
                    <a:pt x="136249" y="292867"/>
                  </a:lnTo>
                  <a:lnTo>
                    <a:pt x="166462" y="292074"/>
                  </a:lnTo>
                  <a:lnTo>
                    <a:pt x="201501" y="286386"/>
                  </a:lnTo>
                  <a:lnTo>
                    <a:pt x="228417" y="285724"/>
                  </a:lnTo>
                  <a:lnTo>
                    <a:pt x="214144" y="285724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MARTInkShape-52">
              <a:extLst>
                <a:ext uri="{FF2B5EF4-FFF2-40B4-BE49-F238E27FC236}">
                  <a16:creationId xmlns:a16="http://schemas.microsoft.com/office/drawing/2014/main" id="{7C858F98-7BB7-5999-9D28-EAB14075C2F5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385763" y="2357438"/>
              <a:ext cx="121444" cy="221457"/>
            </a:xfrm>
            <a:custGeom>
              <a:avLst/>
              <a:gdLst/>
              <a:ahLst/>
              <a:cxnLst/>
              <a:rect l="0" t="0" r="0" b="0"/>
              <a:pathLst>
                <a:path w="121444" h="221457">
                  <a:moveTo>
                    <a:pt x="121443" y="0"/>
                  </a:moveTo>
                  <a:lnTo>
                    <a:pt x="121443" y="0"/>
                  </a:lnTo>
                  <a:lnTo>
                    <a:pt x="117651" y="3792"/>
                  </a:lnTo>
                  <a:lnTo>
                    <a:pt x="115789" y="7770"/>
                  </a:lnTo>
                  <a:lnTo>
                    <a:pt x="115292" y="9942"/>
                  </a:lnTo>
                  <a:lnTo>
                    <a:pt x="108776" y="21486"/>
                  </a:lnTo>
                  <a:lnTo>
                    <a:pt x="97307" y="51838"/>
                  </a:lnTo>
                  <a:lnTo>
                    <a:pt x="77164" y="86878"/>
                  </a:lnTo>
                  <a:lnTo>
                    <a:pt x="62304" y="113824"/>
                  </a:lnTo>
                  <a:lnTo>
                    <a:pt x="51533" y="130563"/>
                  </a:lnTo>
                  <a:lnTo>
                    <a:pt x="41198" y="148487"/>
                  </a:lnTo>
                  <a:lnTo>
                    <a:pt x="19370" y="183266"/>
                  </a:lnTo>
                  <a:lnTo>
                    <a:pt x="10382" y="197478"/>
                  </a:lnTo>
                  <a:lnTo>
                    <a:pt x="6634" y="217534"/>
                  </a:lnTo>
                  <a:lnTo>
                    <a:pt x="5216" y="218841"/>
                  </a:lnTo>
                  <a:lnTo>
                    <a:pt x="0" y="221456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MARTInkShape-53">
              <a:extLst>
                <a:ext uri="{FF2B5EF4-FFF2-40B4-BE49-F238E27FC236}">
                  <a16:creationId xmlns:a16="http://schemas.microsoft.com/office/drawing/2014/main" id="{DE289A89-EB38-786A-803A-F6C65E6A2E6A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371475" y="2371725"/>
              <a:ext cx="114301" cy="200026"/>
            </a:xfrm>
            <a:custGeom>
              <a:avLst/>
              <a:gdLst/>
              <a:ahLst/>
              <a:cxnLst/>
              <a:rect l="0" t="0" r="0" b="0"/>
              <a:pathLst>
                <a:path w="114301" h="200026">
                  <a:moveTo>
                    <a:pt x="0" y="0"/>
                  </a:moveTo>
                  <a:lnTo>
                    <a:pt x="0" y="0"/>
                  </a:lnTo>
                  <a:lnTo>
                    <a:pt x="3792" y="3793"/>
                  </a:lnTo>
                  <a:lnTo>
                    <a:pt x="5654" y="7771"/>
                  </a:lnTo>
                  <a:lnTo>
                    <a:pt x="6151" y="9943"/>
                  </a:lnTo>
                  <a:lnTo>
                    <a:pt x="23695" y="36362"/>
                  </a:lnTo>
                  <a:lnTo>
                    <a:pt x="44551" y="66467"/>
                  </a:lnTo>
                  <a:lnTo>
                    <a:pt x="63815" y="99576"/>
                  </a:lnTo>
                  <a:lnTo>
                    <a:pt x="84193" y="134203"/>
                  </a:lnTo>
                  <a:lnTo>
                    <a:pt x="96636" y="154433"/>
                  </a:lnTo>
                  <a:lnTo>
                    <a:pt x="101462" y="169735"/>
                  </a:lnTo>
                  <a:lnTo>
                    <a:pt x="104626" y="175450"/>
                  </a:lnTo>
                  <a:lnTo>
                    <a:pt x="107200" y="183130"/>
                  </a:lnTo>
                  <a:lnTo>
                    <a:pt x="113208" y="191440"/>
                  </a:lnTo>
                  <a:lnTo>
                    <a:pt x="114300" y="200025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MARTInkShape-54">
              <a:extLst>
                <a:ext uri="{FF2B5EF4-FFF2-40B4-BE49-F238E27FC236}">
                  <a16:creationId xmlns:a16="http://schemas.microsoft.com/office/drawing/2014/main" id="{47FBD35B-7CB6-2D4C-D477-B084568DE36B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535781" y="2443163"/>
              <a:ext cx="7145" cy="1"/>
            </a:xfrm>
            <a:custGeom>
              <a:avLst/>
              <a:gdLst/>
              <a:ahLst/>
              <a:cxnLst/>
              <a:rect l="0" t="0" r="0" b="0"/>
              <a:pathLst>
                <a:path w="7145" h="1">
                  <a:moveTo>
                    <a:pt x="0" y="0"/>
                  </a:moveTo>
                  <a:lnTo>
                    <a:pt x="0" y="0"/>
                  </a:lnTo>
                  <a:lnTo>
                    <a:pt x="7144" y="0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MARTInkShape-55">
              <a:extLst>
                <a:ext uri="{FF2B5EF4-FFF2-40B4-BE49-F238E27FC236}">
                  <a16:creationId xmlns:a16="http://schemas.microsoft.com/office/drawing/2014/main" id="{B39F7AED-33AB-B77F-701E-50A84B98D6A8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607219" y="2436313"/>
              <a:ext cx="85726" cy="6851"/>
            </a:xfrm>
            <a:custGeom>
              <a:avLst/>
              <a:gdLst/>
              <a:ahLst/>
              <a:cxnLst/>
              <a:rect l="0" t="0" r="0" b="0"/>
              <a:pathLst>
                <a:path w="85726" h="6851">
                  <a:moveTo>
                    <a:pt x="0" y="6850"/>
                  </a:moveTo>
                  <a:lnTo>
                    <a:pt x="0" y="6850"/>
                  </a:lnTo>
                  <a:lnTo>
                    <a:pt x="3792" y="3057"/>
                  </a:lnTo>
                  <a:lnTo>
                    <a:pt x="7771" y="1195"/>
                  </a:lnTo>
                  <a:lnTo>
                    <a:pt x="16792" y="0"/>
                  </a:lnTo>
                  <a:lnTo>
                    <a:pt x="50197" y="6419"/>
                  </a:lnTo>
                  <a:lnTo>
                    <a:pt x="85725" y="6850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MARTInkShape-56">
              <a:extLst>
                <a:ext uri="{FF2B5EF4-FFF2-40B4-BE49-F238E27FC236}">
                  <a16:creationId xmlns:a16="http://schemas.microsoft.com/office/drawing/2014/main" id="{41BD13C3-D50F-2ABF-E5BA-AD0DBE456A22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621506" y="2507456"/>
              <a:ext cx="64295" cy="7145"/>
            </a:xfrm>
            <a:custGeom>
              <a:avLst/>
              <a:gdLst/>
              <a:ahLst/>
              <a:cxnLst/>
              <a:rect l="0" t="0" r="0" b="0"/>
              <a:pathLst>
                <a:path w="64295" h="7145">
                  <a:moveTo>
                    <a:pt x="0" y="0"/>
                  </a:moveTo>
                  <a:lnTo>
                    <a:pt x="0" y="0"/>
                  </a:lnTo>
                  <a:lnTo>
                    <a:pt x="31434" y="0"/>
                  </a:lnTo>
                  <a:lnTo>
                    <a:pt x="64294" y="7144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SMARTInkShape-57">
            <a:extLst>
              <a:ext uri="{FF2B5EF4-FFF2-40B4-BE49-F238E27FC236}">
                <a16:creationId xmlns:a16="http://schemas.microsoft.com/office/drawing/2014/main" id="{F3C7562F-9043-7EE3-4AFD-9400AA3B086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815138" y="2936081"/>
            <a:ext cx="1543051" cy="85724"/>
          </a:xfrm>
          <a:custGeom>
            <a:avLst/>
            <a:gdLst/>
            <a:ahLst/>
            <a:cxnLst/>
            <a:rect l="0" t="0" r="0" b="0"/>
            <a:pathLst>
              <a:path w="1543051" h="85724">
                <a:moveTo>
                  <a:pt x="0" y="0"/>
                </a:moveTo>
                <a:lnTo>
                  <a:pt x="0" y="0"/>
                </a:lnTo>
                <a:lnTo>
                  <a:pt x="0" y="10849"/>
                </a:lnTo>
                <a:lnTo>
                  <a:pt x="793" y="11995"/>
                </a:lnTo>
                <a:lnTo>
                  <a:pt x="2116" y="12759"/>
                </a:lnTo>
                <a:lnTo>
                  <a:pt x="3792" y="13269"/>
                </a:lnTo>
                <a:lnTo>
                  <a:pt x="4909" y="14402"/>
                </a:lnTo>
                <a:lnTo>
                  <a:pt x="8819" y="21924"/>
                </a:lnTo>
                <a:lnTo>
                  <a:pt x="10641" y="24141"/>
                </a:lnTo>
                <a:lnTo>
                  <a:pt x="14784" y="26604"/>
                </a:lnTo>
                <a:lnTo>
                  <a:pt x="19270" y="28493"/>
                </a:lnTo>
                <a:lnTo>
                  <a:pt x="23910" y="31978"/>
                </a:lnTo>
                <a:lnTo>
                  <a:pt x="30735" y="34057"/>
                </a:lnTo>
                <a:lnTo>
                  <a:pt x="38266" y="35774"/>
                </a:lnTo>
                <a:lnTo>
                  <a:pt x="49568" y="41227"/>
                </a:lnTo>
                <a:lnTo>
                  <a:pt x="52095" y="41772"/>
                </a:lnTo>
                <a:lnTo>
                  <a:pt x="79196" y="55177"/>
                </a:lnTo>
                <a:lnTo>
                  <a:pt x="93050" y="58682"/>
                </a:lnTo>
                <a:lnTo>
                  <a:pt x="107210" y="62631"/>
                </a:lnTo>
                <a:lnTo>
                  <a:pt x="121459" y="65918"/>
                </a:lnTo>
                <a:lnTo>
                  <a:pt x="135735" y="69802"/>
                </a:lnTo>
                <a:lnTo>
                  <a:pt x="169960" y="73411"/>
                </a:lnTo>
                <a:lnTo>
                  <a:pt x="187413" y="77049"/>
                </a:lnTo>
                <a:lnTo>
                  <a:pt x="223092" y="78447"/>
                </a:lnTo>
                <a:lnTo>
                  <a:pt x="257390" y="79357"/>
                </a:lnTo>
                <a:lnTo>
                  <a:pt x="289129" y="84730"/>
                </a:lnTo>
                <a:lnTo>
                  <a:pt x="321913" y="85594"/>
                </a:lnTo>
                <a:lnTo>
                  <a:pt x="357245" y="85708"/>
                </a:lnTo>
                <a:lnTo>
                  <a:pt x="392914" y="85723"/>
                </a:lnTo>
                <a:lnTo>
                  <a:pt x="428625" y="80071"/>
                </a:lnTo>
                <a:lnTo>
                  <a:pt x="464343" y="78777"/>
                </a:lnTo>
                <a:lnTo>
                  <a:pt x="495035" y="78620"/>
                </a:lnTo>
                <a:lnTo>
                  <a:pt x="527645" y="78589"/>
                </a:lnTo>
                <a:lnTo>
                  <a:pt x="557810" y="78582"/>
                </a:lnTo>
                <a:lnTo>
                  <a:pt x="591401" y="78582"/>
                </a:lnTo>
                <a:lnTo>
                  <a:pt x="621204" y="78582"/>
                </a:lnTo>
                <a:lnTo>
                  <a:pt x="654931" y="78582"/>
                </a:lnTo>
                <a:lnTo>
                  <a:pt x="685347" y="78582"/>
                </a:lnTo>
                <a:lnTo>
                  <a:pt x="718077" y="78582"/>
                </a:lnTo>
                <a:lnTo>
                  <a:pt x="745722" y="78582"/>
                </a:lnTo>
                <a:lnTo>
                  <a:pt x="774022" y="78582"/>
                </a:lnTo>
                <a:lnTo>
                  <a:pt x="802515" y="82374"/>
                </a:lnTo>
                <a:lnTo>
                  <a:pt x="835678" y="85063"/>
                </a:lnTo>
                <a:lnTo>
                  <a:pt x="862676" y="85529"/>
                </a:lnTo>
                <a:lnTo>
                  <a:pt x="898127" y="85686"/>
                </a:lnTo>
                <a:lnTo>
                  <a:pt x="932087" y="85717"/>
                </a:lnTo>
                <a:lnTo>
                  <a:pt x="964460" y="84930"/>
                </a:lnTo>
                <a:lnTo>
                  <a:pt x="991321" y="80815"/>
                </a:lnTo>
                <a:lnTo>
                  <a:pt x="1019388" y="79243"/>
                </a:lnTo>
                <a:lnTo>
                  <a:pt x="1047019" y="78777"/>
                </a:lnTo>
                <a:lnTo>
                  <a:pt x="1080208" y="78620"/>
                </a:lnTo>
                <a:lnTo>
                  <a:pt x="1107726" y="78593"/>
                </a:lnTo>
                <a:lnTo>
                  <a:pt x="1141676" y="78584"/>
                </a:lnTo>
                <a:lnTo>
                  <a:pt x="1171313" y="73672"/>
                </a:lnTo>
                <a:lnTo>
                  <a:pt x="1200098" y="71879"/>
                </a:lnTo>
                <a:lnTo>
                  <a:pt x="1235068" y="70702"/>
                </a:lnTo>
                <a:lnTo>
                  <a:pt x="1265435" y="65295"/>
                </a:lnTo>
                <a:lnTo>
                  <a:pt x="1300291" y="64426"/>
                </a:lnTo>
                <a:lnTo>
                  <a:pt x="1330989" y="63517"/>
                </a:lnTo>
                <a:lnTo>
                  <a:pt x="1366094" y="57814"/>
                </a:lnTo>
                <a:lnTo>
                  <a:pt x="1380904" y="56553"/>
                </a:lnTo>
                <a:lnTo>
                  <a:pt x="1409680" y="50686"/>
                </a:lnTo>
                <a:lnTo>
                  <a:pt x="1443036" y="50046"/>
                </a:lnTo>
                <a:lnTo>
                  <a:pt x="1466055" y="49218"/>
                </a:lnTo>
                <a:lnTo>
                  <a:pt x="1480245" y="44353"/>
                </a:lnTo>
                <a:lnTo>
                  <a:pt x="1514430" y="42874"/>
                </a:lnTo>
                <a:lnTo>
                  <a:pt x="1516826" y="42871"/>
                </a:lnTo>
                <a:lnTo>
                  <a:pt x="1521605" y="40750"/>
                </a:lnTo>
                <a:lnTo>
                  <a:pt x="1526375" y="37955"/>
                </a:lnTo>
                <a:lnTo>
                  <a:pt x="1534493" y="36014"/>
                </a:lnTo>
                <a:lnTo>
                  <a:pt x="1543050" y="35719"/>
                </a:lnTo>
              </a:path>
            </a:pathLst>
          </a:custGeom>
          <a:ln w="19050">
            <a:solidFill>
              <a:srgbClr val="0000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MARTInkShape-58">
            <a:extLst>
              <a:ext uri="{FF2B5EF4-FFF2-40B4-BE49-F238E27FC236}">
                <a16:creationId xmlns:a16="http://schemas.microsoft.com/office/drawing/2014/main" id="{AF9AD852-BC52-9F82-05DD-A34BD8E69A9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50081" y="3343275"/>
            <a:ext cx="314326" cy="21432"/>
          </a:xfrm>
          <a:custGeom>
            <a:avLst/>
            <a:gdLst/>
            <a:ahLst/>
            <a:cxnLst/>
            <a:rect l="0" t="0" r="0" b="0"/>
            <a:pathLst>
              <a:path w="314326" h="21432">
                <a:moveTo>
                  <a:pt x="0" y="21431"/>
                </a:moveTo>
                <a:lnTo>
                  <a:pt x="0" y="21431"/>
                </a:lnTo>
                <a:lnTo>
                  <a:pt x="33398" y="21431"/>
                </a:lnTo>
                <a:lnTo>
                  <a:pt x="38127" y="21431"/>
                </a:lnTo>
                <a:lnTo>
                  <a:pt x="42875" y="19315"/>
                </a:lnTo>
                <a:lnTo>
                  <a:pt x="45252" y="17639"/>
                </a:lnTo>
                <a:lnTo>
                  <a:pt x="56182" y="15281"/>
                </a:lnTo>
                <a:lnTo>
                  <a:pt x="90819" y="14313"/>
                </a:lnTo>
                <a:lnTo>
                  <a:pt x="123845" y="14289"/>
                </a:lnTo>
                <a:lnTo>
                  <a:pt x="157311" y="14288"/>
                </a:lnTo>
                <a:lnTo>
                  <a:pt x="173170" y="13494"/>
                </a:lnTo>
                <a:lnTo>
                  <a:pt x="208052" y="7806"/>
                </a:lnTo>
                <a:lnTo>
                  <a:pt x="240290" y="7202"/>
                </a:lnTo>
                <a:lnTo>
                  <a:pt x="273185" y="7146"/>
                </a:lnTo>
                <a:lnTo>
                  <a:pt x="308630" y="39"/>
                </a:lnTo>
                <a:lnTo>
                  <a:pt x="314325" y="0"/>
                </a:lnTo>
              </a:path>
            </a:pathLst>
          </a:custGeom>
          <a:ln w="19050">
            <a:solidFill>
              <a:srgbClr val="0000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MARTInkShape-59">
            <a:extLst>
              <a:ext uri="{FF2B5EF4-FFF2-40B4-BE49-F238E27FC236}">
                <a16:creationId xmlns:a16="http://schemas.microsoft.com/office/drawing/2014/main" id="{2DC705A5-2BA9-142A-E186-251E3124981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500188" y="3307556"/>
            <a:ext cx="1521619" cy="85726"/>
          </a:xfrm>
          <a:custGeom>
            <a:avLst/>
            <a:gdLst/>
            <a:ahLst/>
            <a:cxnLst/>
            <a:rect l="0" t="0" r="0" b="0"/>
            <a:pathLst>
              <a:path w="1521619" h="85726">
                <a:moveTo>
                  <a:pt x="0" y="0"/>
                </a:moveTo>
                <a:lnTo>
                  <a:pt x="0" y="0"/>
                </a:lnTo>
                <a:lnTo>
                  <a:pt x="0" y="3793"/>
                </a:lnTo>
                <a:lnTo>
                  <a:pt x="793" y="4910"/>
                </a:lnTo>
                <a:lnTo>
                  <a:pt x="2116" y="5654"/>
                </a:lnTo>
                <a:lnTo>
                  <a:pt x="6150" y="6849"/>
                </a:lnTo>
                <a:lnTo>
                  <a:pt x="12650" y="11995"/>
                </a:lnTo>
                <a:lnTo>
                  <a:pt x="19270" y="14402"/>
                </a:lnTo>
                <a:lnTo>
                  <a:pt x="26259" y="18996"/>
                </a:lnTo>
                <a:lnTo>
                  <a:pt x="33356" y="21503"/>
                </a:lnTo>
                <a:lnTo>
                  <a:pt x="41280" y="26127"/>
                </a:lnTo>
                <a:lnTo>
                  <a:pt x="52536" y="28643"/>
                </a:lnTo>
                <a:lnTo>
                  <a:pt x="63852" y="34086"/>
                </a:lnTo>
                <a:lnTo>
                  <a:pt x="95511" y="42137"/>
                </a:lnTo>
                <a:lnTo>
                  <a:pt x="109615" y="43441"/>
                </a:lnTo>
                <a:lnTo>
                  <a:pt x="144996" y="51669"/>
                </a:lnTo>
                <a:lnTo>
                  <a:pt x="173963" y="56428"/>
                </a:lnTo>
                <a:lnTo>
                  <a:pt x="207499" y="60848"/>
                </a:lnTo>
                <a:lnTo>
                  <a:pt x="239393" y="63840"/>
                </a:lnTo>
                <a:lnTo>
                  <a:pt x="270772" y="67996"/>
                </a:lnTo>
                <a:lnTo>
                  <a:pt x="304810" y="70758"/>
                </a:lnTo>
                <a:lnTo>
                  <a:pt x="335287" y="71303"/>
                </a:lnTo>
                <a:lnTo>
                  <a:pt x="361281" y="73515"/>
                </a:lnTo>
                <a:lnTo>
                  <a:pt x="389886" y="77080"/>
                </a:lnTo>
                <a:lnTo>
                  <a:pt x="417676" y="78137"/>
                </a:lnTo>
                <a:lnTo>
                  <a:pt x="446812" y="78450"/>
                </a:lnTo>
                <a:lnTo>
                  <a:pt x="481782" y="78556"/>
                </a:lnTo>
                <a:lnTo>
                  <a:pt x="513607" y="82366"/>
                </a:lnTo>
                <a:lnTo>
                  <a:pt x="544380" y="84730"/>
                </a:lnTo>
                <a:lnTo>
                  <a:pt x="573607" y="85430"/>
                </a:lnTo>
                <a:lnTo>
                  <a:pt x="602375" y="85638"/>
                </a:lnTo>
                <a:lnTo>
                  <a:pt x="634799" y="85699"/>
                </a:lnTo>
                <a:lnTo>
                  <a:pt x="665749" y="85717"/>
                </a:lnTo>
                <a:lnTo>
                  <a:pt x="698820" y="85723"/>
                </a:lnTo>
                <a:lnTo>
                  <a:pt x="729963" y="85725"/>
                </a:lnTo>
                <a:lnTo>
                  <a:pt x="763090" y="85725"/>
                </a:lnTo>
                <a:lnTo>
                  <a:pt x="798041" y="85725"/>
                </a:lnTo>
                <a:lnTo>
                  <a:pt x="829741" y="85725"/>
                </a:lnTo>
                <a:lnTo>
                  <a:pt x="859241" y="85725"/>
                </a:lnTo>
                <a:lnTo>
                  <a:pt x="888090" y="85725"/>
                </a:lnTo>
                <a:lnTo>
                  <a:pt x="922167" y="84932"/>
                </a:lnTo>
                <a:lnTo>
                  <a:pt x="953302" y="80816"/>
                </a:lnTo>
                <a:lnTo>
                  <a:pt x="982988" y="79243"/>
                </a:lnTo>
                <a:lnTo>
                  <a:pt x="1011892" y="78778"/>
                </a:lnTo>
                <a:lnTo>
                  <a:pt x="1040564" y="78640"/>
                </a:lnTo>
                <a:lnTo>
                  <a:pt x="1069169" y="78599"/>
                </a:lnTo>
                <a:lnTo>
                  <a:pt x="1096958" y="78587"/>
                </a:lnTo>
                <a:lnTo>
                  <a:pt x="1128084" y="78582"/>
                </a:lnTo>
                <a:lnTo>
                  <a:pt x="1160956" y="78582"/>
                </a:lnTo>
                <a:lnTo>
                  <a:pt x="1188625" y="74789"/>
                </a:lnTo>
                <a:lnTo>
                  <a:pt x="1220715" y="72100"/>
                </a:lnTo>
                <a:lnTo>
                  <a:pt x="1249985" y="69452"/>
                </a:lnTo>
                <a:lnTo>
                  <a:pt x="1278697" y="65313"/>
                </a:lnTo>
                <a:lnTo>
                  <a:pt x="1311415" y="64495"/>
                </a:lnTo>
                <a:lnTo>
                  <a:pt x="1336927" y="62217"/>
                </a:lnTo>
                <a:lnTo>
                  <a:pt x="1370944" y="57023"/>
                </a:lnTo>
                <a:lnTo>
                  <a:pt x="1401186" y="51087"/>
                </a:lnTo>
                <a:lnTo>
                  <a:pt x="1428256" y="48032"/>
                </a:lnTo>
                <a:lnTo>
                  <a:pt x="1442890" y="44394"/>
                </a:lnTo>
                <a:lnTo>
                  <a:pt x="1457281" y="41200"/>
                </a:lnTo>
                <a:lnTo>
                  <a:pt x="1471599" y="37343"/>
                </a:lnTo>
                <a:lnTo>
                  <a:pt x="1489719" y="35139"/>
                </a:lnTo>
                <a:lnTo>
                  <a:pt x="1500001" y="30107"/>
                </a:lnTo>
                <a:lnTo>
                  <a:pt x="1512068" y="27983"/>
                </a:lnTo>
                <a:lnTo>
                  <a:pt x="1521618" y="21432"/>
                </a:lnTo>
              </a:path>
            </a:pathLst>
          </a:custGeom>
          <a:ln w="19050">
            <a:solidFill>
              <a:srgbClr val="0000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MARTInkShape-60">
            <a:extLst>
              <a:ext uri="{FF2B5EF4-FFF2-40B4-BE49-F238E27FC236}">
                <a16:creationId xmlns:a16="http://schemas.microsoft.com/office/drawing/2014/main" id="{D9A89C00-6F36-EB45-9C52-A717F8CDAB6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28600" y="371475"/>
            <a:ext cx="121445" cy="271426"/>
          </a:xfrm>
          <a:custGeom>
            <a:avLst/>
            <a:gdLst/>
            <a:ahLst/>
            <a:cxnLst/>
            <a:rect l="0" t="0" r="0" b="0"/>
            <a:pathLst>
              <a:path w="121445" h="271426">
                <a:moveTo>
                  <a:pt x="0" y="0"/>
                </a:moveTo>
                <a:lnTo>
                  <a:pt x="0" y="0"/>
                </a:lnTo>
                <a:lnTo>
                  <a:pt x="14198" y="0"/>
                </a:lnTo>
                <a:lnTo>
                  <a:pt x="14287" y="17061"/>
                </a:lnTo>
                <a:lnTo>
                  <a:pt x="16404" y="21606"/>
                </a:lnTo>
                <a:lnTo>
                  <a:pt x="19197" y="26271"/>
                </a:lnTo>
                <a:lnTo>
                  <a:pt x="20990" y="35734"/>
                </a:lnTo>
                <a:lnTo>
                  <a:pt x="22029" y="41282"/>
                </a:lnTo>
                <a:lnTo>
                  <a:pt x="27076" y="52536"/>
                </a:lnTo>
                <a:lnTo>
                  <a:pt x="32805" y="62045"/>
                </a:lnTo>
                <a:lnTo>
                  <a:pt x="41756" y="97729"/>
                </a:lnTo>
                <a:lnTo>
                  <a:pt x="44833" y="127111"/>
                </a:lnTo>
                <a:lnTo>
                  <a:pt x="55206" y="162687"/>
                </a:lnTo>
                <a:lnTo>
                  <a:pt x="59096" y="198393"/>
                </a:lnTo>
                <a:lnTo>
                  <a:pt x="73933" y="233267"/>
                </a:lnTo>
                <a:lnTo>
                  <a:pt x="77663" y="246690"/>
                </a:lnTo>
                <a:lnTo>
                  <a:pt x="78173" y="251986"/>
                </a:lnTo>
                <a:lnTo>
                  <a:pt x="80517" y="256985"/>
                </a:lnTo>
                <a:lnTo>
                  <a:pt x="83410" y="261853"/>
                </a:lnTo>
                <a:lnTo>
                  <a:pt x="85717" y="271425"/>
                </a:lnTo>
                <a:lnTo>
                  <a:pt x="87842" y="240088"/>
                </a:lnTo>
                <a:lnTo>
                  <a:pt x="92427" y="207550"/>
                </a:lnTo>
                <a:lnTo>
                  <a:pt x="92811" y="177703"/>
                </a:lnTo>
                <a:lnTo>
                  <a:pt x="94974" y="149843"/>
                </a:lnTo>
                <a:lnTo>
                  <a:pt x="100143" y="114277"/>
                </a:lnTo>
                <a:lnTo>
                  <a:pt x="106076" y="82371"/>
                </a:lnTo>
                <a:lnTo>
                  <a:pt x="113575" y="47707"/>
                </a:lnTo>
                <a:lnTo>
                  <a:pt x="114879" y="33362"/>
                </a:lnTo>
                <a:lnTo>
                  <a:pt x="121242" y="7570"/>
                </a:lnTo>
                <a:lnTo>
                  <a:pt x="121444" y="9"/>
                </a:lnTo>
                <a:lnTo>
                  <a:pt x="121444" y="7144"/>
                </a:lnTo>
              </a:path>
            </a:pathLst>
          </a:custGeom>
          <a:ln w="19050">
            <a:solidFill>
              <a:srgbClr val="0000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SMARTInkShape-Group33">
            <a:extLst>
              <a:ext uri="{FF2B5EF4-FFF2-40B4-BE49-F238E27FC236}">
                <a16:creationId xmlns:a16="http://schemas.microsoft.com/office/drawing/2014/main" id="{A48276F5-D4D2-0513-7DAA-BB43F2A7C460}"/>
              </a:ext>
            </a:extLst>
          </p:cNvPr>
          <p:cNvGrpSpPr/>
          <p:nvPr/>
        </p:nvGrpSpPr>
        <p:grpSpPr>
          <a:xfrm>
            <a:off x="324579" y="185738"/>
            <a:ext cx="3868803" cy="371476"/>
            <a:chOff x="324579" y="185738"/>
            <a:chExt cx="3868803" cy="371476"/>
          </a:xfrm>
        </p:grpSpPr>
        <p:sp>
          <p:nvSpPr>
            <p:cNvPr id="28" name="SMARTInkShape-61">
              <a:extLst>
                <a:ext uri="{FF2B5EF4-FFF2-40B4-BE49-F238E27FC236}">
                  <a16:creationId xmlns:a16="http://schemas.microsoft.com/office/drawing/2014/main" id="{C243D2D7-41DB-C251-7EC2-3377A68E7C2D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324579" y="414366"/>
              <a:ext cx="161197" cy="142848"/>
            </a:xfrm>
            <a:custGeom>
              <a:avLst/>
              <a:gdLst/>
              <a:ahLst/>
              <a:cxnLst/>
              <a:rect l="0" t="0" r="0" b="0"/>
              <a:pathLst>
                <a:path w="161197" h="142848">
                  <a:moveTo>
                    <a:pt x="89759" y="42834"/>
                  </a:moveTo>
                  <a:lnTo>
                    <a:pt x="89759" y="42834"/>
                  </a:lnTo>
                  <a:lnTo>
                    <a:pt x="89759" y="15572"/>
                  </a:lnTo>
                  <a:lnTo>
                    <a:pt x="85966" y="10856"/>
                  </a:lnTo>
                  <a:lnTo>
                    <a:pt x="81988" y="8778"/>
                  </a:lnTo>
                  <a:lnTo>
                    <a:pt x="79815" y="8224"/>
                  </a:lnTo>
                  <a:lnTo>
                    <a:pt x="78367" y="7060"/>
                  </a:lnTo>
                  <a:lnTo>
                    <a:pt x="76758" y="3651"/>
                  </a:lnTo>
                  <a:lnTo>
                    <a:pt x="75535" y="2425"/>
                  </a:lnTo>
                  <a:lnTo>
                    <a:pt x="72060" y="1062"/>
                  </a:lnTo>
                  <a:lnTo>
                    <a:pt x="51632" y="0"/>
                  </a:lnTo>
                  <a:lnTo>
                    <a:pt x="46884" y="2101"/>
                  </a:lnTo>
                  <a:lnTo>
                    <a:pt x="42128" y="4887"/>
                  </a:lnTo>
                  <a:lnTo>
                    <a:pt x="34988" y="7249"/>
                  </a:lnTo>
                  <a:lnTo>
                    <a:pt x="15940" y="23882"/>
                  </a:lnTo>
                  <a:lnTo>
                    <a:pt x="7209" y="38238"/>
                  </a:lnTo>
                  <a:lnTo>
                    <a:pt x="4661" y="49540"/>
                  </a:lnTo>
                  <a:lnTo>
                    <a:pt x="3518" y="55340"/>
                  </a:lnTo>
                  <a:lnTo>
                    <a:pt x="365" y="63209"/>
                  </a:lnTo>
                  <a:lnTo>
                    <a:pt x="0" y="66736"/>
                  </a:lnTo>
                  <a:lnTo>
                    <a:pt x="4369" y="88024"/>
                  </a:lnTo>
                  <a:lnTo>
                    <a:pt x="9597" y="99503"/>
                  </a:lnTo>
                  <a:lnTo>
                    <a:pt x="10124" y="102045"/>
                  </a:lnTo>
                  <a:lnTo>
                    <a:pt x="14657" y="109414"/>
                  </a:lnTo>
                  <a:lnTo>
                    <a:pt x="18809" y="112113"/>
                  </a:lnTo>
                  <a:lnTo>
                    <a:pt x="23301" y="114106"/>
                  </a:lnTo>
                  <a:lnTo>
                    <a:pt x="27943" y="117637"/>
                  </a:lnTo>
                  <a:lnTo>
                    <a:pt x="34768" y="119736"/>
                  </a:lnTo>
                  <a:lnTo>
                    <a:pt x="56129" y="121317"/>
                  </a:lnTo>
                  <a:lnTo>
                    <a:pt x="67271" y="117594"/>
                  </a:lnTo>
                  <a:lnTo>
                    <a:pt x="79554" y="109224"/>
                  </a:lnTo>
                  <a:lnTo>
                    <a:pt x="87176" y="101487"/>
                  </a:lnTo>
                  <a:lnTo>
                    <a:pt x="101918" y="78989"/>
                  </a:lnTo>
                  <a:lnTo>
                    <a:pt x="104559" y="66704"/>
                  </a:lnTo>
                  <a:lnTo>
                    <a:pt x="107714" y="61910"/>
                  </a:lnTo>
                  <a:lnTo>
                    <a:pt x="108079" y="59520"/>
                  </a:lnTo>
                  <a:lnTo>
                    <a:pt x="107528" y="57133"/>
                  </a:lnTo>
                  <a:lnTo>
                    <a:pt x="105594" y="52364"/>
                  </a:lnTo>
                  <a:lnTo>
                    <a:pt x="104047" y="16772"/>
                  </a:lnTo>
                  <a:lnTo>
                    <a:pt x="104046" y="14590"/>
                  </a:lnTo>
                  <a:lnTo>
                    <a:pt x="104046" y="38170"/>
                  </a:lnTo>
                  <a:lnTo>
                    <a:pt x="106163" y="42878"/>
                  </a:lnTo>
                  <a:lnTo>
                    <a:pt x="107838" y="45245"/>
                  </a:lnTo>
                  <a:lnTo>
                    <a:pt x="117253" y="79647"/>
                  </a:lnTo>
                  <a:lnTo>
                    <a:pt x="125546" y="104009"/>
                  </a:lnTo>
                  <a:lnTo>
                    <a:pt x="137791" y="121372"/>
                  </a:lnTo>
                  <a:lnTo>
                    <a:pt x="139681" y="126159"/>
                  </a:lnTo>
                  <a:lnTo>
                    <a:pt x="152962" y="141729"/>
                  </a:lnTo>
                  <a:lnTo>
                    <a:pt x="161196" y="142847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MARTInkShape-62">
              <a:extLst>
                <a:ext uri="{FF2B5EF4-FFF2-40B4-BE49-F238E27FC236}">
                  <a16:creationId xmlns:a16="http://schemas.microsoft.com/office/drawing/2014/main" id="{6944D2D2-2F4A-2F00-B31E-8DD5D97AD9EB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535781" y="357188"/>
              <a:ext cx="71439" cy="150008"/>
            </a:xfrm>
            <a:custGeom>
              <a:avLst/>
              <a:gdLst/>
              <a:ahLst/>
              <a:cxnLst/>
              <a:rect l="0" t="0" r="0" b="0"/>
              <a:pathLst>
                <a:path w="71439" h="150008">
                  <a:moveTo>
                    <a:pt x="0" y="64293"/>
                  </a:moveTo>
                  <a:lnTo>
                    <a:pt x="0" y="64293"/>
                  </a:lnTo>
                  <a:lnTo>
                    <a:pt x="0" y="70444"/>
                  </a:lnTo>
                  <a:lnTo>
                    <a:pt x="4910" y="76944"/>
                  </a:lnTo>
                  <a:lnTo>
                    <a:pt x="7276" y="83564"/>
                  </a:lnTo>
                  <a:lnTo>
                    <a:pt x="11857" y="90552"/>
                  </a:lnTo>
                  <a:lnTo>
                    <a:pt x="18190" y="109690"/>
                  </a:lnTo>
                  <a:lnTo>
                    <a:pt x="13533" y="140476"/>
                  </a:lnTo>
                  <a:lnTo>
                    <a:pt x="7152" y="150007"/>
                  </a:lnTo>
                  <a:lnTo>
                    <a:pt x="7146" y="146223"/>
                  </a:lnTo>
                  <a:lnTo>
                    <a:pt x="5028" y="142246"/>
                  </a:lnTo>
                  <a:lnTo>
                    <a:pt x="3352" y="140074"/>
                  </a:lnTo>
                  <a:lnTo>
                    <a:pt x="1490" y="133428"/>
                  </a:lnTo>
                  <a:lnTo>
                    <a:pt x="295" y="120018"/>
                  </a:lnTo>
                  <a:lnTo>
                    <a:pt x="6499" y="86149"/>
                  </a:lnTo>
                  <a:lnTo>
                    <a:pt x="7747" y="74561"/>
                  </a:lnTo>
                  <a:lnTo>
                    <a:pt x="21362" y="38998"/>
                  </a:lnTo>
                  <a:lnTo>
                    <a:pt x="26915" y="28752"/>
                  </a:lnTo>
                  <a:lnTo>
                    <a:pt x="27469" y="26312"/>
                  </a:lnTo>
                  <a:lnTo>
                    <a:pt x="32040" y="19085"/>
                  </a:lnTo>
                  <a:lnTo>
                    <a:pt x="38421" y="11916"/>
                  </a:lnTo>
                  <a:lnTo>
                    <a:pt x="43005" y="9265"/>
                  </a:lnTo>
                  <a:lnTo>
                    <a:pt x="47689" y="7292"/>
                  </a:lnTo>
                  <a:lnTo>
                    <a:pt x="55747" y="1117"/>
                  </a:lnTo>
                  <a:lnTo>
                    <a:pt x="63178" y="98"/>
                  </a:lnTo>
                  <a:lnTo>
                    <a:pt x="71438" y="0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MARTInkShape-63">
              <a:extLst>
                <a:ext uri="{FF2B5EF4-FFF2-40B4-BE49-F238E27FC236}">
                  <a16:creationId xmlns:a16="http://schemas.microsoft.com/office/drawing/2014/main" id="{D57B731D-719D-A427-047D-1AACDF5E9B45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732027" y="278606"/>
              <a:ext cx="53787" cy="242889"/>
            </a:xfrm>
            <a:custGeom>
              <a:avLst/>
              <a:gdLst/>
              <a:ahLst/>
              <a:cxnLst/>
              <a:rect l="0" t="0" r="0" b="0"/>
              <a:pathLst>
                <a:path w="53787" h="242889">
                  <a:moveTo>
                    <a:pt x="53786" y="0"/>
                  </a:moveTo>
                  <a:lnTo>
                    <a:pt x="53786" y="0"/>
                  </a:lnTo>
                  <a:lnTo>
                    <a:pt x="53786" y="16793"/>
                  </a:lnTo>
                  <a:lnTo>
                    <a:pt x="51669" y="21487"/>
                  </a:lnTo>
                  <a:lnTo>
                    <a:pt x="34653" y="52669"/>
                  </a:lnTo>
                  <a:lnTo>
                    <a:pt x="15531" y="85897"/>
                  </a:lnTo>
                  <a:lnTo>
                    <a:pt x="7614" y="102533"/>
                  </a:lnTo>
                  <a:lnTo>
                    <a:pt x="0" y="138187"/>
                  </a:lnTo>
                  <a:lnTo>
                    <a:pt x="4137" y="173106"/>
                  </a:lnTo>
                  <a:lnTo>
                    <a:pt x="18227" y="207127"/>
                  </a:lnTo>
                  <a:lnTo>
                    <a:pt x="27623" y="222418"/>
                  </a:lnTo>
                  <a:lnTo>
                    <a:pt x="46642" y="242888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MARTInkShape-64">
              <a:extLst>
                <a:ext uri="{FF2B5EF4-FFF2-40B4-BE49-F238E27FC236}">
                  <a16:creationId xmlns:a16="http://schemas.microsoft.com/office/drawing/2014/main" id="{C312B650-9F7A-8E3D-E6C2-ECFB25388B76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885825" y="307181"/>
              <a:ext cx="107157" cy="214314"/>
            </a:xfrm>
            <a:custGeom>
              <a:avLst/>
              <a:gdLst/>
              <a:ahLst/>
              <a:cxnLst/>
              <a:rect l="0" t="0" r="0" b="0"/>
              <a:pathLst>
                <a:path w="107157" h="214314">
                  <a:moveTo>
                    <a:pt x="107156" y="0"/>
                  </a:moveTo>
                  <a:lnTo>
                    <a:pt x="107156" y="0"/>
                  </a:lnTo>
                  <a:lnTo>
                    <a:pt x="107156" y="23849"/>
                  </a:lnTo>
                  <a:lnTo>
                    <a:pt x="105040" y="28592"/>
                  </a:lnTo>
                  <a:lnTo>
                    <a:pt x="102247" y="33345"/>
                  </a:lnTo>
                  <a:lnTo>
                    <a:pt x="87092" y="67748"/>
                  </a:lnTo>
                  <a:lnTo>
                    <a:pt x="67318" y="101756"/>
                  </a:lnTo>
                  <a:lnTo>
                    <a:pt x="55160" y="121318"/>
                  </a:lnTo>
                  <a:lnTo>
                    <a:pt x="47534" y="131707"/>
                  </a:lnTo>
                  <a:lnTo>
                    <a:pt x="26248" y="165227"/>
                  </a:lnTo>
                  <a:lnTo>
                    <a:pt x="12227" y="184262"/>
                  </a:lnTo>
                  <a:lnTo>
                    <a:pt x="0" y="214313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MARTInkShape-65">
              <a:extLst>
                <a:ext uri="{FF2B5EF4-FFF2-40B4-BE49-F238E27FC236}">
                  <a16:creationId xmlns:a16="http://schemas.microsoft.com/office/drawing/2014/main" id="{D9CFC717-CD9D-A503-CA9E-67383513D4DD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871538" y="328613"/>
              <a:ext cx="157163" cy="189771"/>
            </a:xfrm>
            <a:custGeom>
              <a:avLst/>
              <a:gdLst/>
              <a:ahLst/>
              <a:cxnLst/>
              <a:rect l="0" t="0" r="0" b="0"/>
              <a:pathLst>
                <a:path w="157163" h="189771">
                  <a:moveTo>
                    <a:pt x="0" y="0"/>
                  </a:moveTo>
                  <a:lnTo>
                    <a:pt x="0" y="0"/>
                  </a:lnTo>
                  <a:lnTo>
                    <a:pt x="3792" y="0"/>
                  </a:lnTo>
                  <a:lnTo>
                    <a:pt x="4909" y="793"/>
                  </a:lnTo>
                  <a:lnTo>
                    <a:pt x="5654" y="2116"/>
                  </a:lnTo>
                  <a:lnTo>
                    <a:pt x="6150" y="3792"/>
                  </a:lnTo>
                  <a:lnTo>
                    <a:pt x="7275" y="4909"/>
                  </a:lnTo>
                  <a:lnTo>
                    <a:pt x="14783" y="8819"/>
                  </a:lnTo>
                  <a:lnTo>
                    <a:pt x="19270" y="13444"/>
                  </a:lnTo>
                  <a:lnTo>
                    <a:pt x="45396" y="46007"/>
                  </a:lnTo>
                  <a:lnTo>
                    <a:pt x="69817" y="78625"/>
                  </a:lnTo>
                  <a:lnTo>
                    <a:pt x="76273" y="87332"/>
                  </a:lnTo>
                  <a:lnTo>
                    <a:pt x="88039" y="98283"/>
                  </a:lnTo>
                  <a:lnTo>
                    <a:pt x="97699" y="114316"/>
                  </a:lnTo>
                  <a:lnTo>
                    <a:pt x="129653" y="147870"/>
                  </a:lnTo>
                  <a:lnTo>
                    <a:pt x="147850" y="171273"/>
                  </a:lnTo>
                  <a:lnTo>
                    <a:pt x="149848" y="176133"/>
                  </a:lnTo>
                  <a:lnTo>
                    <a:pt x="156830" y="185316"/>
                  </a:lnTo>
                  <a:lnTo>
                    <a:pt x="157096" y="189770"/>
                  </a:lnTo>
                  <a:lnTo>
                    <a:pt x="157162" y="185737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ARTInkShape-66">
              <a:extLst>
                <a:ext uri="{FF2B5EF4-FFF2-40B4-BE49-F238E27FC236}">
                  <a16:creationId xmlns:a16="http://schemas.microsoft.com/office/drawing/2014/main" id="{510374D0-19D7-5BB4-930C-3AF3E9C1F2AE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1107281" y="278606"/>
              <a:ext cx="57127" cy="235745"/>
            </a:xfrm>
            <a:custGeom>
              <a:avLst/>
              <a:gdLst/>
              <a:ahLst/>
              <a:cxnLst/>
              <a:rect l="0" t="0" r="0" b="0"/>
              <a:pathLst>
                <a:path w="57127" h="235745">
                  <a:moveTo>
                    <a:pt x="0" y="0"/>
                  </a:moveTo>
                  <a:lnTo>
                    <a:pt x="0" y="0"/>
                  </a:lnTo>
                  <a:lnTo>
                    <a:pt x="0" y="3793"/>
                  </a:lnTo>
                  <a:lnTo>
                    <a:pt x="2117" y="7771"/>
                  </a:lnTo>
                  <a:lnTo>
                    <a:pt x="26218" y="40621"/>
                  </a:lnTo>
                  <a:lnTo>
                    <a:pt x="45245" y="76299"/>
                  </a:lnTo>
                  <a:lnTo>
                    <a:pt x="53975" y="95270"/>
                  </a:lnTo>
                  <a:lnTo>
                    <a:pt x="56871" y="128736"/>
                  </a:lnTo>
                  <a:lnTo>
                    <a:pt x="57126" y="164257"/>
                  </a:lnTo>
                  <a:lnTo>
                    <a:pt x="56354" y="194256"/>
                  </a:lnTo>
                  <a:lnTo>
                    <a:pt x="51496" y="208616"/>
                  </a:lnTo>
                  <a:lnTo>
                    <a:pt x="49875" y="216544"/>
                  </a:lnTo>
                  <a:lnTo>
                    <a:pt x="43583" y="228231"/>
                  </a:lnTo>
                  <a:lnTo>
                    <a:pt x="42958" y="234598"/>
                  </a:lnTo>
                  <a:lnTo>
                    <a:pt x="42132" y="234980"/>
                  </a:lnTo>
                  <a:lnTo>
                    <a:pt x="35719" y="235744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ARTInkShape-67">
              <a:extLst>
                <a:ext uri="{FF2B5EF4-FFF2-40B4-BE49-F238E27FC236}">
                  <a16:creationId xmlns:a16="http://schemas.microsoft.com/office/drawing/2014/main" id="{17F43D5A-63F5-A4E5-64D5-5B58341F8AD7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264444" y="414338"/>
              <a:ext cx="92870" cy="1"/>
            </a:xfrm>
            <a:custGeom>
              <a:avLst/>
              <a:gdLst/>
              <a:ahLst/>
              <a:cxnLst/>
              <a:rect l="0" t="0" r="0" b="0"/>
              <a:pathLst>
                <a:path w="92870" h="1">
                  <a:moveTo>
                    <a:pt x="0" y="0"/>
                  </a:moveTo>
                  <a:lnTo>
                    <a:pt x="0" y="0"/>
                  </a:lnTo>
                  <a:lnTo>
                    <a:pt x="34000" y="0"/>
                  </a:lnTo>
                  <a:lnTo>
                    <a:pt x="66586" y="0"/>
                  </a:lnTo>
                  <a:lnTo>
                    <a:pt x="92869" y="0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ARTInkShape-68">
              <a:extLst>
                <a:ext uri="{FF2B5EF4-FFF2-40B4-BE49-F238E27FC236}">
                  <a16:creationId xmlns:a16="http://schemas.microsoft.com/office/drawing/2014/main" id="{33FFDF17-9586-F059-9AFB-C7792CEE9766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264444" y="471488"/>
              <a:ext cx="71438" cy="7144"/>
            </a:xfrm>
            <a:custGeom>
              <a:avLst/>
              <a:gdLst/>
              <a:ahLst/>
              <a:cxnLst/>
              <a:rect l="0" t="0" r="0" b="0"/>
              <a:pathLst>
                <a:path w="71438" h="7144">
                  <a:moveTo>
                    <a:pt x="0" y="7143"/>
                  </a:moveTo>
                  <a:lnTo>
                    <a:pt x="0" y="7143"/>
                  </a:lnTo>
                  <a:lnTo>
                    <a:pt x="31891" y="7143"/>
                  </a:lnTo>
                  <a:lnTo>
                    <a:pt x="53110" y="294"/>
                  </a:lnTo>
                  <a:lnTo>
                    <a:pt x="71437" y="0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MARTInkShape-69">
              <a:extLst>
                <a:ext uri="{FF2B5EF4-FFF2-40B4-BE49-F238E27FC236}">
                  <a16:creationId xmlns:a16="http://schemas.microsoft.com/office/drawing/2014/main" id="{48950D8A-085D-B575-B74C-C31859F43353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515484" y="328623"/>
              <a:ext cx="184730" cy="207061"/>
            </a:xfrm>
            <a:custGeom>
              <a:avLst/>
              <a:gdLst/>
              <a:ahLst/>
              <a:cxnLst/>
              <a:rect l="0" t="0" r="0" b="0"/>
              <a:pathLst>
                <a:path w="184730" h="207061">
                  <a:moveTo>
                    <a:pt x="13279" y="114290"/>
                  </a:moveTo>
                  <a:lnTo>
                    <a:pt x="13279" y="114290"/>
                  </a:lnTo>
                  <a:lnTo>
                    <a:pt x="13279" y="107146"/>
                  </a:lnTo>
                  <a:lnTo>
                    <a:pt x="47551" y="107146"/>
                  </a:lnTo>
                  <a:lnTo>
                    <a:pt x="58237" y="107146"/>
                  </a:lnTo>
                  <a:lnTo>
                    <a:pt x="63158" y="109262"/>
                  </a:lnTo>
                  <a:lnTo>
                    <a:pt x="65581" y="110938"/>
                  </a:lnTo>
                  <a:lnTo>
                    <a:pt x="83215" y="115965"/>
                  </a:lnTo>
                  <a:lnTo>
                    <a:pt x="115664" y="145254"/>
                  </a:lnTo>
                  <a:lnTo>
                    <a:pt x="118315" y="150012"/>
                  </a:lnTo>
                  <a:lnTo>
                    <a:pt x="120016" y="159534"/>
                  </a:lnTo>
                  <a:lnTo>
                    <a:pt x="120398" y="173821"/>
                  </a:lnTo>
                  <a:lnTo>
                    <a:pt x="118302" y="178583"/>
                  </a:lnTo>
                  <a:lnTo>
                    <a:pt x="115518" y="183346"/>
                  </a:lnTo>
                  <a:lnTo>
                    <a:pt x="114281" y="188108"/>
                  </a:lnTo>
                  <a:lnTo>
                    <a:pt x="109497" y="192871"/>
                  </a:lnTo>
                  <a:lnTo>
                    <a:pt x="102874" y="196840"/>
                  </a:lnTo>
                  <a:lnTo>
                    <a:pt x="77032" y="205483"/>
                  </a:lnTo>
                  <a:lnTo>
                    <a:pt x="50354" y="207060"/>
                  </a:lnTo>
                  <a:lnTo>
                    <a:pt x="36787" y="203337"/>
                  </a:lnTo>
                  <a:lnTo>
                    <a:pt x="23684" y="194967"/>
                  </a:lnTo>
                  <a:lnTo>
                    <a:pt x="18432" y="190363"/>
                  </a:lnTo>
                  <a:lnTo>
                    <a:pt x="15569" y="183554"/>
                  </a:lnTo>
                  <a:lnTo>
                    <a:pt x="13503" y="176030"/>
                  </a:lnTo>
                  <a:lnTo>
                    <a:pt x="8671" y="166538"/>
                  </a:lnTo>
                  <a:lnTo>
                    <a:pt x="83" y="130860"/>
                  </a:lnTo>
                  <a:lnTo>
                    <a:pt x="0" y="111889"/>
                  </a:lnTo>
                  <a:lnTo>
                    <a:pt x="7823" y="76453"/>
                  </a:lnTo>
                  <a:lnTo>
                    <a:pt x="20570" y="43293"/>
                  </a:lnTo>
                  <a:lnTo>
                    <a:pt x="26044" y="34317"/>
                  </a:lnTo>
                  <a:lnTo>
                    <a:pt x="58128" y="7192"/>
                  </a:lnTo>
                  <a:lnTo>
                    <a:pt x="66549" y="3190"/>
                  </a:lnTo>
                  <a:lnTo>
                    <a:pt x="97650" y="114"/>
                  </a:lnTo>
                  <a:lnTo>
                    <a:pt x="121495" y="0"/>
                  </a:lnTo>
                  <a:lnTo>
                    <a:pt x="133361" y="3785"/>
                  </a:lnTo>
                  <a:lnTo>
                    <a:pt x="146683" y="11381"/>
                  </a:lnTo>
                  <a:lnTo>
                    <a:pt x="157669" y="14213"/>
                  </a:lnTo>
                  <a:lnTo>
                    <a:pt x="159545" y="15822"/>
                  </a:lnTo>
                  <a:lnTo>
                    <a:pt x="166348" y="24107"/>
                  </a:lnTo>
                  <a:lnTo>
                    <a:pt x="170739" y="26583"/>
                  </a:lnTo>
                  <a:lnTo>
                    <a:pt x="173021" y="27244"/>
                  </a:lnTo>
                  <a:lnTo>
                    <a:pt x="174542" y="28478"/>
                  </a:lnTo>
                  <a:lnTo>
                    <a:pt x="176232" y="31965"/>
                  </a:lnTo>
                  <a:lnTo>
                    <a:pt x="177466" y="41530"/>
                  </a:lnTo>
                  <a:lnTo>
                    <a:pt x="182471" y="48294"/>
                  </a:lnTo>
                  <a:lnTo>
                    <a:pt x="184729" y="57140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MARTInkShape-70">
              <a:extLst>
                <a:ext uri="{FF2B5EF4-FFF2-40B4-BE49-F238E27FC236}">
                  <a16:creationId xmlns:a16="http://schemas.microsoft.com/office/drawing/2014/main" id="{18E8B544-4863-4803-344B-2048F40F0A4C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1750219" y="271463"/>
              <a:ext cx="92870" cy="92869"/>
            </a:xfrm>
            <a:custGeom>
              <a:avLst/>
              <a:gdLst/>
              <a:ahLst/>
              <a:cxnLst/>
              <a:rect l="0" t="0" r="0" b="0"/>
              <a:pathLst>
                <a:path w="92870" h="92869">
                  <a:moveTo>
                    <a:pt x="0" y="7143"/>
                  </a:moveTo>
                  <a:lnTo>
                    <a:pt x="0" y="7143"/>
                  </a:lnTo>
                  <a:lnTo>
                    <a:pt x="0" y="993"/>
                  </a:lnTo>
                  <a:lnTo>
                    <a:pt x="794" y="661"/>
                  </a:lnTo>
                  <a:lnTo>
                    <a:pt x="34245" y="3"/>
                  </a:lnTo>
                  <a:lnTo>
                    <a:pt x="68713" y="0"/>
                  </a:lnTo>
                  <a:lnTo>
                    <a:pt x="78215" y="0"/>
                  </a:lnTo>
                  <a:lnTo>
                    <a:pt x="80718" y="793"/>
                  </a:lnTo>
                  <a:lnTo>
                    <a:pt x="82387" y="2116"/>
                  </a:lnTo>
                  <a:lnTo>
                    <a:pt x="84241" y="5703"/>
                  </a:lnTo>
                  <a:lnTo>
                    <a:pt x="85667" y="23849"/>
                  </a:lnTo>
                  <a:lnTo>
                    <a:pt x="84098" y="26218"/>
                  </a:lnTo>
                  <a:lnTo>
                    <a:pt x="72292" y="37840"/>
                  </a:lnTo>
                  <a:lnTo>
                    <a:pt x="54819" y="59237"/>
                  </a:lnTo>
                  <a:lnTo>
                    <a:pt x="30542" y="73792"/>
                  </a:lnTo>
                  <a:lnTo>
                    <a:pt x="18321" y="78429"/>
                  </a:lnTo>
                  <a:lnTo>
                    <a:pt x="16977" y="80067"/>
                  </a:lnTo>
                  <a:lnTo>
                    <a:pt x="14689" y="84004"/>
                  </a:lnTo>
                  <a:lnTo>
                    <a:pt x="7484" y="92476"/>
                  </a:lnTo>
                  <a:lnTo>
                    <a:pt x="41283" y="92868"/>
                  </a:lnTo>
                  <a:lnTo>
                    <a:pt x="52536" y="92074"/>
                  </a:lnTo>
                  <a:lnTo>
                    <a:pt x="65969" y="87214"/>
                  </a:lnTo>
                  <a:lnTo>
                    <a:pt x="79882" y="86019"/>
                  </a:lnTo>
                  <a:lnTo>
                    <a:pt x="81830" y="85127"/>
                  </a:lnTo>
                  <a:lnTo>
                    <a:pt x="83128" y="83739"/>
                  </a:lnTo>
                  <a:lnTo>
                    <a:pt x="83993" y="82019"/>
                  </a:lnTo>
                  <a:lnTo>
                    <a:pt x="85364" y="80873"/>
                  </a:lnTo>
                  <a:lnTo>
                    <a:pt x="92869" y="78581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SMARTInkShape-71">
              <a:extLst>
                <a:ext uri="{FF2B5EF4-FFF2-40B4-BE49-F238E27FC236}">
                  <a16:creationId xmlns:a16="http://schemas.microsoft.com/office/drawing/2014/main" id="{1A61691D-0DA5-D526-214F-56BF7076E3DA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964531" y="378645"/>
              <a:ext cx="85726" cy="14262"/>
            </a:xfrm>
            <a:custGeom>
              <a:avLst/>
              <a:gdLst/>
              <a:ahLst/>
              <a:cxnLst/>
              <a:rect l="0" t="0" r="0" b="0"/>
              <a:pathLst>
                <a:path w="85726" h="14262">
                  <a:moveTo>
                    <a:pt x="0" y="7118"/>
                  </a:moveTo>
                  <a:lnTo>
                    <a:pt x="0" y="7118"/>
                  </a:lnTo>
                  <a:lnTo>
                    <a:pt x="0" y="0"/>
                  </a:lnTo>
                  <a:lnTo>
                    <a:pt x="0" y="6127"/>
                  </a:lnTo>
                  <a:lnTo>
                    <a:pt x="794" y="6457"/>
                  </a:lnTo>
                  <a:lnTo>
                    <a:pt x="35632" y="7117"/>
                  </a:lnTo>
                  <a:lnTo>
                    <a:pt x="70996" y="7118"/>
                  </a:lnTo>
                  <a:lnTo>
                    <a:pt x="73525" y="7118"/>
                  </a:lnTo>
                  <a:lnTo>
                    <a:pt x="78450" y="9234"/>
                  </a:lnTo>
                  <a:lnTo>
                    <a:pt x="85725" y="14261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ARTInkShape-72">
              <a:extLst>
                <a:ext uri="{FF2B5EF4-FFF2-40B4-BE49-F238E27FC236}">
                  <a16:creationId xmlns:a16="http://schemas.microsoft.com/office/drawing/2014/main" id="{B50799F9-14E2-5E7D-7E53-3A1520D0B108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1943100" y="457200"/>
              <a:ext cx="128589" cy="13295"/>
            </a:xfrm>
            <a:custGeom>
              <a:avLst/>
              <a:gdLst/>
              <a:ahLst/>
              <a:cxnLst/>
              <a:rect l="0" t="0" r="0" b="0"/>
              <a:pathLst>
                <a:path w="128589" h="13295">
                  <a:moveTo>
                    <a:pt x="0" y="7144"/>
                  </a:moveTo>
                  <a:lnTo>
                    <a:pt x="0" y="7144"/>
                  </a:lnTo>
                  <a:lnTo>
                    <a:pt x="6151" y="13294"/>
                  </a:lnTo>
                  <a:lnTo>
                    <a:pt x="38910" y="6529"/>
                  </a:lnTo>
                  <a:lnTo>
                    <a:pt x="61837" y="678"/>
                  </a:lnTo>
                  <a:lnTo>
                    <a:pt x="94840" y="12"/>
                  </a:lnTo>
                  <a:lnTo>
                    <a:pt x="128588" y="0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MARTInkShape-73">
              <a:extLst>
                <a:ext uri="{FF2B5EF4-FFF2-40B4-BE49-F238E27FC236}">
                  <a16:creationId xmlns:a16="http://schemas.microsoft.com/office/drawing/2014/main" id="{2638E6B8-102F-DA3D-110D-6C0AB7EA45B3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2214563" y="335759"/>
              <a:ext cx="200026" cy="14286"/>
            </a:xfrm>
            <a:custGeom>
              <a:avLst/>
              <a:gdLst/>
              <a:ahLst/>
              <a:cxnLst/>
              <a:rect l="0" t="0" r="0" b="0"/>
              <a:pathLst>
                <a:path w="200026" h="14286">
                  <a:moveTo>
                    <a:pt x="0" y="14285"/>
                  </a:moveTo>
                  <a:lnTo>
                    <a:pt x="0" y="14285"/>
                  </a:lnTo>
                  <a:lnTo>
                    <a:pt x="34552" y="14285"/>
                  </a:lnTo>
                  <a:lnTo>
                    <a:pt x="67539" y="7803"/>
                  </a:lnTo>
                  <a:lnTo>
                    <a:pt x="100439" y="3436"/>
                  </a:lnTo>
                  <a:lnTo>
                    <a:pt x="132969" y="299"/>
                  </a:lnTo>
                  <a:lnTo>
                    <a:pt x="165871" y="15"/>
                  </a:lnTo>
                  <a:lnTo>
                    <a:pt x="180553" y="0"/>
                  </a:lnTo>
                  <a:lnTo>
                    <a:pt x="185550" y="2115"/>
                  </a:lnTo>
                  <a:lnTo>
                    <a:pt x="191433" y="6148"/>
                  </a:lnTo>
                  <a:lnTo>
                    <a:pt x="196244" y="6847"/>
                  </a:lnTo>
                  <a:lnTo>
                    <a:pt x="197504" y="7739"/>
                  </a:lnTo>
                  <a:lnTo>
                    <a:pt x="198344" y="9127"/>
                  </a:lnTo>
                  <a:lnTo>
                    <a:pt x="200025" y="14285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SMARTInkShape-74">
              <a:extLst>
                <a:ext uri="{FF2B5EF4-FFF2-40B4-BE49-F238E27FC236}">
                  <a16:creationId xmlns:a16="http://schemas.microsoft.com/office/drawing/2014/main" id="{D099E80F-D5C3-8E08-289D-4C40D6E681E9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2554095" y="207266"/>
              <a:ext cx="80957" cy="271366"/>
            </a:xfrm>
            <a:custGeom>
              <a:avLst/>
              <a:gdLst/>
              <a:ahLst/>
              <a:cxnLst/>
              <a:rect l="0" t="0" r="0" b="0"/>
              <a:pathLst>
                <a:path w="80957" h="271366">
                  <a:moveTo>
                    <a:pt x="74805" y="21334"/>
                  </a:moveTo>
                  <a:lnTo>
                    <a:pt x="74805" y="21334"/>
                  </a:lnTo>
                  <a:lnTo>
                    <a:pt x="74805" y="1009"/>
                  </a:lnTo>
                  <a:lnTo>
                    <a:pt x="75599" y="640"/>
                  </a:lnTo>
                  <a:lnTo>
                    <a:pt x="80956" y="0"/>
                  </a:lnTo>
                  <a:lnTo>
                    <a:pt x="76843" y="5625"/>
                  </a:lnTo>
                  <a:lnTo>
                    <a:pt x="75409" y="12093"/>
                  </a:lnTo>
                  <a:lnTo>
                    <a:pt x="75073" y="16698"/>
                  </a:lnTo>
                  <a:lnTo>
                    <a:pt x="73396" y="19037"/>
                  </a:lnTo>
                  <a:lnTo>
                    <a:pt x="56154" y="34041"/>
                  </a:lnTo>
                  <a:lnTo>
                    <a:pt x="36993" y="66499"/>
                  </a:lnTo>
                  <a:lnTo>
                    <a:pt x="18099" y="101607"/>
                  </a:lnTo>
                  <a:lnTo>
                    <a:pt x="6601" y="135063"/>
                  </a:lnTo>
                  <a:lnTo>
                    <a:pt x="0" y="165231"/>
                  </a:lnTo>
                  <a:lnTo>
                    <a:pt x="19" y="176834"/>
                  </a:lnTo>
                  <a:lnTo>
                    <a:pt x="6964" y="211737"/>
                  </a:lnTo>
                  <a:lnTo>
                    <a:pt x="17815" y="233517"/>
                  </a:lnTo>
                  <a:lnTo>
                    <a:pt x="34333" y="252191"/>
                  </a:lnTo>
                  <a:lnTo>
                    <a:pt x="48760" y="261022"/>
                  </a:lnTo>
                  <a:lnTo>
                    <a:pt x="54763" y="262799"/>
                  </a:lnTo>
                  <a:lnTo>
                    <a:pt x="56681" y="264067"/>
                  </a:lnTo>
                  <a:lnTo>
                    <a:pt x="57960" y="265706"/>
                  </a:lnTo>
                  <a:lnTo>
                    <a:pt x="60518" y="271365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MARTInkShape-75">
              <a:extLst>
                <a:ext uri="{FF2B5EF4-FFF2-40B4-BE49-F238E27FC236}">
                  <a16:creationId xmlns:a16="http://schemas.microsoft.com/office/drawing/2014/main" id="{9CA0460B-B072-CB57-597D-5E02FEABFBCF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2721769" y="264319"/>
              <a:ext cx="100013" cy="185738"/>
            </a:xfrm>
            <a:custGeom>
              <a:avLst/>
              <a:gdLst/>
              <a:ahLst/>
              <a:cxnLst/>
              <a:rect l="0" t="0" r="0" b="0"/>
              <a:pathLst>
                <a:path w="100013" h="185738">
                  <a:moveTo>
                    <a:pt x="100012" y="0"/>
                  </a:moveTo>
                  <a:lnTo>
                    <a:pt x="100012" y="0"/>
                  </a:lnTo>
                  <a:lnTo>
                    <a:pt x="100012" y="3792"/>
                  </a:lnTo>
                  <a:lnTo>
                    <a:pt x="97896" y="7771"/>
                  </a:lnTo>
                  <a:lnTo>
                    <a:pt x="95103" y="12185"/>
                  </a:lnTo>
                  <a:lnTo>
                    <a:pt x="87362" y="31127"/>
                  </a:lnTo>
                  <a:lnTo>
                    <a:pt x="81535" y="40620"/>
                  </a:lnTo>
                  <a:lnTo>
                    <a:pt x="77048" y="55531"/>
                  </a:lnTo>
                  <a:lnTo>
                    <a:pt x="54562" y="88322"/>
                  </a:lnTo>
                  <a:lnTo>
                    <a:pt x="33422" y="120064"/>
                  </a:lnTo>
                  <a:lnTo>
                    <a:pt x="25208" y="143933"/>
                  </a:lnTo>
                  <a:lnTo>
                    <a:pt x="9222" y="164254"/>
                  </a:lnTo>
                  <a:lnTo>
                    <a:pt x="7274" y="169046"/>
                  </a:lnTo>
                  <a:lnTo>
                    <a:pt x="1114" y="177179"/>
                  </a:lnTo>
                  <a:lnTo>
                    <a:pt x="0" y="185737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MARTInkShape-76">
              <a:extLst>
                <a:ext uri="{FF2B5EF4-FFF2-40B4-BE49-F238E27FC236}">
                  <a16:creationId xmlns:a16="http://schemas.microsoft.com/office/drawing/2014/main" id="{F988A376-7982-527F-D5FE-85DD20407E35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2693194" y="264406"/>
              <a:ext cx="150020" cy="185651"/>
            </a:xfrm>
            <a:custGeom>
              <a:avLst/>
              <a:gdLst/>
              <a:ahLst/>
              <a:cxnLst/>
              <a:rect l="0" t="0" r="0" b="0"/>
              <a:pathLst>
                <a:path w="150020" h="185651">
                  <a:moveTo>
                    <a:pt x="0" y="7057"/>
                  </a:moveTo>
                  <a:lnTo>
                    <a:pt x="0" y="7057"/>
                  </a:lnTo>
                  <a:lnTo>
                    <a:pt x="0" y="0"/>
                  </a:lnTo>
                  <a:lnTo>
                    <a:pt x="0" y="6071"/>
                  </a:lnTo>
                  <a:lnTo>
                    <a:pt x="28591" y="37761"/>
                  </a:lnTo>
                  <a:lnTo>
                    <a:pt x="41277" y="58931"/>
                  </a:lnTo>
                  <a:lnTo>
                    <a:pt x="55660" y="72895"/>
                  </a:lnTo>
                  <a:lnTo>
                    <a:pt x="69654" y="94572"/>
                  </a:lnTo>
                  <a:lnTo>
                    <a:pt x="98070" y="121810"/>
                  </a:lnTo>
                  <a:lnTo>
                    <a:pt x="109154" y="136704"/>
                  </a:lnTo>
                  <a:lnTo>
                    <a:pt x="127047" y="151874"/>
                  </a:lnTo>
                  <a:lnTo>
                    <a:pt x="131871" y="159526"/>
                  </a:lnTo>
                  <a:lnTo>
                    <a:pt x="134016" y="165573"/>
                  </a:lnTo>
                  <a:lnTo>
                    <a:pt x="135381" y="167503"/>
                  </a:lnTo>
                  <a:lnTo>
                    <a:pt x="137085" y="168789"/>
                  </a:lnTo>
                  <a:lnTo>
                    <a:pt x="141095" y="171013"/>
                  </a:lnTo>
                  <a:lnTo>
                    <a:pt x="145524" y="174647"/>
                  </a:lnTo>
                  <a:lnTo>
                    <a:pt x="148021" y="178908"/>
                  </a:lnTo>
                  <a:lnTo>
                    <a:pt x="150019" y="185650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SMARTInkShape-77">
              <a:extLst>
                <a:ext uri="{FF2B5EF4-FFF2-40B4-BE49-F238E27FC236}">
                  <a16:creationId xmlns:a16="http://schemas.microsoft.com/office/drawing/2014/main" id="{30FA0212-795F-AA93-5946-07D5F36B2D78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2836069" y="207169"/>
              <a:ext cx="150020" cy="98922"/>
            </a:xfrm>
            <a:custGeom>
              <a:avLst/>
              <a:gdLst/>
              <a:ahLst/>
              <a:cxnLst/>
              <a:rect l="0" t="0" r="0" b="0"/>
              <a:pathLst>
                <a:path w="150020" h="98922">
                  <a:moveTo>
                    <a:pt x="0" y="7144"/>
                  </a:moveTo>
                  <a:lnTo>
                    <a:pt x="0" y="7144"/>
                  </a:lnTo>
                  <a:lnTo>
                    <a:pt x="0" y="993"/>
                  </a:lnTo>
                  <a:lnTo>
                    <a:pt x="793" y="662"/>
                  </a:lnTo>
                  <a:lnTo>
                    <a:pt x="35723" y="1"/>
                  </a:lnTo>
                  <a:lnTo>
                    <a:pt x="49036" y="0"/>
                  </a:lnTo>
                  <a:lnTo>
                    <a:pt x="51741" y="794"/>
                  </a:lnTo>
                  <a:lnTo>
                    <a:pt x="53544" y="2117"/>
                  </a:lnTo>
                  <a:lnTo>
                    <a:pt x="54745" y="3792"/>
                  </a:lnTo>
                  <a:lnTo>
                    <a:pt x="56341" y="4909"/>
                  </a:lnTo>
                  <a:lnTo>
                    <a:pt x="60229" y="6151"/>
                  </a:lnTo>
                  <a:lnTo>
                    <a:pt x="61584" y="7275"/>
                  </a:lnTo>
                  <a:lnTo>
                    <a:pt x="63089" y="10642"/>
                  </a:lnTo>
                  <a:lnTo>
                    <a:pt x="64187" y="23910"/>
                  </a:lnTo>
                  <a:lnTo>
                    <a:pt x="62130" y="28618"/>
                  </a:lnTo>
                  <a:lnTo>
                    <a:pt x="59363" y="33357"/>
                  </a:lnTo>
                  <a:lnTo>
                    <a:pt x="57012" y="40487"/>
                  </a:lnTo>
                  <a:lnTo>
                    <a:pt x="37791" y="64294"/>
                  </a:lnTo>
                  <a:lnTo>
                    <a:pt x="36128" y="73818"/>
                  </a:lnTo>
                  <a:lnTo>
                    <a:pt x="35840" y="80962"/>
                  </a:lnTo>
                  <a:lnTo>
                    <a:pt x="36593" y="82550"/>
                  </a:lnTo>
                  <a:lnTo>
                    <a:pt x="37889" y="83608"/>
                  </a:lnTo>
                  <a:lnTo>
                    <a:pt x="39547" y="84314"/>
                  </a:lnTo>
                  <a:lnTo>
                    <a:pt x="40652" y="85578"/>
                  </a:lnTo>
                  <a:lnTo>
                    <a:pt x="41880" y="89099"/>
                  </a:lnTo>
                  <a:lnTo>
                    <a:pt x="43795" y="90355"/>
                  </a:lnTo>
                  <a:lnTo>
                    <a:pt x="56158" y="94489"/>
                  </a:lnTo>
                  <a:lnTo>
                    <a:pt x="58870" y="96330"/>
                  </a:lnTo>
                  <a:lnTo>
                    <a:pt x="70271" y="98921"/>
                  </a:lnTo>
                  <a:lnTo>
                    <a:pt x="102464" y="93467"/>
                  </a:lnTo>
                  <a:lnTo>
                    <a:pt x="137989" y="92875"/>
                  </a:lnTo>
                  <a:lnTo>
                    <a:pt x="142820" y="90755"/>
                  </a:lnTo>
                  <a:lnTo>
                    <a:pt x="150019" y="85725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MARTInkShape-78">
              <a:extLst>
                <a:ext uri="{FF2B5EF4-FFF2-40B4-BE49-F238E27FC236}">
                  <a16:creationId xmlns:a16="http://schemas.microsoft.com/office/drawing/2014/main" id="{4C376F46-B964-0A2F-C696-DC2DAB59C783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2978944" y="200025"/>
              <a:ext cx="64239" cy="250032"/>
            </a:xfrm>
            <a:custGeom>
              <a:avLst/>
              <a:gdLst/>
              <a:ahLst/>
              <a:cxnLst/>
              <a:rect l="0" t="0" r="0" b="0"/>
              <a:pathLst>
                <a:path w="64239" h="250032">
                  <a:moveTo>
                    <a:pt x="0" y="0"/>
                  </a:moveTo>
                  <a:lnTo>
                    <a:pt x="0" y="0"/>
                  </a:lnTo>
                  <a:lnTo>
                    <a:pt x="21578" y="23695"/>
                  </a:lnTo>
                  <a:lnTo>
                    <a:pt x="42866" y="58698"/>
                  </a:lnTo>
                  <a:lnTo>
                    <a:pt x="59531" y="90578"/>
                  </a:lnTo>
                  <a:lnTo>
                    <a:pt x="63666" y="119966"/>
                  </a:lnTo>
                  <a:lnTo>
                    <a:pt x="64238" y="155543"/>
                  </a:lnTo>
                  <a:lnTo>
                    <a:pt x="63475" y="165968"/>
                  </a:lnTo>
                  <a:lnTo>
                    <a:pt x="55473" y="197866"/>
                  </a:lnTo>
                  <a:lnTo>
                    <a:pt x="40383" y="222718"/>
                  </a:lnTo>
                  <a:lnTo>
                    <a:pt x="35675" y="225986"/>
                  </a:lnTo>
                  <a:lnTo>
                    <a:pt x="33308" y="226857"/>
                  </a:lnTo>
                  <a:lnTo>
                    <a:pt x="31730" y="228232"/>
                  </a:lnTo>
                  <a:lnTo>
                    <a:pt x="28716" y="233165"/>
                  </a:lnTo>
                  <a:lnTo>
                    <a:pt x="25198" y="234598"/>
                  </a:lnTo>
                  <a:lnTo>
                    <a:pt x="23942" y="235773"/>
                  </a:lnTo>
                  <a:lnTo>
                    <a:pt x="21529" y="242563"/>
                  </a:lnTo>
                  <a:lnTo>
                    <a:pt x="21431" y="250031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MARTInkShape-79">
              <a:extLst>
                <a:ext uri="{FF2B5EF4-FFF2-40B4-BE49-F238E27FC236}">
                  <a16:creationId xmlns:a16="http://schemas.microsoft.com/office/drawing/2014/main" id="{E0234006-B2E9-0182-77DA-7DB706654F7E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3178969" y="364331"/>
              <a:ext cx="142876" cy="7145"/>
            </a:xfrm>
            <a:custGeom>
              <a:avLst/>
              <a:gdLst/>
              <a:ahLst/>
              <a:cxnLst/>
              <a:rect l="0" t="0" r="0" b="0"/>
              <a:pathLst>
                <a:path w="142876" h="7145">
                  <a:moveTo>
                    <a:pt x="0" y="0"/>
                  </a:moveTo>
                  <a:lnTo>
                    <a:pt x="0" y="0"/>
                  </a:lnTo>
                  <a:lnTo>
                    <a:pt x="31921" y="0"/>
                  </a:lnTo>
                  <a:lnTo>
                    <a:pt x="64350" y="0"/>
                  </a:lnTo>
                  <a:lnTo>
                    <a:pt x="97634" y="0"/>
                  </a:lnTo>
                  <a:lnTo>
                    <a:pt x="133071" y="6948"/>
                  </a:lnTo>
                  <a:lnTo>
                    <a:pt x="142875" y="7144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SMARTInkShape-80">
              <a:extLst>
                <a:ext uri="{FF2B5EF4-FFF2-40B4-BE49-F238E27FC236}">
                  <a16:creationId xmlns:a16="http://schemas.microsoft.com/office/drawing/2014/main" id="{F81907ED-007D-477C-867D-7D5CACB6E505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3479006" y="328613"/>
              <a:ext cx="157164" cy="14288"/>
            </a:xfrm>
            <a:custGeom>
              <a:avLst/>
              <a:gdLst/>
              <a:ahLst/>
              <a:cxnLst/>
              <a:rect l="0" t="0" r="0" b="0"/>
              <a:pathLst>
                <a:path w="157164" h="14288">
                  <a:moveTo>
                    <a:pt x="0" y="14287"/>
                  </a:moveTo>
                  <a:lnTo>
                    <a:pt x="0" y="14287"/>
                  </a:lnTo>
                  <a:lnTo>
                    <a:pt x="16793" y="14287"/>
                  </a:lnTo>
                  <a:lnTo>
                    <a:pt x="50197" y="7585"/>
                  </a:lnTo>
                  <a:lnTo>
                    <a:pt x="84252" y="5065"/>
                  </a:lnTo>
                  <a:lnTo>
                    <a:pt x="104484" y="1000"/>
                  </a:lnTo>
                  <a:lnTo>
                    <a:pt x="137302" y="58"/>
                  </a:lnTo>
                  <a:lnTo>
                    <a:pt x="156009" y="0"/>
                  </a:lnTo>
                  <a:lnTo>
                    <a:pt x="156393" y="794"/>
                  </a:lnTo>
                  <a:lnTo>
                    <a:pt x="157163" y="14287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SMARTInkShape-81">
              <a:extLst>
                <a:ext uri="{FF2B5EF4-FFF2-40B4-BE49-F238E27FC236}">
                  <a16:creationId xmlns:a16="http://schemas.microsoft.com/office/drawing/2014/main" id="{4BADF586-61C2-80EA-738D-39932925F8FB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3758031" y="229593"/>
              <a:ext cx="63876" cy="220464"/>
            </a:xfrm>
            <a:custGeom>
              <a:avLst/>
              <a:gdLst/>
              <a:ahLst/>
              <a:cxnLst/>
              <a:rect l="0" t="0" r="0" b="0"/>
              <a:pathLst>
                <a:path w="63876" h="220464">
                  <a:moveTo>
                    <a:pt x="56732" y="6151"/>
                  </a:moveTo>
                  <a:lnTo>
                    <a:pt x="56732" y="6151"/>
                  </a:lnTo>
                  <a:lnTo>
                    <a:pt x="56732" y="0"/>
                  </a:lnTo>
                  <a:lnTo>
                    <a:pt x="56732" y="5245"/>
                  </a:lnTo>
                  <a:lnTo>
                    <a:pt x="51822" y="11675"/>
                  </a:lnTo>
                  <a:lnTo>
                    <a:pt x="49456" y="18283"/>
                  </a:lnTo>
                  <a:lnTo>
                    <a:pt x="28113" y="50692"/>
                  </a:lnTo>
                  <a:lnTo>
                    <a:pt x="13866" y="83390"/>
                  </a:lnTo>
                  <a:lnTo>
                    <a:pt x="1698" y="113189"/>
                  </a:lnTo>
                  <a:lnTo>
                    <a:pt x="0" y="132334"/>
                  </a:lnTo>
                  <a:lnTo>
                    <a:pt x="5367" y="156312"/>
                  </a:lnTo>
                  <a:lnTo>
                    <a:pt x="14071" y="175042"/>
                  </a:lnTo>
                  <a:lnTo>
                    <a:pt x="36700" y="200270"/>
                  </a:lnTo>
                  <a:lnTo>
                    <a:pt x="63875" y="220463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MARTInkShape-82">
              <a:extLst>
                <a:ext uri="{FF2B5EF4-FFF2-40B4-BE49-F238E27FC236}">
                  <a16:creationId xmlns:a16="http://schemas.microsoft.com/office/drawing/2014/main" id="{FCBCC255-676D-91A9-9F78-9C12A49A2C6C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3829050" y="257201"/>
              <a:ext cx="121445" cy="157138"/>
            </a:xfrm>
            <a:custGeom>
              <a:avLst/>
              <a:gdLst/>
              <a:ahLst/>
              <a:cxnLst/>
              <a:rect l="0" t="0" r="0" b="0"/>
              <a:pathLst>
                <a:path w="121445" h="157138">
                  <a:moveTo>
                    <a:pt x="121444" y="7118"/>
                  </a:moveTo>
                  <a:lnTo>
                    <a:pt x="121444" y="7118"/>
                  </a:lnTo>
                  <a:lnTo>
                    <a:pt x="121444" y="0"/>
                  </a:lnTo>
                  <a:lnTo>
                    <a:pt x="121444" y="3774"/>
                  </a:lnTo>
                  <a:lnTo>
                    <a:pt x="120650" y="4889"/>
                  </a:lnTo>
                  <a:lnTo>
                    <a:pt x="119327" y="5632"/>
                  </a:lnTo>
                  <a:lnTo>
                    <a:pt x="117651" y="6127"/>
                  </a:lnTo>
                  <a:lnTo>
                    <a:pt x="116534" y="7251"/>
                  </a:lnTo>
                  <a:lnTo>
                    <a:pt x="97533" y="41601"/>
                  </a:lnTo>
                  <a:lnTo>
                    <a:pt x="90708" y="48373"/>
                  </a:lnTo>
                  <a:lnTo>
                    <a:pt x="83177" y="54822"/>
                  </a:lnTo>
                  <a:lnTo>
                    <a:pt x="58769" y="85843"/>
                  </a:lnTo>
                  <a:lnTo>
                    <a:pt x="52313" y="94494"/>
                  </a:lnTo>
                  <a:lnTo>
                    <a:pt x="37350" y="108632"/>
                  </a:lnTo>
                  <a:lnTo>
                    <a:pt x="9273" y="142805"/>
                  </a:lnTo>
                  <a:lnTo>
                    <a:pt x="8563" y="145201"/>
                  </a:lnTo>
                  <a:lnTo>
                    <a:pt x="7296" y="146798"/>
                  </a:lnTo>
                  <a:lnTo>
                    <a:pt x="1118" y="149572"/>
                  </a:lnTo>
                  <a:lnTo>
                    <a:pt x="497" y="151922"/>
                  </a:lnTo>
                  <a:lnTo>
                    <a:pt x="0" y="157137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SMARTInkShape-83">
              <a:extLst>
                <a:ext uri="{FF2B5EF4-FFF2-40B4-BE49-F238E27FC236}">
                  <a16:creationId xmlns:a16="http://schemas.microsoft.com/office/drawing/2014/main" id="{C524FF9F-B8A2-6968-633F-D50D53ECCC8E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3821906" y="250031"/>
              <a:ext cx="114301" cy="142876"/>
            </a:xfrm>
            <a:custGeom>
              <a:avLst/>
              <a:gdLst/>
              <a:ahLst/>
              <a:cxnLst/>
              <a:rect l="0" t="0" r="0" b="0"/>
              <a:pathLst>
                <a:path w="114301" h="142876">
                  <a:moveTo>
                    <a:pt x="0" y="0"/>
                  </a:moveTo>
                  <a:lnTo>
                    <a:pt x="0" y="0"/>
                  </a:lnTo>
                  <a:lnTo>
                    <a:pt x="13736" y="0"/>
                  </a:lnTo>
                  <a:lnTo>
                    <a:pt x="20128" y="2117"/>
                  </a:lnTo>
                  <a:lnTo>
                    <a:pt x="30699" y="9943"/>
                  </a:lnTo>
                  <a:lnTo>
                    <a:pt x="33489" y="14474"/>
                  </a:lnTo>
                  <a:lnTo>
                    <a:pt x="41128" y="31128"/>
                  </a:lnTo>
                  <a:lnTo>
                    <a:pt x="64305" y="65931"/>
                  </a:lnTo>
                  <a:lnTo>
                    <a:pt x="84138" y="95182"/>
                  </a:lnTo>
                  <a:lnTo>
                    <a:pt x="94603" y="104050"/>
                  </a:lnTo>
                  <a:lnTo>
                    <a:pt x="112275" y="128575"/>
                  </a:lnTo>
                  <a:lnTo>
                    <a:pt x="114299" y="142864"/>
                  </a:lnTo>
                  <a:lnTo>
                    <a:pt x="114300" y="142875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MARTInkShape-84">
              <a:extLst>
                <a:ext uri="{FF2B5EF4-FFF2-40B4-BE49-F238E27FC236}">
                  <a16:creationId xmlns:a16="http://schemas.microsoft.com/office/drawing/2014/main" id="{2860D300-CD68-D319-7DBE-4D54285A468A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3971925" y="185738"/>
              <a:ext cx="57015" cy="228601"/>
            </a:xfrm>
            <a:custGeom>
              <a:avLst/>
              <a:gdLst/>
              <a:ahLst/>
              <a:cxnLst/>
              <a:rect l="0" t="0" r="0" b="0"/>
              <a:pathLst>
                <a:path w="57015" h="228601">
                  <a:moveTo>
                    <a:pt x="0" y="0"/>
                  </a:moveTo>
                  <a:lnTo>
                    <a:pt x="0" y="0"/>
                  </a:lnTo>
                  <a:lnTo>
                    <a:pt x="10642" y="0"/>
                  </a:lnTo>
                  <a:lnTo>
                    <a:pt x="14784" y="2116"/>
                  </a:lnTo>
                  <a:lnTo>
                    <a:pt x="23911" y="9943"/>
                  </a:lnTo>
                  <a:lnTo>
                    <a:pt x="26501" y="14473"/>
                  </a:lnTo>
                  <a:lnTo>
                    <a:pt x="28447" y="19132"/>
                  </a:lnTo>
                  <a:lnTo>
                    <a:pt x="45332" y="41895"/>
                  </a:lnTo>
                  <a:lnTo>
                    <a:pt x="48621" y="55187"/>
                  </a:lnTo>
                  <a:lnTo>
                    <a:pt x="51941" y="78636"/>
                  </a:lnTo>
                  <a:lnTo>
                    <a:pt x="55606" y="92885"/>
                  </a:lnTo>
                  <a:lnTo>
                    <a:pt x="57014" y="127099"/>
                  </a:lnTo>
                  <a:lnTo>
                    <a:pt x="56338" y="152204"/>
                  </a:lnTo>
                  <a:lnTo>
                    <a:pt x="48330" y="183609"/>
                  </a:lnTo>
                  <a:lnTo>
                    <a:pt x="38672" y="202273"/>
                  </a:lnTo>
                  <a:lnTo>
                    <a:pt x="37032" y="208432"/>
                  </a:lnTo>
                  <a:lnTo>
                    <a:pt x="35800" y="210392"/>
                  </a:lnTo>
                  <a:lnTo>
                    <a:pt x="34186" y="211699"/>
                  </a:lnTo>
                  <a:lnTo>
                    <a:pt x="32315" y="212570"/>
                  </a:lnTo>
                  <a:lnTo>
                    <a:pt x="31068" y="213944"/>
                  </a:lnTo>
                  <a:lnTo>
                    <a:pt x="26951" y="221853"/>
                  </a:lnTo>
                  <a:lnTo>
                    <a:pt x="22521" y="227267"/>
                  </a:lnTo>
                  <a:lnTo>
                    <a:pt x="19799" y="228007"/>
                  </a:lnTo>
                  <a:lnTo>
                    <a:pt x="14288" y="228600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SMARTInkShape-85">
              <a:extLst>
                <a:ext uri="{FF2B5EF4-FFF2-40B4-BE49-F238E27FC236}">
                  <a16:creationId xmlns:a16="http://schemas.microsoft.com/office/drawing/2014/main" id="{478509C1-C4AC-038D-ED15-9E8DC8F3A519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4079081" y="185738"/>
              <a:ext cx="114301" cy="85726"/>
            </a:xfrm>
            <a:custGeom>
              <a:avLst/>
              <a:gdLst/>
              <a:ahLst/>
              <a:cxnLst/>
              <a:rect l="0" t="0" r="0" b="0"/>
              <a:pathLst>
                <a:path w="114301" h="85726">
                  <a:moveTo>
                    <a:pt x="0" y="0"/>
                  </a:moveTo>
                  <a:lnTo>
                    <a:pt x="0" y="0"/>
                  </a:lnTo>
                  <a:lnTo>
                    <a:pt x="9943" y="0"/>
                  </a:lnTo>
                  <a:lnTo>
                    <a:pt x="14473" y="2116"/>
                  </a:lnTo>
                  <a:lnTo>
                    <a:pt x="16793" y="3792"/>
                  </a:lnTo>
                  <a:lnTo>
                    <a:pt x="27642" y="6150"/>
                  </a:lnTo>
                  <a:lnTo>
                    <a:pt x="40621" y="7741"/>
                  </a:lnTo>
                  <a:lnTo>
                    <a:pt x="63815" y="15951"/>
                  </a:lnTo>
                  <a:lnTo>
                    <a:pt x="66356" y="17777"/>
                  </a:lnTo>
                  <a:lnTo>
                    <a:pt x="69179" y="21924"/>
                  </a:lnTo>
                  <a:lnTo>
                    <a:pt x="69932" y="24141"/>
                  </a:lnTo>
                  <a:lnTo>
                    <a:pt x="71228" y="25619"/>
                  </a:lnTo>
                  <a:lnTo>
                    <a:pt x="74784" y="27261"/>
                  </a:lnTo>
                  <a:lnTo>
                    <a:pt x="75257" y="29286"/>
                  </a:lnTo>
                  <a:lnTo>
                    <a:pt x="71084" y="47164"/>
                  </a:lnTo>
                  <a:lnTo>
                    <a:pt x="67841" y="52182"/>
                  </a:lnTo>
                  <a:lnTo>
                    <a:pt x="63754" y="54942"/>
                  </a:lnTo>
                  <a:lnTo>
                    <a:pt x="61553" y="55678"/>
                  </a:lnTo>
                  <a:lnTo>
                    <a:pt x="60085" y="56962"/>
                  </a:lnTo>
                  <a:lnTo>
                    <a:pt x="53744" y="66963"/>
                  </a:lnTo>
                  <a:lnTo>
                    <a:pt x="49551" y="69449"/>
                  </a:lnTo>
                  <a:lnTo>
                    <a:pt x="47321" y="70111"/>
                  </a:lnTo>
                  <a:lnTo>
                    <a:pt x="45835" y="71347"/>
                  </a:lnTo>
                  <a:lnTo>
                    <a:pt x="43254" y="77471"/>
                  </a:lnTo>
                  <a:lnTo>
                    <a:pt x="43917" y="77841"/>
                  </a:lnTo>
                  <a:lnTo>
                    <a:pt x="74330" y="84231"/>
                  </a:lnTo>
                  <a:lnTo>
                    <a:pt x="108446" y="85666"/>
                  </a:lnTo>
                  <a:lnTo>
                    <a:pt x="114300" y="85725"/>
                  </a:lnTo>
                </a:path>
              </a:pathLst>
            </a:custGeom>
            <a:ln w="19050">
              <a:solidFill>
                <a:srgbClr val="0000FF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SMARTInkShape-86">
            <a:extLst>
              <a:ext uri="{FF2B5EF4-FFF2-40B4-BE49-F238E27FC236}">
                <a16:creationId xmlns:a16="http://schemas.microsoft.com/office/drawing/2014/main" id="{5A253F82-A91A-280A-E0A7-813D815F618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236112" y="235744"/>
            <a:ext cx="271343" cy="249934"/>
          </a:xfrm>
          <a:custGeom>
            <a:avLst/>
            <a:gdLst/>
            <a:ahLst/>
            <a:cxnLst/>
            <a:rect l="0" t="0" r="0" b="0"/>
            <a:pathLst>
              <a:path w="271343" h="249934">
                <a:moveTo>
                  <a:pt x="264201" y="21431"/>
                </a:moveTo>
                <a:lnTo>
                  <a:pt x="264201" y="21431"/>
                </a:lnTo>
                <a:lnTo>
                  <a:pt x="271336" y="14295"/>
                </a:lnTo>
                <a:lnTo>
                  <a:pt x="271342" y="10497"/>
                </a:lnTo>
                <a:lnTo>
                  <a:pt x="270549" y="9379"/>
                </a:lnTo>
                <a:lnTo>
                  <a:pt x="269227" y="8634"/>
                </a:lnTo>
                <a:lnTo>
                  <a:pt x="264069" y="7340"/>
                </a:lnTo>
                <a:lnTo>
                  <a:pt x="232900" y="7149"/>
                </a:lnTo>
                <a:lnTo>
                  <a:pt x="199887" y="7144"/>
                </a:lnTo>
                <a:lnTo>
                  <a:pt x="166568" y="7144"/>
                </a:lnTo>
                <a:lnTo>
                  <a:pt x="131659" y="662"/>
                </a:lnTo>
                <a:lnTo>
                  <a:pt x="96032" y="17"/>
                </a:lnTo>
                <a:lnTo>
                  <a:pt x="76117" y="0"/>
                </a:lnTo>
                <a:lnTo>
                  <a:pt x="74518" y="794"/>
                </a:lnTo>
                <a:lnTo>
                  <a:pt x="73451" y="2117"/>
                </a:lnTo>
                <a:lnTo>
                  <a:pt x="71740" y="6151"/>
                </a:lnTo>
                <a:lnTo>
                  <a:pt x="70528" y="33357"/>
                </a:lnTo>
                <a:lnTo>
                  <a:pt x="66410" y="41280"/>
                </a:lnTo>
                <a:lnTo>
                  <a:pt x="63440" y="75357"/>
                </a:lnTo>
                <a:lnTo>
                  <a:pt x="56905" y="108941"/>
                </a:lnTo>
                <a:lnTo>
                  <a:pt x="44714" y="142840"/>
                </a:lnTo>
                <a:lnTo>
                  <a:pt x="41211" y="157152"/>
                </a:lnTo>
                <a:lnTo>
                  <a:pt x="29843" y="180973"/>
                </a:lnTo>
                <a:lnTo>
                  <a:pt x="19519" y="195262"/>
                </a:lnTo>
                <a:lnTo>
                  <a:pt x="11081" y="215282"/>
                </a:lnTo>
                <a:lnTo>
                  <a:pt x="2917" y="225940"/>
                </a:lnTo>
                <a:lnTo>
                  <a:pt x="781" y="233280"/>
                </a:lnTo>
                <a:lnTo>
                  <a:pt x="0" y="241465"/>
                </a:lnTo>
                <a:lnTo>
                  <a:pt x="6043" y="248913"/>
                </a:lnTo>
                <a:lnTo>
                  <a:pt x="26825" y="249933"/>
                </a:lnTo>
                <a:lnTo>
                  <a:pt x="58509" y="243872"/>
                </a:lnTo>
                <a:lnTo>
                  <a:pt x="93873" y="236823"/>
                </a:lnTo>
                <a:lnTo>
                  <a:pt x="120846" y="228115"/>
                </a:lnTo>
                <a:lnTo>
                  <a:pt x="135471" y="223429"/>
                </a:lnTo>
                <a:lnTo>
                  <a:pt x="144281" y="221539"/>
                </a:lnTo>
                <a:lnTo>
                  <a:pt x="156405" y="215975"/>
                </a:lnTo>
                <a:lnTo>
                  <a:pt x="182551" y="213583"/>
                </a:lnTo>
                <a:lnTo>
                  <a:pt x="192627" y="208671"/>
                </a:lnTo>
                <a:lnTo>
                  <a:pt x="214194" y="207169"/>
                </a:lnTo>
              </a:path>
            </a:pathLst>
          </a:custGeom>
          <a:ln w="19050">
            <a:solidFill>
              <a:srgbClr val="0000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MARTInkShape-87">
            <a:extLst>
              <a:ext uri="{FF2B5EF4-FFF2-40B4-BE49-F238E27FC236}">
                <a16:creationId xmlns:a16="http://schemas.microsoft.com/office/drawing/2014/main" id="{9E3605E5-B5D2-D56A-DC50-33071870AE2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508670" y="264319"/>
            <a:ext cx="156075" cy="198935"/>
          </a:xfrm>
          <a:custGeom>
            <a:avLst/>
            <a:gdLst/>
            <a:ahLst/>
            <a:cxnLst/>
            <a:rect l="0" t="0" r="0" b="0"/>
            <a:pathLst>
              <a:path w="156075" h="198935">
                <a:moveTo>
                  <a:pt x="156074" y="0"/>
                </a:moveTo>
                <a:lnTo>
                  <a:pt x="156074" y="0"/>
                </a:lnTo>
                <a:lnTo>
                  <a:pt x="121289" y="0"/>
                </a:lnTo>
                <a:lnTo>
                  <a:pt x="89314" y="0"/>
                </a:lnTo>
                <a:lnTo>
                  <a:pt x="56056" y="0"/>
                </a:lnTo>
                <a:lnTo>
                  <a:pt x="20677" y="0"/>
                </a:lnTo>
                <a:lnTo>
                  <a:pt x="20343" y="13268"/>
                </a:lnTo>
                <a:lnTo>
                  <a:pt x="25252" y="19789"/>
                </a:lnTo>
                <a:lnTo>
                  <a:pt x="26824" y="26413"/>
                </a:lnTo>
                <a:lnTo>
                  <a:pt x="27475" y="58829"/>
                </a:lnTo>
                <a:lnTo>
                  <a:pt x="27486" y="90585"/>
                </a:lnTo>
                <a:lnTo>
                  <a:pt x="26693" y="108763"/>
                </a:lnTo>
                <a:lnTo>
                  <a:pt x="21832" y="122937"/>
                </a:lnTo>
                <a:lnTo>
                  <a:pt x="20211" y="130838"/>
                </a:lnTo>
                <a:lnTo>
                  <a:pt x="15629" y="140543"/>
                </a:lnTo>
                <a:lnTo>
                  <a:pt x="13125" y="152326"/>
                </a:lnTo>
                <a:lnTo>
                  <a:pt x="7687" y="163821"/>
                </a:lnTo>
                <a:lnTo>
                  <a:pt x="7143" y="166364"/>
                </a:lnTo>
                <a:lnTo>
                  <a:pt x="0" y="180946"/>
                </a:lnTo>
                <a:lnTo>
                  <a:pt x="430" y="182543"/>
                </a:lnTo>
                <a:lnTo>
                  <a:pt x="1511" y="183608"/>
                </a:lnTo>
                <a:lnTo>
                  <a:pt x="3026" y="184318"/>
                </a:lnTo>
                <a:lnTo>
                  <a:pt x="4035" y="185585"/>
                </a:lnTo>
                <a:lnTo>
                  <a:pt x="5789" y="191763"/>
                </a:lnTo>
                <a:lnTo>
                  <a:pt x="9769" y="196342"/>
                </a:lnTo>
                <a:lnTo>
                  <a:pt x="13791" y="198388"/>
                </a:lnTo>
                <a:lnTo>
                  <a:pt x="15975" y="198934"/>
                </a:lnTo>
                <a:lnTo>
                  <a:pt x="18224" y="198504"/>
                </a:lnTo>
                <a:lnTo>
                  <a:pt x="25977" y="194900"/>
                </a:lnTo>
                <a:lnTo>
                  <a:pt x="60950" y="189167"/>
                </a:lnTo>
                <a:lnTo>
                  <a:pt x="84653" y="180535"/>
                </a:lnTo>
                <a:lnTo>
                  <a:pt x="98929" y="177052"/>
                </a:lnTo>
                <a:lnTo>
                  <a:pt x="111095" y="170993"/>
                </a:lnTo>
                <a:lnTo>
                  <a:pt x="117033" y="167278"/>
                </a:lnTo>
                <a:lnTo>
                  <a:pt x="124839" y="165187"/>
                </a:lnTo>
                <a:lnTo>
                  <a:pt x="134643" y="164306"/>
                </a:lnTo>
              </a:path>
            </a:pathLst>
          </a:custGeom>
          <a:ln w="19050">
            <a:solidFill>
              <a:srgbClr val="0000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MARTInkShape-88">
            <a:extLst>
              <a:ext uri="{FF2B5EF4-FFF2-40B4-BE49-F238E27FC236}">
                <a16:creationId xmlns:a16="http://schemas.microsoft.com/office/drawing/2014/main" id="{BE701239-DAE6-C441-A7D8-47DFD65A5F1D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543050" y="607219"/>
            <a:ext cx="7145" cy="1"/>
          </a:xfrm>
          <a:custGeom>
            <a:avLst/>
            <a:gdLst/>
            <a:ahLst/>
            <a:cxnLst/>
            <a:rect l="0" t="0" r="0" b="0"/>
            <a:pathLst>
              <a:path w="7145" h="1">
                <a:moveTo>
                  <a:pt x="0" y="0"/>
                </a:moveTo>
                <a:lnTo>
                  <a:pt x="0" y="0"/>
                </a:lnTo>
                <a:lnTo>
                  <a:pt x="7144" y="0"/>
                </a:lnTo>
              </a:path>
            </a:pathLst>
          </a:custGeom>
          <a:ln w="19050">
            <a:solidFill>
              <a:srgbClr val="0000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MARTInkShape-89">
            <a:extLst>
              <a:ext uri="{FF2B5EF4-FFF2-40B4-BE49-F238E27FC236}">
                <a16:creationId xmlns:a16="http://schemas.microsoft.com/office/drawing/2014/main" id="{9F61696B-D65E-4476-7924-0CAF6458480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364706" y="464344"/>
            <a:ext cx="585789" cy="100013"/>
          </a:xfrm>
          <a:custGeom>
            <a:avLst/>
            <a:gdLst/>
            <a:ahLst/>
            <a:cxnLst/>
            <a:rect l="0" t="0" r="0" b="0"/>
            <a:pathLst>
              <a:path w="585789" h="100013">
                <a:moveTo>
                  <a:pt x="0" y="35719"/>
                </a:moveTo>
                <a:lnTo>
                  <a:pt x="0" y="35719"/>
                </a:lnTo>
                <a:lnTo>
                  <a:pt x="6151" y="35719"/>
                </a:lnTo>
                <a:lnTo>
                  <a:pt x="6482" y="36512"/>
                </a:lnTo>
                <a:lnTo>
                  <a:pt x="6849" y="39511"/>
                </a:lnTo>
                <a:lnTo>
                  <a:pt x="7741" y="40628"/>
                </a:lnTo>
                <a:lnTo>
                  <a:pt x="21606" y="48386"/>
                </a:lnTo>
                <a:lnTo>
                  <a:pt x="23929" y="48926"/>
                </a:lnTo>
                <a:lnTo>
                  <a:pt x="34154" y="54702"/>
                </a:lnTo>
                <a:lnTo>
                  <a:pt x="45397" y="57218"/>
                </a:lnTo>
                <a:lnTo>
                  <a:pt x="67420" y="68477"/>
                </a:lnTo>
                <a:lnTo>
                  <a:pt x="100057" y="76918"/>
                </a:lnTo>
                <a:lnTo>
                  <a:pt x="128741" y="84065"/>
                </a:lnTo>
                <a:lnTo>
                  <a:pt x="151696" y="90894"/>
                </a:lnTo>
                <a:lnTo>
                  <a:pt x="182717" y="92479"/>
                </a:lnTo>
                <a:lnTo>
                  <a:pt x="213716" y="97701"/>
                </a:lnTo>
                <a:lnTo>
                  <a:pt x="244886" y="99556"/>
                </a:lnTo>
                <a:lnTo>
                  <a:pt x="277590" y="99922"/>
                </a:lnTo>
                <a:lnTo>
                  <a:pt x="306980" y="99994"/>
                </a:lnTo>
                <a:lnTo>
                  <a:pt x="335717" y="100009"/>
                </a:lnTo>
                <a:lnTo>
                  <a:pt x="368116" y="100012"/>
                </a:lnTo>
                <a:lnTo>
                  <a:pt x="399387" y="99218"/>
                </a:lnTo>
                <a:lnTo>
                  <a:pt x="428495" y="94358"/>
                </a:lnTo>
                <a:lnTo>
                  <a:pt x="447901" y="91193"/>
                </a:lnTo>
                <a:lnTo>
                  <a:pt x="465822" y="87345"/>
                </a:lnTo>
                <a:lnTo>
                  <a:pt x="484097" y="84088"/>
                </a:lnTo>
                <a:lnTo>
                  <a:pt x="519014" y="68960"/>
                </a:lnTo>
                <a:lnTo>
                  <a:pt x="531646" y="64422"/>
                </a:lnTo>
                <a:lnTo>
                  <a:pt x="533024" y="62791"/>
                </a:lnTo>
                <a:lnTo>
                  <a:pt x="537081" y="56705"/>
                </a:lnTo>
                <a:lnTo>
                  <a:pt x="539029" y="54472"/>
                </a:lnTo>
                <a:lnTo>
                  <a:pt x="543310" y="51991"/>
                </a:lnTo>
                <a:lnTo>
                  <a:pt x="545563" y="51329"/>
                </a:lnTo>
                <a:lnTo>
                  <a:pt x="547065" y="50094"/>
                </a:lnTo>
                <a:lnTo>
                  <a:pt x="548734" y="46606"/>
                </a:lnTo>
                <a:lnTo>
                  <a:pt x="549972" y="45358"/>
                </a:lnTo>
                <a:lnTo>
                  <a:pt x="553466" y="43971"/>
                </a:lnTo>
                <a:lnTo>
                  <a:pt x="554715" y="42808"/>
                </a:lnTo>
                <a:lnTo>
                  <a:pt x="556103" y="39399"/>
                </a:lnTo>
                <a:lnTo>
                  <a:pt x="557266" y="38172"/>
                </a:lnTo>
                <a:lnTo>
                  <a:pt x="563266" y="36042"/>
                </a:lnTo>
                <a:lnTo>
                  <a:pt x="563872" y="33745"/>
                </a:lnTo>
                <a:lnTo>
                  <a:pt x="564328" y="28877"/>
                </a:lnTo>
                <a:lnTo>
                  <a:pt x="571474" y="21458"/>
                </a:lnTo>
                <a:lnTo>
                  <a:pt x="571498" y="15283"/>
                </a:lnTo>
                <a:lnTo>
                  <a:pt x="572292" y="14951"/>
                </a:lnTo>
                <a:lnTo>
                  <a:pt x="577651" y="14375"/>
                </a:lnTo>
                <a:lnTo>
                  <a:pt x="578203" y="12209"/>
                </a:lnTo>
                <a:lnTo>
                  <a:pt x="578618" y="7440"/>
                </a:lnTo>
                <a:lnTo>
                  <a:pt x="584792" y="7170"/>
                </a:lnTo>
                <a:lnTo>
                  <a:pt x="585124" y="6367"/>
                </a:lnTo>
                <a:lnTo>
                  <a:pt x="585788" y="0"/>
                </a:lnTo>
              </a:path>
            </a:pathLst>
          </a:custGeom>
          <a:ln w="19050">
            <a:solidFill>
              <a:srgbClr val="0000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MARTInkShape-90">
            <a:extLst>
              <a:ext uri="{FF2B5EF4-FFF2-40B4-BE49-F238E27FC236}">
                <a16:creationId xmlns:a16="http://schemas.microsoft.com/office/drawing/2014/main" id="{FB6FBBA1-4530-214B-F8AC-563BA62B0253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436519" y="6215063"/>
            <a:ext cx="842963" cy="164307"/>
          </a:xfrm>
          <a:custGeom>
            <a:avLst/>
            <a:gdLst/>
            <a:ahLst/>
            <a:cxnLst/>
            <a:rect l="0" t="0" r="0" b="0"/>
            <a:pathLst>
              <a:path w="842963" h="164307">
                <a:moveTo>
                  <a:pt x="0" y="42862"/>
                </a:moveTo>
                <a:lnTo>
                  <a:pt x="0" y="42862"/>
                </a:lnTo>
                <a:lnTo>
                  <a:pt x="0" y="46654"/>
                </a:lnTo>
                <a:lnTo>
                  <a:pt x="794" y="47771"/>
                </a:lnTo>
                <a:lnTo>
                  <a:pt x="2116" y="48516"/>
                </a:lnTo>
                <a:lnTo>
                  <a:pt x="3791" y="49012"/>
                </a:lnTo>
                <a:lnTo>
                  <a:pt x="4909" y="50137"/>
                </a:lnTo>
                <a:lnTo>
                  <a:pt x="7056" y="56829"/>
                </a:lnTo>
                <a:lnTo>
                  <a:pt x="13991" y="57141"/>
                </a:lnTo>
                <a:lnTo>
                  <a:pt x="14199" y="60940"/>
                </a:lnTo>
                <a:lnTo>
                  <a:pt x="15022" y="62057"/>
                </a:lnTo>
                <a:lnTo>
                  <a:pt x="27285" y="70357"/>
                </a:lnTo>
                <a:lnTo>
                  <a:pt x="41203" y="83276"/>
                </a:lnTo>
                <a:lnTo>
                  <a:pt x="45564" y="84636"/>
                </a:lnTo>
                <a:lnTo>
                  <a:pt x="47045" y="85793"/>
                </a:lnTo>
                <a:lnTo>
                  <a:pt x="48689" y="89194"/>
                </a:lnTo>
                <a:lnTo>
                  <a:pt x="49922" y="90418"/>
                </a:lnTo>
                <a:lnTo>
                  <a:pt x="64206" y="99286"/>
                </a:lnTo>
                <a:lnTo>
                  <a:pt x="67694" y="99690"/>
                </a:lnTo>
                <a:lnTo>
                  <a:pt x="71891" y="101985"/>
                </a:lnTo>
                <a:lnTo>
                  <a:pt x="76401" y="104858"/>
                </a:lnTo>
                <a:lnTo>
                  <a:pt x="83403" y="107269"/>
                </a:lnTo>
                <a:lnTo>
                  <a:pt x="90505" y="111863"/>
                </a:lnTo>
                <a:lnTo>
                  <a:pt x="97636" y="114371"/>
                </a:lnTo>
                <a:lnTo>
                  <a:pt x="104776" y="118995"/>
                </a:lnTo>
                <a:lnTo>
                  <a:pt x="111919" y="121511"/>
                </a:lnTo>
                <a:lnTo>
                  <a:pt x="119062" y="126137"/>
                </a:lnTo>
                <a:lnTo>
                  <a:pt x="126206" y="128655"/>
                </a:lnTo>
                <a:lnTo>
                  <a:pt x="134144" y="133281"/>
                </a:lnTo>
                <a:lnTo>
                  <a:pt x="145404" y="135799"/>
                </a:lnTo>
                <a:lnTo>
                  <a:pt x="154913" y="140425"/>
                </a:lnTo>
                <a:lnTo>
                  <a:pt x="187712" y="144948"/>
                </a:lnTo>
                <a:lnTo>
                  <a:pt x="201384" y="149017"/>
                </a:lnTo>
                <a:lnTo>
                  <a:pt x="229187" y="152096"/>
                </a:lnTo>
                <a:lnTo>
                  <a:pt x="243973" y="156161"/>
                </a:lnTo>
                <a:lnTo>
                  <a:pt x="272039" y="159239"/>
                </a:lnTo>
                <a:lnTo>
                  <a:pt x="285920" y="162804"/>
                </a:lnTo>
                <a:lnTo>
                  <a:pt x="319797" y="164267"/>
                </a:lnTo>
                <a:lnTo>
                  <a:pt x="351675" y="164305"/>
                </a:lnTo>
                <a:lnTo>
                  <a:pt x="387293" y="164306"/>
                </a:lnTo>
                <a:lnTo>
                  <a:pt x="419012" y="163512"/>
                </a:lnTo>
                <a:lnTo>
                  <a:pt x="437041" y="158155"/>
                </a:lnTo>
                <a:lnTo>
                  <a:pt x="470194" y="157188"/>
                </a:lnTo>
                <a:lnTo>
                  <a:pt x="487577" y="156373"/>
                </a:lnTo>
                <a:lnTo>
                  <a:pt x="501593" y="151508"/>
                </a:lnTo>
                <a:lnTo>
                  <a:pt x="537310" y="147940"/>
                </a:lnTo>
                <a:lnTo>
                  <a:pt x="550520" y="144376"/>
                </a:lnTo>
                <a:lnTo>
                  <a:pt x="559001" y="142747"/>
                </a:lnTo>
                <a:lnTo>
                  <a:pt x="569031" y="138163"/>
                </a:lnTo>
                <a:lnTo>
                  <a:pt x="602045" y="133656"/>
                </a:lnTo>
                <a:lnTo>
                  <a:pt x="615721" y="129588"/>
                </a:lnTo>
                <a:lnTo>
                  <a:pt x="630976" y="127991"/>
                </a:lnTo>
                <a:lnTo>
                  <a:pt x="639834" y="122942"/>
                </a:lnTo>
                <a:lnTo>
                  <a:pt x="647486" y="117213"/>
                </a:lnTo>
                <a:lnTo>
                  <a:pt x="678211" y="105531"/>
                </a:lnTo>
                <a:lnTo>
                  <a:pt x="683220" y="102465"/>
                </a:lnTo>
                <a:lnTo>
                  <a:pt x="690503" y="99945"/>
                </a:lnTo>
                <a:lnTo>
                  <a:pt x="697688" y="95318"/>
                </a:lnTo>
                <a:lnTo>
                  <a:pt x="704844" y="92800"/>
                </a:lnTo>
                <a:lnTo>
                  <a:pt x="724045" y="81540"/>
                </a:lnTo>
                <a:lnTo>
                  <a:pt x="732763" y="78664"/>
                </a:lnTo>
                <a:lnTo>
                  <a:pt x="750055" y="66275"/>
                </a:lnTo>
                <a:lnTo>
                  <a:pt x="754838" y="64380"/>
                </a:lnTo>
                <a:lnTo>
                  <a:pt x="761994" y="59644"/>
                </a:lnTo>
                <a:lnTo>
                  <a:pt x="769143" y="57095"/>
                </a:lnTo>
                <a:lnTo>
                  <a:pt x="786253" y="44494"/>
                </a:lnTo>
                <a:lnTo>
                  <a:pt x="788487" y="43950"/>
                </a:lnTo>
                <a:lnTo>
                  <a:pt x="795424" y="39392"/>
                </a:lnTo>
                <a:lnTo>
                  <a:pt x="805840" y="29890"/>
                </a:lnTo>
                <a:lnTo>
                  <a:pt x="808736" y="29159"/>
                </a:lnTo>
                <a:lnTo>
                  <a:pt x="810620" y="28964"/>
                </a:lnTo>
                <a:lnTo>
                  <a:pt x="811876" y="28040"/>
                </a:lnTo>
                <a:lnTo>
                  <a:pt x="812713" y="26630"/>
                </a:lnTo>
                <a:lnTo>
                  <a:pt x="813271" y="24897"/>
                </a:lnTo>
                <a:lnTo>
                  <a:pt x="814437" y="23742"/>
                </a:lnTo>
                <a:lnTo>
                  <a:pt x="821597" y="20840"/>
                </a:lnTo>
                <a:lnTo>
                  <a:pt x="828352" y="14589"/>
                </a:lnTo>
                <a:lnTo>
                  <a:pt x="828646" y="8162"/>
                </a:lnTo>
                <a:lnTo>
                  <a:pt x="829449" y="7822"/>
                </a:lnTo>
                <a:lnTo>
                  <a:pt x="835523" y="7170"/>
                </a:lnTo>
                <a:lnTo>
                  <a:pt x="835731" y="3359"/>
                </a:lnTo>
                <a:lnTo>
                  <a:pt x="836554" y="2239"/>
                </a:lnTo>
                <a:lnTo>
                  <a:pt x="842962" y="0"/>
                </a:lnTo>
              </a:path>
            </a:pathLst>
          </a:custGeom>
          <a:ln w="19050">
            <a:solidFill>
              <a:srgbClr val="0000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MARTInkShape-91">
            <a:extLst>
              <a:ext uri="{FF2B5EF4-FFF2-40B4-BE49-F238E27FC236}">
                <a16:creationId xmlns:a16="http://schemas.microsoft.com/office/drawing/2014/main" id="{DC442407-17E8-2289-4BAC-8EEDA90F40F5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572250" y="4007644"/>
            <a:ext cx="92870" cy="207170"/>
          </a:xfrm>
          <a:custGeom>
            <a:avLst/>
            <a:gdLst/>
            <a:ahLst/>
            <a:cxnLst/>
            <a:rect l="0" t="0" r="0" b="0"/>
            <a:pathLst>
              <a:path w="92870" h="207170">
                <a:moveTo>
                  <a:pt x="0" y="207169"/>
                </a:moveTo>
                <a:lnTo>
                  <a:pt x="0" y="207169"/>
                </a:lnTo>
                <a:lnTo>
                  <a:pt x="13991" y="207169"/>
                </a:lnTo>
                <a:lnTo>
                  <a:pt x="19931" y="200672"/>
                </a:lnTo>
                <a:lnTo>
                  <a:pt x="25662" y="190074"/>
                </a:lnTo>
                <a:lnTo>
                  <a:pt x="36175" y="158139"/>
                </a:lnTo>
                <a:lnTo>
                  <a:pt x="47685" y="127775"/>
                </a:lnTo>
                <a:lnTo>
                  <a:pt x="59539" y="92762"/>
                </a:lnTo>
                <a:lnTo>
                  <a:pt x="69851" y="63478"/>
                </a:lnTo>
                <a:lnTo>
                  <a:pt x="84236" y="32176"/>
                </a:lnTo>
                <a:lnTo>
                  <a:pt x="90310" y="15355"/>
                </a:lnTo>
                <a:lnTo>
                  <a:pt x="92869" y="0"/>
                </a:lnTo>
              </a:path>
            </a:pathLst>
          </a:custGeom>
          <a:ln w="19050">
            <a:solidFill>
              <a:srgbClr val="0000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MARTInkShape-92">
            <a:extLst>
              <a:ext uri="{FF2B5EF4-FFF2-40B4-BE49-F238E27FC236}">
                <a16:creationId xmlns:a16="http://schemas.microsoft.com/office/drawing/2014/main" id="{51B08B61-DB0C-82B1-2871-385A9BC390B5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143250" y="6715152"/>
            <a:ext cx="307182" cy="70292"/>
          </a:xfrm>
          <a:custGeom>
            <a:avLst/>
            <a:gdLst/>
            <a:ahLst/>
            <a:cxnLst/>
            <a:rect l="0" t="0" r="0" b="0"/>
            <a:pathLst>
              <a:path w="307182" h="70292">
                <a:moveTo>
                  <a:pt x="0" y="35692"/>
                </a:moveTo>
                <a:lnTo>
                  <a:pt x="0" y="35692"/>
                </a:lnTo>
                <a:lnTo>
                  <a:pt x="17985" y="35692"/>
                </a:lnTo>
                <a:lnTo>
                  <a:pt x="19134" y="34898"/>
                </a:lnTo>
                <a:lnTo>
                  <a:pt x="19899" y="33575"/>
                </a:lnTo>
                <a:lnTo>
                  <a:pt x="20410" y="31899"/>
                </a:lnTo>
                <a:lnTo>
                  <a:pt x="28647" y="21469"/>
                </a:lnTo>
                <a:lnTo>
                  <a:pt x="40696" y="10089"/>
                </a:lnTo>
                <a:lnTo>
                  <a:pt x="48623" y="7507"/>
                </a:lnTo>
                <a:lnTo>
                  <a:pt x="55436" y="2284"/>
                </a:lnTo>
                <a:lnTo>
                  <a:pt x="62110" y="657"/>
                </a:lnTo>
                <a:lnTo>
                  <a:pt x="74819" y="0"/>
                </a:lnTo>
                <a:lnTo>
                  <a:pt x="79026" y="2102"/>
                </a:lnTo>
                <a:lnTo>
                  <a:pt x="95552" y="16973"/>
                </a:lnTo>
                <a:lnTo>
                  <a:pt x="98030" y="21552"/>
                </a:lnTo>
                <a:lnTo>
                  <a:pt x="107211" y="46941"/>
                </a:lnTo>
                <a:lnTo>
                  <a:pt x="112664" y="56994"/>
                </a:lnTo>
                <a:lnTo>
                  <a:pt x="113977" y="62830"/>
                </a:lnTo>
                <a:lnTo>
                  <a:pt x="120422" y="70291"/>
                </a:lnTo>
                <a:lnTo>
                  <a:pt x="120763" y="69871"/>
                </a:lnTo>
                <a:lnTo>
                  <a:pt x="122232" y="58615"/>
                </a:lnTo>
                <a:lnTo>
                  <a:pt x="126352" y="52097"/>
                </a:lnTo>
                <a:lnTo>
                  <a:pt x="128718" y="45138"/>
                </a:lnTo>
                <a:lnTo>
                  <a:pt x="146278" y="25172"/>
                </a:lnTo>
                <a:lnTo>
                  <a:pt x="150473" y="23079"/>
                </a:lnTo>
                <a:lnTo>
                  <a:pt x="164177" y="21469"/>
                </a:lnTo>
                <a:lnTo>
                  <a:pt x="167688" y="21433"/>
                </a:lnTo>
                <a:lnTo>
                  <a:pt x="171895" y="23534"/>
                </a:lnTo>
                <a:lnTo>
                  <a:pt x="181994" y="32046"/>
                </a:lnTo>
                <a:lnTo>
                  <a:pt x="184074" y="36189"/>
                </a:lnTo>
                <a:lnTo>
                  <a:pt x="184628" y="38404"/>
                </a:lnTo>
                <a:lnTo>
                  <a:pt x="185792" y="39881"/>
                </a:lnTo>
                <a:lnTo>
                  <a:pt x="191791" y="42446"/>
                </a:lnTo>
                <a:lnTo>
                  <a:pt x="192397" y="44780"/>
                </a:lnTo>
                <a:lnTo>
                  <a:pt x="192558" y="46513"/>
                </a:lnTo>
                <a:lnTo>
                  <a:pt x="193460" y="47669"/>
                </a:lnTo>
                <a:lnTo>
                  <a:pt x="199004" y="49675"/>
                </a:lnTo>
                <a:lnTo>
                  <a:pt x="209878" y="49952"/>
                </a:lnTo>
                <a:lnTo>
                  <a:pt x="211356" y="49167"/>
                </a:lnTo>
                <a:lnTo>
                  <a:pt x="212342" y="47850"/>
                </a:lnTo>
                <a:lnTo>
                  <a:pt x="212999" y="46179"/>
                </a:lnTo>
                <a:lnTo>
                  <a:pt x="214231" y="45064"/>
                </a:lnTo>
                <a:lnTo>
                  <a:pt x="217715" y="43826"/>
                </a:lnTo>
                <a:lnTo>
                  <a:pt x="226421" y="42237"/>
                </a:lnTo>
                <a:lnTo>
                  <a:pt x="233423" y="37984"/>
                </a:lnTo>
                <a:lnTo>
                  <a:pt x="240524" y="35577"/>
                </a:lnTo>
                <a:lnTo>
                  <a:pt x="247655" y="30984"/>
                </a:lnTo>
                <a:lnTo>
                  <a:pt x="255764" y="28869"/>
                </a:lnTo>
                <a:lnTo>
                  <a:pt x="262600" y="23701"/>
                </a:lnTo>
                <a:lnTo>
                  <a:pt x="270139" y="21706"/>
                </a:lnTo>
                <a:lnTo>
                  <a:pt x="274863" y="21493"/>
                </a:lnTo>
                <a:lnTo>
                  <a:pt x="276111" y="20669"/>
                </a:lnTo>
                <a:lnTo>
                  <a:pt x="276942" y="19327"/>
                </a:lnTo>
                <a:lnTo>
                  <a:pt x="277497" y="17638"/>
                </a:lnTo>
                <a:lnTo>
                  <a:pt x="278661" y="16512"/>
                </a:lnTo>
                <a:lnTo>
                  <a:pt x="284660" y="14557"/>
                </a:lnTo>
                <a:lnTo>
                  <a:pt x="289219" y="14348"/>
                </a:lnTo>
                <a:lnTo>
                  <a:pt x="293377" y="16416"/>
                </a:lnTo>
                <a:lnTo>
                  <a:pt x="307181" y="28548"/>
                </a:lnTo>
              </a:path>
            </a:pathLst>
          </a:custGeom>
          <a:ln w="19050">
            <a:solidFill>
              <a:srgbClr val="0000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" y="781050"/>
            <a:ext cx="9124950" cy="2647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7750" y="3657600"/>
            <a:ext cx="7048500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5" y="4162425"/>
            <a:ext cx="9124950" cy="239077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CB8F6-1614-41D4-B4FB-21330917CC1E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SMARTInkShape-93">
            <a:extLst>
              <a:ext uri="{FF2B5EF4-FFF2-40B4-BE49-F238E27FC236}">
                <a16:creationId xmlns:a16="http://schemas.microsoft.com/office/drawing/2014/main" id="{472979C7-F28A-B83A-73DA-D12FE982E74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772400" y="2707481"/>
            <a:ext cx="864395" cy="14289"/>
          </a:xfrm>
          <a:custGeom>
            <a:avLst/>
            <a:gdLst/>
            <a:ahLst/>
            <a:cxnLst/>
            <a:rect l="0" t="0" r="0" b="0"/>
            <a:pathLst>
              <a:path w="864395" h="14289">
                <a:moveTo>
                  <a:pt x="0" y="7144"/>
                </a:moveTo>
                <a:lnTo>
                  <a:pt x="0" y="7144"/>
                </a:lnTo>
                <a:lnTo>
                  <a:pt x="0" y="294"/>
                </a:lnTo>
                <a:lnTo>
                  <a:pt x="34332" y="0"/>
                </a:lnTo>
                <a:lnTo>
                  <a:pt x="66283" y="0"/>
                </a:lnTo>
                <a:lnTo>
                  <a:pt x="100505" y="0"/>
                </a:lnTo>
                <a:lnTo>
                  <a:pt x="109757" y="794"/>
                </a:lnTo>
                <a:lnTo>
                  <a:pt x="138132" y="6482"/>
                </a:lnTo>
                <a:lnTo>
                  <a:pt x="167913" y="7105"/>
                </a:lnTo>
                <a:lnTo>
                  <a:pt x="179403" y="7921"/>
                </a:lnTo>
                <a:lnTo>
                  <a:pt x="214321" y="13624"/>
                </a:lnTo>
                <a:lnTo>
                  <a:pt x="245854" y="14229"/>
                </a:lnTo>
                <a:lnTo>
                  <a:pt x="281100" y="14283"/>
                </a:lnTo>
                <a:lnTo>
                  <a:pt x="314653" y="14287"/>
                </a:lnTo>
                <a:lnTo>
                  <a:pt x="350087" y="14288"/>
                </a:lnTo>
                <a:lnTo>
                  <a:pt x="384974" y="14288"/>
                </a:lnTo>
                <a:lnTo>
                  <a:pt x="419123" y="14288"/>
                </a:lnTo>
                <a:lnTo>
                  <a:pt x="449590" y="14288"/>
                </a:lnTo>
                <a:lnTo>
                  <a:pt x="478539" y="14288"/>
                </a:lnTo>
                <a:lnTo>
                  <a:pt x="507188" y="14288"/>
                </a:lnTo>
                <a:lnTo>
                  <a:pt x="535777" y="14288"/>
                </a:lnTo>
                <a:lnTo>
                  <a:pt x="567706" y="14288"/>
                </a:lnTo>
                <a:lnTo>
                  <a:pt x="600516" y="12171"/>
                </a:lnTo>
                <a:lnTo>
                  <a:pt x="635058" y="7806"/>
                </a:lnTo>
                <a:lnTo>
                  <a:pt x="665369" y="7231"/>
                </a:lnTo>
                <a:lnTo>
                  <a:pt x="698102" y="7155"/>
                </a:lnTo>
                <a:lnTo>
                  <a:pt x="728548" y="7146"/>
                </a:lnTo>
                <a:lnTo>
                  <a:pt x="759399" y="6350"/>
                </a:lnTo>
                <a:lnTo>
                  <a:pt x="787290" y="442"/>
                </a:lnTo>
                <a:lnTo>
                  <a:pt x="822820" y="8"/>
                </a:lnTo>
                <a:lnTo>
                  <a:pt x="857782" y="0"/>
                </a:lnTo>
                <a:lnTo>
                  <a:pt x="864394" y="0"/>
                </a:lnTo>
              </a:path>
            </a:pathLst>
          </a:custGeom>
          <a:ln w="19050">
            <a:solidFill>
              <a:srgbClr val="0000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ARTInkShape-94">
            <a:extLst>
              <a:ext uri="{FF2B5EF4-FFF2-40B4-BE49-F238E27FC236}">
                <a16:creationId xmlns:a16="http://schemas.microsoft.com/office/drawing/2014/main" id="{33CA970A-1273-D301-D64F-FC806F4941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35806" y="3051374"/>
            <a:ext cx="2271714" cy="63302"/>
          </a:xfrm>
          <a:custGeom>
            <a:avLst/>
            <a:gdLst/>
            <a:ahLst/>
            <a:cxnLst/>
            <a:rect l="0" t="0" r="0" b="0"/>
            <a:pathLst>
              <a:path w="2271714" h="63302">
                <a:moveTo>
                  <a:pt x="0" y="34726"/>
                </a:moveTo>
                <a:lnTo>
                  <a:pt x="0" y="34726"/>
                </a:lnTo>
                <a:lnTo>
                  <a:pt x="17991" y="34726"/>
                </a:lnTo>
                <a:lnTo>
                  <a:pt x="22019" y="36842"/>
                </a:lnTo>
                <a:lnTo>
                  <a:pt x="26455" y="39636"/>
                </a:lnTo>
                <a:lnTo>
                  <a:pt x="35771" y="41428"/>
                </a:lnTo>
                <a:lnTo>
                  <a:pt x="71438" y="41869"/>
                </a:lnTo>
                <a:lnTo>
                  <a:pt x="80963" y="41870"/>
                </a:lnTo>
                <a:lnTo>
                  <a:pt x="85725" y="43986"/>
                </a:lnTo>
                <a:lnTo>
                  <a:pt x="88107" y="45662"/>
                </a:lnTo>
                <a:lnTo>
                  <a:pt x="99043" y="48020"/>
                </a:lnTo>
                <a:lnTo>
                  <a:pt x="133424" y="48996"/>
                </a:lnTo>
                <a:lnTo>
                  <a:pt x="154850" y="49806"/>
                </a:lnTo>
                <a:lnTo>
                  <a:pt x="176535" y="55164"/>
                </a:lnTo>
                <a:lnTo>
                  <a:pt x="209569" y="56099"/>
                </a:lnTo>
                <a:lnTo>
                  <a:pt x="242889" y="56154"/>
                </a:lnTo>
                <a:lnTo>
                  <a:pt x="252413" y="56950"/>
                </a:lnTo>
                <a:lnTo>
                  <a:pt x="276225" y="62308"/>
                </a:lnTo>
                <a:lnTo>
                  <a:pt x="310356" y="56761"/>
                </a:lnTo>
                <a:lnTo>
                  <a:pt x="328760" y="57130"/>
                </a:lnTo>
                <a:lnTo>
                  <a:pt x="360167" y="62655"/>
                </a:lnTo>
                <a:lnTo>
                  <a:pt x="395402" y="63244"/>
                </a:lnTo>
                <a:lnTo>
                  <a:pt x="431079" y="63296"/>
                </a:lnTo>
                <a:lnTo>
                  <a:pt x="466794" y="63300"/>
                </a:lnTo>
                <a:lnTo>
                  <a:pt x="500385" y="63301"/>
                </a:lnTo>
                <a:lnTo>
                  <a:pt x="530169" y="63301"/>
                </a:lnTo>
                <a:lnTo>
                  <a:pt x="559649" y="63301"/>
                </a:lnTo>
                <a:lnTo>
                  <a:pt x="593252" y="63301"/>
                </a:lnTo>
                <a:lnTo>
                  <a:pt x="623038" y="57647"/>
                </a:lnTo>
                <a:lnTo>
                  <a:pt x="657427" y="56353"/>
                </a:lnTo>
                <a:lnTo>
                  <a:pt x="692971" y="56183"/>
                </a:lnTo>
                <a:lnTo>
                  <a:pt x="728666" y="54044"/>
                </a:lnTo>
                <a:lnTo>
                  <a:pt x="759472" y="49676"/>
                </a:lnTo>
                <a:lnTo>
                  <a:pt x="793251" y="49101"/>
                </a:lnTo>
                <a:lnTo>
                  <a:pt x="828714" y="49025"/>
                </a:lnTo>
                <a:lnTo>
                  <a:pt x="864399" y="49014"/>
                </a:lnTo>
                <a:lnTo>
                  <a:pt x="900113" y="49014"/>
                </a:lnTo>
                <a:lnTo>
                  <a:pt x="935832" y="49014"/>
                </a:lnTo>
                <a:lnTo>
                  <a:pt x="971550" y="49014"/>
                </a:lnTo>
                <a:lnTo>
                  <a:pt x="1007269" y="49014"/>
                </a:lnTo>
                <a:lnTo>
                  <a:pt x="1036638" y="48220"/>
                </a:lnTo>
                <a:lnTo>
                  <a:pt x="1067956" y="43359"/>
                </a:lnTo>
                <a:lnTo>
                  <a:pt x="1097485" y="42164"/>
                </a:lnTo>
                <a:lnTo>
                  <a:pt x="1128189" y="41928"/>
                </a:lnTo>
                <a:lnTo>
                  <a:pt x="1157184" y="41881"/>
                </a:lnTo>
                <a:lnTo>
                  <a:pt x="1185842" y="41872"/>
                </a:lnTo>
                <a:lnTo>
                  <a:pt x="1214433" y="41870"/>
                </a:lnTo>
                <a:lnTo>
                  <a:pt x="1243012" y="41870"/>
                </a:lnTo>
                <a:lnTo>
                  <a:pt x="1271588" y="41870"/>
                </a:lnTo>
                <a:lnTo>
                  <a:pt x="1300163" y="41870"/>
                </a:lnTo>
                <a:lnTo>
                  <a:pt x="1330854" y="41870"/>
                </a:lnTo>
                <a:lnTo>
                  <a:pt x="1359671" y="41870"/>
                </a:lnTo>
                <a:lnTo>
                  <a:pt x="1391263" y="41870"/>
                </a:lnTo>
                <a:lnTo>
                  <a:pt x="1421257" y="41870"/>
                </a:lnTo>
                <a:lnTo>
                  <a:pt x="1450112" y="41870"/>
                </a:lnTo>
                <a:lnTo>
                  <a:pt x="1479536" y="41870"/>
                </a:lnTo>
                <a:lnTo>
                  <a:pt x="1510866" y="41870"/>
                </a:lnTo>
                <a:lnTo>
                  <a:pt x="1544310" y="41870"/>
                </a:lnTo>
                <a:lnTo>
                  <a:pt x="1575255" y="41870"/>
                </a:lnTo>
                <a:lnTo>
                  <a:pt x="1604709" y="41870"/>
                </a:lnTo>
                <a:lnTo>
                  <a:pt x="1637062" y="41870"/>
                </a:lnTo>
                <a:lnTo>
                  <a:pt x="1657689" y="39753"/>
                </a:lnTo>
                <a:lnTo>
                  <a:pt x="1692320" y="35388"/>
                </a:lnTo>
                <a:lnTo>
                  <a:pt x="1722643" y="34813"/>
                </a:lnTo>
                <a:lnTo>
                  <a:pt x="1755377" y="34737"/>
                </a:lnTo>
                <a:lnTo>
                  <a:pt x="1786617" y="34727"/>
                </a:lnTo>
                <a:lnTo>
                  <a:pt x="1821746" y="34726"/>
                </a:lnTo>
                <a:lnTo>
                  <a:pt x="1854584" y="28575"/>
                </a:lnTo>
                <a:lnTo>
                  <a:pt x="1887325" y="27670"/>
                </a:lnTo>
                <a:lnTo>
                  <a:pt x="1918990" y="27590"/>
                </a:lnTo>
                <a:lnTo>
                  <a:pt x="1952607" y="27582"/>
                </a:lnTo>
                <a:lnTo>
                  <a:pt x="1966908" y="26789"/>
                </a:lnTo>
                <a:lnTo>
                  <a:pt x="1999603" y="21100"/>
                </a:lnTo>
                <a:lnTo>
                  <a:pt x="2034790" y="14823"/>
                </a:lnTo>
                <a:lnTo>
                  <a:pt x="2069113" y="12560"/>
                </a:lnTo>
                <a:lnTo>
                  <a:pt x="2091026" y="7152"/>
                </a:lnTo>
                <a:lnTo>
                  <a:pt x="2123195" y="6190"/>
                </a:lnTo>
                <a:lnTo>
                  <a:pt x="2158703" y="6151"/>
                </a:lnTo>
                <a:lnTo>
                  <a:pt x="2187348" y="6151"/>
                </a:lnTo>
                <a:lnTo>
                  <a:pt x="2192677" y="4034"/>
                </a:lnTo>
                <a:lnTo>
                  <a:pt x="2197692" y="1241"/>
                </a:lnTo>
                <a:lnTo>
                  <a:pt x="2202566" y="0"/>
                </a:lnTo>
                <a:lnTo>
                  <a:pt x="2204977" y="463"/>
                </a:lnTo>
                <a:lnTo>
                  <a:pt x="2214551" y="4792"/>
                </a:lnTo>
                <a:lnTo>
                  <a:pt x="2248626" y="6151"/>
                </a:lnTo>
                <a:lnTo>
                  <a:pt x="2271713" y="6151"/>
                </a:lnTo>
              </a:path>
            </a:pathLst>
          </a:custGeom>
          <a:ln w="19050">
            <a:solidFill>
              <a:srgbClr val="0000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ARTInkShape-95">
            <a:extLst>
              <a:ext uri="{FF2B5EF4-FFF2-40B4-BE49-F238E27FC236}">
                <a16:creationId xmlns:a16="http://schemas.microsoft.com/office/drawing/2014/main" id="{18B61968-AE22-8F0E-5AC6-48BE600F2D7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07931" y="4722019"/>
            <a:ext cx="1" cy="7145"/>
          </a:xfrm>
          <a:custGeom>
            <a:avLst/>
            <a:gdLst/>
            <a:ahLst/>
            <a:cxnLst/>
            <a:rect l="0" t="0" r="0" b="0"/>
            <a:pathLst>
              <a:path w="1" h="7145">
                <a:moveTo>
                  <a:pt x="0" y="7144"/>
                </a:moveTo>
                <a:lnTo>
                  <a:pt x="0" y="7144"/>
                </a:ln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ARTInkShape-96">
            <a:extLst>
              <a:ext uri="{FF2B5EF4-FFF2-40B4-BE49-F238E27FC236}">
                <a16:creationId xmlns:a16="http://schemas.microsoft.com/office/drawing/2014/main" id="{55D70AB1-BB85-5697-6796-E0169635F7D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007769" y="4657725"/>
            <a:ext cx="7145" cy="7145"/>
          </a:xfrm>
          <a:custGeom>
            <a:avLst/>
            <a:gdLst/>
            <a:ahLst/>
            <a:cxnLst/>
            <a:rect l="0" t="0" r="0" b="0"/>
            <a:pathLst>
              <a:path w="7145" h="7145">
                <a:moveTo>
                  <a:pt x="7144" y="7144"/>
                </a:moveTo>
                <a:lnTo>
                  <a:pt x="7144" y="7144"/>
                </a:lnTo>
                <a:lnTo>
                  <a:pt x="0" y="7144"/>
                </a:lnTo>
                <a:lnTo>
                  <a:pt x="0" y="0"/>
                </a:lnTo>
              </a:path>
            </a:pathLst>
          </a:custGeom>
          <a:ln w="19050">
            <a:solidFill>
              <a:srgbClr val="0000FF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3E2BB0C-191E-42A8-2899-06BF7DC32F07}"/>
                  </a:ext>
                </a:extLst>
              </p14:cNvPr>
              <p14:cNvContentPartPr/>
              <p14:nvPr/>
            </p14:nvContentPartPr>
            <p14:xfrm>
              <a:off x="4636440" y="4393440"/>
              <a:ext cx="2071800" cy="435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3E2BB0C-191E-42A8-2899-06BF7DC32F0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27080" y="4384080"/>
                <a:ext cx="2090520" cy="45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803584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CB8F6-1614-41D4-B4FB-21330917CC1E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1085850"/>
            <a:ext cx="9134475" cy="1581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" y="3124200"/>
            <a:ext cx="9134475" cy="1019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" y="4791075"/>
            <a:ext cx="9134475" cy="17621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AE6D4B-0068-5F7D-7783-C90A84BEB869}"/>
                  </a:ext>
                </a:extLst>
              </p14:cNvPr>
              <p14:cNvContentPartPr/>
              <p14:nvPr/>
            </p14:nvContentPartPr>
            <p14:xfrm>
              <a:off x="1092960" y="1521720"/>
              <a:ext cx="7436880" cy="3600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AE6D4B-0068-5F7D-7783-C90A84BEB8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3600" y="1512360"/>
                <a:ext cx="7455600" cy="3619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heme/theme1.xml><?xml version="1.0" encoding="utf-8"?>
<a:theme xmlns:a="http://schemas.openxmlformats.org/drawingml/2006/main" name="CLSC_Overview">
  <a:themeElements>
    <a:clrScheme name="CLSC_Overview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3333FF"/>
      </a:folHlink>
    </a:clrScheme>
    <a:fontScheme name="MU">
      <a:majorFont>
        <a:latin typeface="Baskerville Old Face"/>
        <a:ea typeface=""/>
        <a:cs typeface=""/>
      </a:majorFont>
      <a:minorFont>
        <a:latin typeface="Franklin Gothic Demi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LSC_Overview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SC_Overview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2476bc8-723b-4bb0-8649-dcc3acbfb9a0">
      <Terms xmlns="http://schemas.microsoft.com/office/infopath/2007/PartnerControls"/>
    </lcf76f155ced4ddcb4097134ff3c332f>
    <TaxCatchAll xmlns="7e21dbec-7d1b-44d0-bf72-7919f2ae0a3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47B034F7CDC94EB69E3163CB0DDA35" ma:contentTypeVersion="12" ma:contentTypeDescription="Create a new document." ma:contentTypeScope="" ma:versionID="152a4c6a75c8110feee133724f8c99ab">
  <xsd:schema xmlns:xsd="http://www.w3.org/2001/XMLSchema" xmlns:xs="http://www.w3.org/2001/XMLSchema" xmlns:p="http://schemas.microsoft.com/office/2006/metadata/properties" xmlns:ns2="d2476bc8-723b-4bb0-8649-dcc3acbfb9a0" xmlns:ns3="7e21dbec-7d1b-44d0-bf72-7919f2ae0a3e" targetNamespace="http://schemas.microsoft.com/office/2006/metadata/properties" ma:root="true" ma:fieldsID="0d48857d5b628e97ccf5fc883f7e5aa5" ns2:_="" ns3:_="">
    <xsd:import namespace="d2476bc8-723b-4bb0-8649-dcc3acbfb9a0"/>
    <xsd:import namespace="7e21dbec-7d1b-44d0-bf72-7919f2ae0a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476bc8-723b-4bb0-8649-dcc3acbfb9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6963a87-7139-4f63-9b27-46f0e2e1870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21dbec-7d1b-44d0-bf72-7919f2ae0a3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fe6ecba-3a3a-4cc9-85c9-1934021ff227}" ma:internalName="TaxCatchAll" ma:showField="CatchAllData" ma:web="7e21dbec-7d1b-44d0-bf72-7919f2ae0a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C49117-9A87-4570-B1DF-21D35BF371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6E707C-FFE1-4143-8867-0A096DC80B9F}">
  <ds:schemaRefs>
    <ds:schemaRef ds:uri="http://purl.org/dc/elements/1.1/"/>
    <ds:schemaRef ds:uri="http://schemas.microsoft.com/office/2006/documentManagement/types"/>
    <ds:schemaRef ds:uri="7e21dbec-7d1b-44d0-bf72-7919f2ae0a3e"/>
    <ds:schemaRef ds:uri="http://purl.org/dc/terms/"/>
    <ds:schemaRef ds:uri="http://www.w3.org/XML/1998/namespace"/>
    <ds:schemaRef ds:uri="d2476bc8-723b-4bb0-8649-dcc3acbfb9a0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C4189AE-39FC-4ED2-8ADD-FF80052CFDF9}"/>
</file>

<file path=docProps/app.xml><?xml version="1.0" encoding="utf-8"?>
<Properties xmlns="http://schemas.openxmlformats.org/officeDocument/2006/extended-properties" xmlns:vt="http://schemas.openxmlformats.org/officeDocument/2006/docPropsVTypes">
  <Template>Chapt3</Template>
  <TotalTime>1</TotalTime>
  <Words>289</Words>
  <Application>Microsoft Office PowerPoint</Application>
  <PresentationFormat>Custom</PresentationFormat>
  <Paragraphs>44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ＭＳ Ｐゴシック</vt:lpstr>
      <vt:lpstr>Arial</vt:lpstr>
      <vt:lpstr>Arial Rounded MT Bold</vt:lpstr>
      <vt:lpstr>Baskerville Old Face</vt:lpstr>
      <vt:lpstr>Book Antiqua</vt:lpstr>
      <vt:lpstr>Courier New</vt:lpstr>
      <vt:lpstr>DejaVu Sans</vt:lpstr>
      <vt:lpstr>Franklin Gothic Demi Cond</vt:lpstr>
      <vt:lpstr>Times New Roman</vt:lpstr>
      <vt:lpstr>Wingdings</vt:lpstr>
      <vt:lpstr>CLSC_Overview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Log-Likelihood vs Likelihood </vt:lpstr>
      <vt:lpstr>Bayesian Methods</vt:lpstr>
      <vt:lpstr>Example: Binomial Bayes Estimator</vt:lpstr>
      <vt:lpstr>The Variance/Bias Trade-off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Pourmoshir, Mobina</cp:lastModifiedBy>
  <cp:revision>2</cp:revision>
  <cp:lastPrinted>1601-01-01T00:00:00Z</cp:lastPrinted>
  <dcterms:created xsi:type="dcterms:W3CDTF">2015-05-16T17:17:34Z</dcterms:created>
  <dcterms:modified xsi:type="dcterms:W3CDTF">2023-02-02T17:55:08Z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Microsoft Corporation</vt:lpwstr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ScaleCrop">
    <vt:bool>false</vt:bool>
  </property>
  <property fmtid="{D5CDD505-2E9C-101B-9397-08002B2CF9AE}" pid="7" name="ShareDoc">
    <vt:bool>false</vt:bool>
  </property>
  <property fmtid="{D5CDD505-2E9C-101B-9397-08002B2CF9AE}" pid="8" name="Slides">
    <vt:r8>148</vt:r8>
  </property>
  <property fmtid="{D5CDD505-2E9C-101B-9397-08002B2CF9AE}" pid="9" name="ContentTypeId">
    <vt:lpwstr>0x0101004D47B034F7CDC94EB69E3163CB0DDA35</vt:lpwstr>
  </property>
  <property fmtid="{D5CDD505-2E9C-101B-9397-08002B2CF9AE}" pid="10" name="MediaServiceImageTags">
    <vt:lpwstr/>
  </property>
</Properties>
</file>