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4" r:id="rId13"/>
    <p:sldId id="267" r:id="rId14"/>
    <p:sldId id="275" r:id="rId15"/>
    <p:sldId id="268" r:id="rId16"/>
    <p:sldId id="276" r:id="rId17"/>
    <p:sldId id="269" r:id="rId18"/>
    <p:sldId id="270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1"/>
    <p:restoredTop sz="94617"/>
  </p:normalViewPr>
  <p:slideViewPr>
    <p:cSldViewPr snapToGrid="0" snapToObjects="1">
      <p:cViewPr varScale="1">
        <p:scale>
          <a:sx n="109" d="100"/>
          <a:sy n="109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22/10/2021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22/10/2021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digitalfirst.bfwpub.com/stats_applet/stats_applet_4_ci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45799"/>
          <a:stretch/>
        </p:blipFill>
        <p:spPr>
          <a:xfrm>
            <a:off x="0" y="9525"/>
            <a:ext cx="9144000" cy="37170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8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47812"/>
          <a:stretch/>
        </p:blipFill>
        <p:spPr>
          <a:xfrm>
            <a:off x="0" y="9525"/>
            <a:ext cx="9144000" cy="35790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 rotWithShape="1">
          <a:blip r:embed="rId2"/>
          <a:srcRect b="49070"/>
          <a:stretch/>
        </p:blipFill>
        <p:spPr>
          <a:xfrm>
            <a:off x="0" y="9525"/>
            <a:ext cx="9144000" cy="3492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3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Mehdi Maadooliat</cp:lastModifiedBy>
  <cp:revision>2</cp:revision>
  <dcterms:created xsi:type="dcterms:W3CDTF">2018-10-03T12:54:16Z</dcterms:created>
  <dcterms:modified xsi:type="dcterms:W3CDTF">2021-10-22T17:09:04Z</dcterms:modified>
  <cp:category/>
</cp:coreProperties>
</file>