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95" r:id="rId4"/>
    <p:sldId id="262" r:id="rId5"/>
    <p:sldId id="296" r:id="rId6"/>
    <p:sldId id="259" r:id="rId7"/>
    <p:sldId id="297" r:id="rId8"/>
    <p:sldId id="281" r:id="rId9"/>
    <p:sldId id="298" r:id="rId10"/>
    <p:sldId id="268" r:id="rId11"/>
    <p:sldId id="299" r:id="rId12"/>
    <p:sldId id="274" r:id="rId13"/>
    <p:sldId id="300" r:id="rId14"/>
    <p:sldId id="277" r:id="rId15"/>
    <p:sldId id="301" r:id="rId16"/>
    <p:sldId id="278" r:id="rId17"/>
    <p:sldId id="302" r:id="rId18"/>
    <p:sldId id="291" r:id="rId19"/>
    <p:sldId id="30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ane Anderson" userId="S::duane@mile2.com::3c4f1242-5580-4979-af4b-0a1edc1cf855" providerId="AD" clId="Web-{9DACFE42-C39E-BB51-462A-D2811C7B6E89}"/>
    <pc:docChg chg="modSld">
      <pc:chgData name="Duane Anderson" userId="S::duane@mile2.com::3c4f1242-5580-4979-af4b-0a1edc1cf855" providerId="AD" clId="Web-{9DACFE42-C39E-BB51-462A-D2811C7B6E89}" dt="2020-03-04T15:04:13.126" v="64" actId="20577"/>
      <pc:docMkLst>
        <pc:docMk/>
      </pc:docMkLst>
      <pc:sldChg chg="modSp">
        <pc:chgData name="Duane Anderson" userId="S::duane@mile2.com::3c4f1242-5580-4979-af4b-0a1edc1cf855" providerId="AD" clId="Web-{9DACFE42-C39E-BB51-462A-D2811C7B6E89}" dt="2020-03-04T15:04:11.704" v="62" actId="20577"/>
        <pc:sldMkLst>
          <pc:docMk/>
          <pc:sldMk cId="1084028867" sldId="307"/>
        </pc:sldMkLst>
        <pc:spChg chg="mod">
          <ac:chgData name="Duane Anderson" userId="S::duane@mile2.com::3c4f1242-5580-4979-af4b-0a1edc1cf855" providerId="AD" clId="Web-{9DACFE42-C39E-BB51-462A-D2811C7B6E89}" dt="2020-03-04T15:04:11.704" v="62" actId="20577"/>
          <ac:spMkLst>
            <pc:docMk/>
            <pc:sldMk cId="1084028867" sldId="307"/>
            <ac:spMk id="3" creationId="{5108084E-804A-4DCB-ADB8-5106A68E4212}"/>
          </ac:spMkLst>
        </pc:spChg>
      </pc:sldChg>
    </pc:docChg>
  </pc:docChgLst>
  <pc:docChgLst>
    <pc:chgData name="Duane Anderson" userId="3c4f1242-5580-4979-af4b-0a1edc1cf855" providerId="ADAL" clId="{C89C4304-F0FD-43BC-BACD-0DCBF32B4EEE}"/>
    <pc:docChg chg="modSld">
      <pc:chgData name="Duane Anderson" userId="3c4f1242-5580-4979-af4b-0a1edc1cf855" providerId="ADAL" clId="{C89C4304-F0FD-43BC-BACD-0DCBF32B4EEE}" dt="2018-08-31T09:07:13.902" v="14" actId="20577"/>
      <pc:docMkLst>
        <pc:docMk/>
      </pc:docMkLst>
      <pc:sldChg chg="modSp">
        <pc:chgData name="Duane Anderson" userId="3c4f1242-5580-4979-af4b-0a1edc1cf855" providerId="ADAL" clId="{C89C4304-F0FD-43BC-BACD-0DCBF32B4EEE}" dt="2018-08-31T09:07:13.902" v="14" actId="20577"/>
        <pc:sldMkLst>
          <pc:docMk/>
          <pc:sldMk cId="3838864025" sldId="290"/>
        </pc:sldMkLst>
        <pc:spChg chg="mod">
          <ac:chgData name="Duane Anderson" userId="3c4f1242-5580-4979-af4b-0a1edc1cf855" providerId="ADAL" clId="{C89C4304-F0FD-43BC-BACD-0DCBF32B4EEE}" dt="2018-08-31T09:07:13.902" v="14" actId="20577"/>
          <ac:spMkLst>
            <pc:docMk/>
            <pc:sldMk cId="3838864025" sldId="290"/>
            <ac:spMk id="4" creationId="{682A7161-B1B4-457E-A134-709C84499275}"/>
          </ac:spMkLst>
        </pc:spChg>
      </pc:sldChg>
    </pc:docChg>
  </pc:docChgLst>
  <pc:docChgLst>
    <pc:chgData name="Duane Anderson" userId="S::duane@mile2.com::3c4f1242-5580-4979-af4b-0a1edc1cf855" providerId="AD" clId="Web-{332649EC-E552-F77F-8C89-FFA41FC88EC9}"/>
    <pc:docChg chg="addSld modSld">
      <pc:chgData name="Duane Anderson" userId="S::duane@mile2.com::3c4f1242-5580-4979-af4b-0a1edc1cf855" providerId="AD" clId="Web-{332649EC-E552-F77F-8C89-FFA41FC88EC9}" dt="2020-03-04T15:02:44.849" v="582"/>
      <pc:docMkLst>
        <pc:docMk/>
      </pc:docMkLst>
      <pc:sldChg chg="modSp">
        <pc:chgData name="Duane Anderson" userId="S::duane@mile2.com::3c4f1242-5580-4979-af4b-0a1edc1cf855" providerId="AD" clId="Web-{332649EC-E552-F77F-8C89-FFA41FC88EC9}" dt="2020-03-04T15:02:07.411" v="580" actId="20577"/>
        <pc:sldMkLst>
          <pc:docMk/>
          <pc:sldMk cId="974589825" sldId="262"/>
        </pc:sldMkLst>
        <pc:spChg chg="mod">
          <ac:chgData name="Duane Anderson" userId="S::duane@mile2.com::3c4f1242-5580-4979-af4b-0a1edc1cf855" providerId="AD" clId="Web-{332649EC-E552-F77F-8C89-FFA41FC88EC9}" dt="2020-03-04T15:02:07.411" v="580" actId="20577"/>
          <ac:spMkLst>
            <pc:docMk/>
            <pc:sldMk cId="974589825" sldId="262"/>
            <ac:spMk id="3" creationId="{D9F3CAE1-F72B-4B24-8474-0E5F21E57AAE}"/>
          </ac:spMkLst>
        </pc:spChg>
      </pc:sldChg>
      <pc:sldChg chg="modSp add replId">
        <pc:chgData name="Duane Anderson" userId="S::duane@mile2.com::3c4f1242-5580-4979-af4b-0a1edc1cf855" providerId="AD" clId="Web-{332649EC-E552-F77F-8C89-FFA41FC88EC9}" dt="2020-03-04T15:01:35.240" v="573" actId="20577"/>
        <pc:sldMkLst>
          <pc:docMk/>
          <pc:sldMk cId="270878059" sldId="295"/>
        </pc:sldMkLst>
        <pc:spChg chg="mod">
          <ac:chgData name="Duane Anderson" userId="S::duane@mile2.com::3c4f1242-5580-4979-af4b-0a1edc1cf855" providerId="AD" clId="Web-{332649EC-E552-F77F-8C89-FFA41FC88EC9}" dt="2020-03-04T15:01:35.240" v="573" actId="20577"/>
          <ac:spMkLst>
            <pc:docMk/>
            <pc:sldMk cId="270878059" sldId="295"/>
            <ac:spMk id="3" creationId="{D3912F4C-60A3-47EF-BADE-7050B1DB8563}"/>
          </ac:spMkLst>
        </pc:spChg>
      </pc:sldChg>
      <pc:sldChg chg="modSp add replId">
        <pc:chgData name="Duane Anderson" userId="S::duane@mile2.com::3c4f1242-5580-4979-af4b-0a1edc1cf855" providerId="AD" clId="Web-{332649EC-E552-F77F-8C89-FFA41FC88EC9}" dt="2020-03-04T15:02:07.005" v="577" actId="20577"/>
        <pc:sldMkLst>
          <pc:docMk/>
          <pc:sldMk cId="3768839916" sldId="296"/>
        </pc:sldMkLst>
        <pc:spChg chg="mod">
          <ac:chgData name="Duane Anderson" userId="S::duane@mile2.com::3c4f1242-5580-4979-af4b-0a1edc1cf855" providerId="AD" clId="Web-{332649EC-E552-F77F-8C89-FFA41FC88EC9}" dt="2020-03-04T15:02:07.005" v="577" actId="20577"/>
          <ac:spMkLst>
            <pc:docMk/>
            <pc:sldMk cId="3768839916" sldId="296"/>
            <ac:spMk id="3" creationId="{D9F3CAE1-F72B-4B24-8474-0E5F21E57AAE}"/>
          </ac:spMkLst>
        </pc:spChg>
      </pc:sldChg>
      <pc:sldChg chg="add replId">
        <pc:chgData name="Duane Anderson" userId="S::duane@mile2.com::3c4f1242-5580-4979-af4b-0a1edc1cf855" providerId="AD" clId="Web-{332649EC-E552-F77F-8C89-FFA41FC88EC9}" dt="2020-03-04T07:59:01.187" v="100"/>
        <pc:sldMkLst>
          <pc:docMk/>
          <pc:sldMk cId="2706457921" sldId="297"/>
        </pc:sldMkLst>
      </pc:sldChg>
      <pc:sldChg chg="add replId">
        <pc:chgData name="Duane Anderson" userId="S::duane@mile2.com::3c4f1242-5580-4979-af4b-0a1edc1cf855" providerId="AD" clId="Web-{332649EC-E552-F77F-8C89-FFA41FC88EC9}" dt="2020-03-04T07:59:26.531" v="101"/>
        <pc:sldMkLst>
          <pc:docMk/>
          <pc:sldMk cId="3205608429" sldId="298"/>
        </pc:sldMkLst>
      </pc:sldChg>
      <pc:sldChg chg="add replId">
        <pc:chgData name="Duane Anderson" userId="S::duane@mile2.com::3c4f1242-5580-4979-af4b-0a1edc1cf855" providerId="AD" clId="Web-{332649EC-E552-F77F-8C89-FFA41FC88EC9}" dt="2020-03-04T07:59:33.797" v="102"/>
        <pc:sldMkLst>
          <pc:docMk/>
          <pc:sldMk cId="4211319558" sldId="299"/>
        </pc:sldMkLst>
      </pc:sldChg>
      <pc:sldChg chg="add replId">
        <pc:chgData name="Duane Anderson" userId="S::duane@mile2.com::3c4f1242-5580-4979-af4b-0a1edc1cf855" providerId="AD" clId="Web-{332649EC-E552-F77F-8C89-FFA41FC88EC9}" dt="2020-03-04T07:59:49.344" v="103"/>
        <pc:sldMkLst>
          <pc:docMk/>
          <pc:sldMk cId="961014285" sldId="300"/>
        </pc:sldMkLst>
      </pc:sldChg>
      <pc:sldChg chg="add replId">
        <pc:chgData name="Duane Anderson" userId="S::duane@mile2.com::3c4f1242-5580-4979-af4b-0a1edc1cf855" providerId="AD" clId="Web-{332649EC-E552-F77F-8C89-FFA41FC88EC9}" dt="2020-03-04T08:00:05.625" v="104"/>
        <pc:sldMkLst>
          <pc:docMk/>
          <pc:sldMk cId="1671886940" sldId="301"/>
        </pc:sldMkLst>
      </pc:sldChg>
      <pc:sldChg chg="add replId">
        <pc:chgData name="Duane Anderson" userId="S::duane@mile2.com::3c4f1242-5580-4979-af4b-0a1edc1cf855" providerId="AD" clId="Web-{332649EC-E552-F77F-8C89-FFA41FC88EC9}" dt="2020-03-04T08:00:12.297" v="105"/>
        <pc:sldMkLst>
          <pc:docMk/>
          <pc:sldMk cId="2998724449" sldId="302"/>
        </pc:sldMkLst>
      </pc:sldChg>
      <pc:sldChg chg="add replId">
        <pc:chgData name="Duane Anderson" userId="S::duane@mile2.com::3c4f1242-5580-4979-af4b-0a1edc1cf855" providerId="AD" clId="Web-{332649EC-E552-F77F-8C89-FFA41FC88EC9}" dt="2020-03-04T08:00:53.922" v="106"/>
        <pc:sldMkLst>
          <pc:docMk/>
          <pc:sldMk cId="3964931469" sldId="303"/>
        </pc:sldMkLst>
      </pc:sldChg>
      <pc:sldChg chg="add replId">
        <pc:chgData name="Duane Anderson" userId="S::duane@mile2.com::3c4f1242-5580-4979-af4b-0a1edc1cf855" providerId="AD" clId="Web-{332649EC-E552-F77F-8C89-FFA41FC88EC9}" dt="2020-03-04T08:01:04.094" v="107"/>
        <pc:sldMkLst>
          <pc:docMk/>
          <pc:sldMk cId="3188601897" sldId="304"/>
        </pc:sldMkLst>
      </pc:sldChg>
      <pc:sldChg chg="modSp add replId">
        <pc:chgData name="Duane Anderson" userId="S::duane@mile2.com::3c4f1242-5580-4979-af4b-0a1edc1cf855" providerId="AD" clId="Web-{332649EC-E552-F77F-8C89-FFA41FC88EC9}" dt="2020-03-04T14:57:18.097" v="547" actId="20577"/>
        <pc:sldMkLst>
          <pc:docMk/>
          <pc:sldMk cId="517035966" sldId="305"/>
        </pc:sldMkLst>
        <pc:spChg chg="mod">
          <ac:chgData name="Duane Anderson" userId="S::duane@mile2.com::3c4f1242-5580-4979-af4b-0a1edc1cf855" providerId="AD" clId="Web-{332649EC-E552-F77F-8C89-FFA41FC88EC9}" dt="2020-03-04T14:57:18.097" v="547" actId="20577"/>
          <ac:spMkLst>
            <pc:docMk/>
            <pc:sldMk cId="517035966" sldId="305"/>
            <ac:spMk id="2" creationId="{8266ABF6-B3CA-4114-954D-6ABE131C186C}"/>
          </ac:spMkLst>
        </pc:spChg>
      </pc:sldChg>
      <pc:sldChg chg="modSp add replId">
        <pc:chgData name="Duane Anderson" userId="S::duane@mile2.com::3c4f1242-5580-4979-af4b-0a1edc1cf855" providerId="AD" clId="Web-{332649EC-E552-F77F-8C89-FFA41FC88EC9}" dt="2020-03-04T14:57:41.504" v="552" actId="20577"/>
        <pc:sldMkLst>
          <pc:docMk/>
          <pc:sldMk cId="661925018" sldId="306"/>
        </pc:sldMkLst>
        <pc:spChg chg="mod">
          <ac:chgData name="Duane Anderson" userId="S::duane@mile2.com::3c4f1242-5580-4979-af4b-0a1edc1cf855" providerId="AD" clId="Web-{332649EC-E552-F77F-8C89-FFA41FC88EC9}" dt="2020-03-04T14:57:41.504" v="552" actId="20577"/>
          <ac:spMkLst>
            <pc:docMk/>
            <pc:sldMk cId="661925018" sldId="306"/>
            <ac:spMk id="3" creationId="{D5D88786-638D-4DAE-A975-E857E977EBE7}"/>
          </ac:spMkLst>
        </pc:spChg>
      </pc:sldChg>
      <pc:sldChg chg="add replId">
        <pc:chgData name="Duane Anderson" userId="S::duane@mile2.com::3c4f1242-5580-4979-af4b-0a1edc1cf855" providerId="AD" clId="Web-{332649EC-E552-F77F-8C89-FFA41FC88EC9}" dt="2020-03-04T15:02:44.849" v="582"/>
        <pc:sldMkLst>
          <pc:docMk/>
          <pc:sldMk cId="1084028867" sldId="307"/>
        </pc:sldMkLst>
      </pc:sldChg>
    </pc:docChg>
  </pc:docChgLst>
  <pc:docChgLst>
    <pc:chgData name="Paweł Skrzypiec" userId="dd22e9f620464d82" providerId="LiveId" clId="{7A2832A1-8E17-4554-A383-E74D38689DDF}"/>
    <pc:docChg chg="undo custSel addSld delSld">
      <pc:chgData name="Paweł Skrzypiec" userId="dd22e9f620464d82" providerId="LiveId" clId="{7A2832A1-8E17-4554-A383-E74D38689DDF}" dt="2022-07-15T10:25:01.918" v="32" actId="47"/>
      <pc:docMkLst>
        <pc:docMk/>
      </pc:docMkLst>
      <pc:sldChg chg="del">
        <pc:chgData name="Paweł Skrzypiec" userId="dd22e9f620464d82" providerId="LiveId" clId="{7A2832A1-8E17-4554-A383-E74D38689DDF}" dt="2022-07-15T08:49:16.535" v="11" actId="47"/>
        <pc:sldMkLst>
          <pc:docMk/>
          <pc:sldMk cId="1721204843" sldId="258"/>
        </pc:sldMkLst>
      </pc:sldChg>
      <pc:sldChg chg="del">
        <pc:chgData name="Paweł Skrzypiec" userId="dd22e9f620464d82" providerId="LiveId" clId="{7A2832A1-8E17-4554-A383-E74D38689DDF}" dt="2022-07-15T08:48:30.774" v="0" actId="47"/>
        <pc:sldMkLst>
          <pc:docMk/>
          <pc:sldMk cId="3751341911" sldId="260"/>
        </pc:sldMkLst>
      </pc:sldChg>
      <pc:sldChg chg="del">
        <pc:chgData name="Paweł Skrzypiec" userId="dd22e9f620464d82" providerId="LiveId" clId="{7A2832A1-8E17-4554-A383-E74D38689DDF}" dt="2022-07-15T08:48:33.080" v="2" actId="47"/>
        <pc:sldMkLst>
          <pc:docMk/>
          <pc:sldMk cId="2146701692" sldId="263"/>
        </pc:sldMkLst>
      </pc:sldChg>
      <pc:sldChg chg="del">
        <pc:chgData name="Paweł Skrzypiec" userId="dd22e9f620464d82" providerId="LiveId" clId="{7A2832A1-8E17-4554-A383-E74D38689DDF}" dt="2022-07-15T08:49:02.522" v="4" actId="47"/>
        <pc:sldMkLst>
          <pc:docMk/>
          <pc:sldMk cId="3182485635" sldId="265"/>
        </pc:sldMkLst>
      </pc:sldChg>
      <pc:sldChg chg="del">
        <pc:chgData name="Paweł Skrzypiec" userId="dd22e9f620464d82" providerId="LiveId" clId="{7A2832A1-8E17-4554-A383-E74D38689DDF}" dt="2022-07-15T08:49:34.069" v="12" actId="47"/>
        <pc:sldMkLst>
          <pc:docMk/>
          <pc:sldMk cId="2683166170" sldId="267"/>
        </pc:sldMkLst>
      </pc:sldChg>
      <pc:sldChg chg="del">
        <pc:chgData name="Paweł Skrzypiec" userId="dd22e9f620464d82" providerId="LiveId" clId="{7A2832A1-8E17-4554-A383-E74D38689DDF}" dt="2022-07-15T08:49:34.922" v="13" actId="47"/>
        <pc:sldMkLst>
          <pc:docMk/>
          <pc:sldMk cId="3090865624" sldId="269"/>
        </pc:sldMkLst>
      </pc:sldChg>
      <pc:sldChg chg="del">
        <pc:chgData name="Paweł Skrzypiec" userId="dd22e9f620464d82" providerId="LiveId" clId="{7A2832A1-8E17-4554-A383-E74D38689DDF}" dt="2022-07-15T08:49:35.709" v="14" actId="47"/>
        <pc:sldMkLst>
          <pc:docMk/>
          <pc:sldMk cId="929811142" sldId="270"/>
        </pc:sldMkLst>
      </pc:sldChg>
      <pc:sldChg chg="del">
        <pc:chgData name="Paweł Skrzypiec" userId="dd22e9f620464d82" providerId="LiveId" clId="{7A2832A1-8E17-4554-A383-E74D38689DDF}" dt="2022-07-15T08:49:36.654" v="15" actId="47"/>
        <pc:sldMkLst>
          <pc:docMk/>
          <pc:sldMk cId="3140547049" sldId="271"/>
        </pc:sldMkLst>
      </pc:sldChg>
      <pc:sldChg chg="del">
        <pc:chgData name="Paweł Skrzypiec" userId="dd22e9f620464d82" providerId="LiveId" clId="{7A2832A1-8E17-4554-A383-E74D38689DDF}" dt="2022-07-15T08:49:37.597" v="16" actId="47"/>
        <pc:sldMkLst>
          <pc:docMk/>
          <pc:sldMk cId="1288750593" sldId="272"/>
        </pc:sldMkLst>
      </pc:sldChg>
      <pc:sldChg chg="del">
        <pc:chgData name="Paweł Skrzypiec" userId="dd22e9f620464d82" providerId="LiveId" clId="{7A2832A1-8E17-4554-A383-E74D38689DDF}" dt="2022-07-15T08:49:38.553" v="17" actId="47"/>
        <pc:sldMkLst>
          <pc:docMk/>
          <pc:sldMk cId="2354979389" sldId="273"/>
        </pc:sldMkLst>
      </pc:sldChg>
      <pc:sldChg chg="del">
        <pc:chgData name="Paweł Skrzypiec" userId="dd22e9f620464d82" providerId="LiveId" clId="{7A2832A1-8E17-4554-A383-E74D38689DDF}" dt="2022-07-15T08:49:43.993" v="18" actId="47"/>
        <pc:sldMkLst>
          <pc:docMk/>
          <pc:sldMk cId="3375601132" sldId="275"/>
        </pc:sldMkLst>
      </pc:sldChg>
      <pc:sldChg chg="add del">
        <pc:chgData name="Paweł Skrzypiec" userId="dd22e9f620464d82" providerId="LiveId" clId="{7A2832A1-8E17-4554-A383-E74D38689DDF}" dt="2022-07-15T08:49:53.329" v="21" actId="47"/>
        <pc:sldMkLst>
          <pc:docMk/>
          <pc:sldMk cId="2391368110" sldId="276"/>
        </pc:sldMkLst>
      </pc:sldChg>
      <pc:sldChg chg="del">
        <pc:chgData name="Paweł Skrzypiec" userId="dd22e9f620464d82" providerId="LiveId" clId="{7A2832A1-8E17-4554-A383-E74D38689DDF}" dt="2022-07-15T08:50:02.854" v="22" actId="47"/>
        <pc:sldMkLst>
          <pc:docMk/>
          <pc:sldMk cId="1987925345" sldId="279"/>
        </pc:sldMkLst>
      </pc:sldChg>
      <pc:sldChg chg="del">
        <pc:chgData name="Paweł Skrzypiec" userId="dd22e9f620464d82" providerId="LiveId" clId="{7A2832A1-8E17-4554-A383-E74D38689DDF}" dt="2022-07-15T08:49:14.118" v="9" actId="47"/>
        <pc:sldMkLst>
          <pc:docMk/>
          <pc:sldMk cId="2490631517" sldId="282"/>
        </pc:sldMkLst>
      </pc:sldChg>
      <pc:sldChg chg="del">
        <pc:chgData name="Paweł Skrzypiec" userId="dd22e9f620464d82" providerId="LiveId" clId="{7A2832A1-8E17-4554-A383-E74D38689DDF}" dt="2022-07-15T08:49:04.622" v="6" actId="47"/>
        <pc:sldMkLst>
          <pc:docMk/>
          <pc:sldMk cId="3556148547" sldId="283"/>
        </pc:sldMkLst>
      </pc:sldChg>
      <pc:sldChg chg="del">
        <pc:chgData name="Paweł Skrzypiec" userId="dd22e9f620464d82" providerId="LiveId" clId="{7A2832A1-8E17-4554-A383-E74D38689DDF}" dt="2022-07-15T08:50:03.560" v="23" actId="47"/>
        <pc:sldMkLst>
          <pc:docMk/>
          <pc:sldMk cId="3488857883" sldId="285"/>
        </pc:sldMkLst>
      </pc:sldChg>
      <pc:sldChg chg="del">
        <pc:chgData name="Paweł Skrzypiec" userId="dd22e9f620464d82" providerId="LiveId" clId="{7A2832A1-8E17-4554-A383-E74D38689DDF}" dt="2022-07-15T08:50:04.311" v="24" actId="47"/>
        <pc:sldMkLst>
          <pc:docMk/>
          <pc:sldMk cId="1018221441" sldId="286"/>
        </pc:sldMkLst>
      </pc:sldChg>
      <pc:sldChg chg="del">
        <pc:chgData name="Paweł Skrzypiec" userId="dd22e9f620464d82" providerId="LiveId" clId="{7A2832A1-8E17-4554-A383-E74D38689DDF}" dt="2022-07-15T10:24:21.906" v="31" actId="47"/>
        <pc:sldMkLst>
          <pc:docMk/>
          <pc:sldMk cId="1708108592" sldId="287"/>
        </pc:sldMkLst>
      </pc:sldChg>
      <pc:sldChg chg="del">
        <pc:chgData name="Paweł Skrzypiec" userId="dd22e9f620464d82" providerId="LiveId" clId="{7A2832A1-8E17-4554-A383-E74D38689DDF}" dt="2022-07-15T08:50:07.089" v="26" actId="47"/>
        <pc:sldMkLst>
          <pc:docMk/>
          <pc:sldMk cId="1816459295" sldId="288"/>
        </pc:sldMkLst>
      </pc:sldChg>
      <pc:sldChg chg="del">
        <pc:chgData name="Paweł Skrzypiec" userId="dd22e9f620464d82" providerId="LiveId" clId="{7A2832A1-8E17-4554-A383-E74D38689DDF}" dt="2022-07-15T08:50:07.999" v="27" actId="47"/>
        <pc:sldMkLst>
          <pc:docMk/>
          <pc:sldMk cId="4176330833" sldId="289"/>
        </pc:sldMkLst>
      </pc:sldChg>
      <pc:sldChg chg="del">
        <pc:chgData name="Paweł Skrzypiec" userId="dd22e9f620464d82" providerId="LiveId" clId="{7A2832A1-8E17-4554-A383-E74D38689DDF}" dt="2022-07-15T08:50:40.020" v="28" actId="47"/>
        <pc:sldMkLst>
          <pc:docMk/>
          <pc:sldMk cId="3838864025" sldId="290"/>
        </pc:sldMkLst>
      </pc:sldChg>
      <pc:sldChg chg="del">
        <pc:chgData name="Paweł Skrzypiec" userId="dd22e9f620464d82" providerId="LiveId" clId="{7A2832A1-8E17-4554-A383-E74D38689DDF}" dt="2022-07-15T10:24:21.032" v="30" actId="47"/>
        <pc:sldMkLst>
          <pc:docMk/>
          <pc:sldMk cId="998961483" sldId="292"/>
        </pc:sldMkLst>
      </pc:sldChg>
      <pc:sldChg chg="del">
        <pc:chgData name="Paweł Skrzypiec" userId="dd22e9f620464d82" providerId="LiveId" clId="{7A2832A1-8E17-4554-A383-E74D38689DDF}" dt="2022-07-15T08:50:05.825" v="25" actId="47"/>
        <pc:sldMkLst>
          <pc:docMk/>
          <pc:sldMk cId="1029841482" sldId="293"/>
        </pc:sldMkLst>
      </pc:sldChg>
      <pc:sldChg chg="del">
        <pc:chgData name="Paweł Skrzypiec" userId="dd22e9f620464d82" providerId="LiveId" clId="{7A2832A1-8E17-4554-A383-E74D38689DDF}" dt="2022-07-15T08:49:12.585" v="7" actId="47"/>
        <pc:sldMkLst>
          <pc:docMk/>
          <pc:sldMk cId="3335234324" sldId="294"/>
        </pc:sldMkLst>
      </pc:sldChg>
      <pc:sldChg chg="del">
        <pc:chgData name="Paweł Skrzypiec" userId="dd22e9f620464d82" providerId="LiveId" clId="{7A2832A1-8E17-4554-A383-E74D38689DDF}" dt="2022-07-15T10:25:01.918" v="32" actId="47"/>
        <pc:sldMkLst>
          <pc:docMk/>
          <pc:sldMk cId="270878059" sldId="295"/>
        </pc:sldMkLst>
      </pc:sldChg>
      <pc:sldChg chg="del">
        <pc:chgData name="Paweł Skrzypiec" userId="dd22e9f620464d82" providerId="LiveId" clId="{7A2832A1-8E17-4554-A383-E74D38689DDF}" dt="2022-07-15T08:50:41.114" v="29" actId="47"/>
        <pc:sldMkLst>
          <pc:docMk/>
          <pc:sldMk cId="3964931469" sldId="303"/>
        </pc:sldMkLst>
      </pc:sldChg>
      <pc:sldChg chg="del">
        <pc:chgData name="Paweł Skrzypiec" userId="dd22e9f620464d82" providerId="LiveId" clId="{7A2832A1-8E17-4554-A383-E74D38689DDF}" dt="2022-07-15T08:48:32.125" v="1" actId="47"/>
        <pc:sldMkLst>
          <pc:docMk/>
          <pc:sldMk cId="517035966" sldId="305"/>
        </pc:sldMkLst>
      </pc:sldChg>
      <pc:sldChg chg="del">
        <pc:chgData name="Paweł Skrzypiec" userId="dd22e9f620464d82" providerId="LiveId" clId="{7A2832A1-8E17-4554-A383-E74D38689DDF}" dt="2022-07-15T08:48:34.359" v="3" actId="47"/>
        <pc:sldMkLst>
          <pc:docMk/>
          <pc:sldMk cId="661925018" sldId="306"/>
        </pc:sldMkLst>
      </pc:sldChg>
      <pc:sldChg chg="del">
        <pc:chgData name="Paweł Skrzypiec" userId="dd22e9f620464d82" providerId="LiveId" clId="{7A2832A1-8E17-4554-A383-E74D38689DDF}" dt="2022-07-15T08:49:03.812" v="5" actId="47"/>
        <pc:sldMkLst>
          <pc:docMk/>
          <pc:sldMk cId="1084028867" sldId="307"/>
        </pc:sldMkLst>
      </pc:sldChg>
      <pc:sldChg chg="del">
        <pc:chgData name="Paweł Skrzypiec" userId="dd22e9f620464d82" providerId="LiveId" clId="{7A2832A1-8E17-4554-A383-E74D38689DDF}" dt="2022-07-15T08:49:13.300" v="8" actId="47"/>
        <pc:sldMkLst>
          <pc:docMk/>
          <pc:sldMk cId="4244961223" sldId="308"/>
        </pc:sldMkLst>
      </pc:sldChg>
      <pc:sldChg chg="del">
        <pc:chgData name="Paweł Skrzypiec" userId="dd22e9f620464d82" providerId="LiveId" clId="{7A2832A1-8E17-4554-A383-E74D38689DDF}" dt="2022-07-15T08:49:15.084" v="10" actId="47"/>
        <pc:sldMkLst>
          <pc:docMk/>
          <pc:sldMk cId="1769586004" sldId="309"/>
        </pc:sldMkLst>
      </pc:sldChg>
    </pc:docChg>
  </pc:docChgLst>
  <pc:docChgLst>
    <pc:chgData name="Duane Anderson" userId="S::duane@mile2.com::3c4f1242-5580-4979-af4b-0a1edc1cf855" providerId="AD" clId="Web-{2B016A4D-2836-0A37-5C8E-6A69524A0367}"/>
    <pc:docChg chg="addSld modSld">
      <pc:chgData name="Duane Anderson" userId="S::duane@mile2.com::3c4f1242-5580-4979-af4b-0a1edc1cf855" providerId="AD" clId="Web-{2B016A4D-2836-0A37-5C8E-6A69524A0367}" dt="2020-03-04T20:22:03.303" v="607" actId="20577"/>
      <pc:docMkLst>
        <pc:docMk/>
      </pc:docMkLst>
      <pc:sldChg chg="modSp">
        <pc:chgData name="Duane Anderson" userId="S::duane@mile2.com::3c4f1242-5580-4979-af4b-0a1edc1cf855" providerId="AD" clId="Web-{2B016A4D-2836-0A37-5C8E-6A69524A0367}" dt="2020-03-04T20:01:32.130" v="478" actId="20577"/>
        <pc:sldMkLst>
          <pc:docMk/>
          <pc:sldMk cId="222443390" sldId="274"/>
        </pc:sldMkLst>
        <pc:spChg chg="mod">
          <ac:chgData name="Duane Anderson" userId="S::duane@mile2.com::3c4f1242-5580-4979-af4b-0a1edc1cf855" providerId="AD" clId="Web-{2B016A4D-2836-0A37-5C8E-6A69524A0367}" dt="2020-03-04T20:01:32.130" v="478" actId="20577"/>
          <ac:spMkLst>
            <pc:docMk/>
            <pc:sldMk cId="222443390" sldId="274"/>
            <ac:spMk id="3" creationId="{AC5BBD52-FB57-4FEA-BE93-6D60BC10B1B2}"/>
          </ac:spMkLst>
        </pc:spChg>
      </pc:sldChg>
      <pc:sldChg chg="modSp">
        <pc:chgData name="Duane Anderson" userId="S::duane@mile2.com::3c4f1242-5580-4979-af4b-0a1edc1cf855" providerId="AD" clId="Web-{2B016A4D-2836-0A37-5C8E-6A69524A0367}" dt="2020-03-04T19:54:58.458" v="306" actId="20577"/>
        <pc:sldMkLst>
          <pc:docMk/>
          <pc:sldMk cId="2490631517" sldId="282"/>
        </pc:sldMkLst>
        <pc:spChg chg="mod">
          <ac:chgData name="Duane Anderson" userId="S::duane@mile2.com::3c4f1242-5580-4979-af4b-0a1edc1cf855" providerId="AD" clId="Web-{2B016A4D-2836-0A37-5C8E-6A69524A0367}" dt="2020-03-04T19:54:58.458" v="306" actId="20577"/>
          <ac:spMkLst>
            <pc:docMk/>
            <pc:sldMk cId="2490631517" sldId="282"/>
            <ac:spMk id="6" creationId="{2298B9D1-F011-4B82-8143-475128A8506D}"/>
          </ac:spMkLst>
        </pc:spChg>
      </pc:sldChg>
      <pc:sldChg chg="modSp">
        <pc:chgData name="Duane Anderson" userId="S::duane@mile2.com::3c4f1242-5580-4979-af4b-0a1edc1cf855" providerId="AD" clId="Web-{2B016A4D-2836-0A37-5C8E-6A69524A0367}" dt="2020-03-04T20:18:35.990" v="561" actId="20577"/>
        <pc:sldMkLst>
          <pc:docMk/>
          <pc:sldMk cId="3838864025" sldId="290"/>
        </pc:sldMkLst>
        <pc:spChg chg="mod">
          <ac:chgData name="Duane Anderson" userId="S::duane@mile2.com::3c4f1242-5580-4979-af4b-0a1edc1cf855" providerId="AD" clId="Web-{2B016A4D-2836-0A37-5C8E-6A69524A0367}" dt="2020-03-04T20:18:35.990" v="561" actId="20577"/>
          <ac:spMkLst>
            <pc:docMk/>
            <pc:sldMk cId="3838864025" sldId="290"/>
            <ac:spMk id="4" creationId="{682A7161-B1B4-457E-A134-709C84499275}"/>
          </ac:spMkLst>
        </pc:spChg>
      </pc:sldChg>
      <pc:sldChg chg="modSp">
        <pc:chgData name="Duane Anderson" userId="S::duane@mile2.com::3c4f1242-5580-4979-af4b-0a1edc1cf855" providerId="AD" clId="Web-{2B016A4D-2836-0A37-5C8E-6A69524A0367}" dt="2020-03-04T19:04:08.392" v="10" actId="20577"/>
        <pc:sldMkLst>
          <pc:docMk/>
          <pc:sldMk cId="270878059" sldId="295"/>
        </pc:sldMkLst>
        <pc:spChg chg="mod">
          <ac:chgData name="Duane Anderson" userId="S::duane@mile2.com::3c4f1242-5580-4979-af4b-0a1edc1cf855" providerId="AD" clId="Web-{2B016A4D-2836-0A37-5C8E-6A69524A0367}" dt="2020-03-04T19:04:08.392" v="10" actId="20577"/>
          <ac:spMkLst>
            <pc:docMk/>
            <pc:sldMk cId="270878059" sldId="295"/>
            <ac:spMk id="3" creationId="{D3912F4C-60A3-47EF-BADE-7050B1DB8563}"/>
          </ac:spMkLst>
        </pc:spChg>
      </pc:sldChg>
      <pc:sldChg chg="modSp">
        <pc:chgData name="Duane Anderson" userId="S::duane@mile2.com::3c4f1242-5580-4979-af4b-0a1edc1cf855" providerId="AD" clId="Web-{2B016A4D-2836-0A37-5C8E-6A69524A0367}" dt="2020-03-04T19:08:29.094" v="64" actId="20577"/>
        <pc:sldMkLst>
          <pc:docMk/>
          <pc:sldMk cId="2706457921" sldId="297"/>
        </pc:sldMkLst>
        <pc:spChg chg="mod">
          <ac:chgData name="Duane Anderson" userId="S::duane@mile2.com::3c4f1242-5580-4979-af4b-0a1edc1cf855" providerId="AD" clId="Web-{2B016A4D-2836-0A37-5C8E-6A69524A0367}" dt="2020-03-04T19:08:29.094" v="64" actId="20577"/>
          <ac:spMkLst>
            <pc:docMk/>
            <pc:sldMk cId="2706457921" sldId="297"/>
            <ac:spMk id="5" creationId="{C2D6C0B5-38F5-41E5-8BBC-41F55132C854}"/>
          </ac:spMkLst>
        </pc:spChg>
        <pc:spChg chg="mod">
          <ac:chgData name="Duane Anderson" userId="S::duane@mile2.com::3c4f1242-5580-4979-af4b-0a1edc1cf855" providerId="AD" clId="Web-{2B016A4D-2836-0A37-5C8E-6A69524A0367}" dt="2020-03-04T19:06:06.234" v="35" actId="20577"/>
          <ac:spMkLst>
            <pc:docMk/>
            <pc:sldMk cId="2706457921" sldId="297"/>
            <ac:spMk id="6" creationId="{813CB35A-1459-4E37-BDC7-09008362B823}"/>
          </ac:spMkLst>
        </pc:spChg>
      </pc:sldChg>
      <pc:sldChg chg="modSp">
        <pc:chgData name="Duane Anderson" userId="S::duane@mile2.com::3c4f1242-5580-4979-af4b-0a1edc1cf855" providerId="AD" clId="Web-{2B016A4D-2836-0A37-5C8E-6A69524A0367}" dt="2020-03-04T19:56:25.880" v="365" actId="20577"/>
        <pc:sldMkLst>
          <pc:docMk/>
          <pc:sldMk cId="3205608429" sldId="298"/>
        </pc:sldMkLst>
        <pc:spChg chg="mod">
          <ac:chgData name="Duane Anderson" userId="S::duane@mile2.com::3c4f1242-5580-4979-af4b-0a1edc1cf855" providerId="AD" clId="Web-{2B016A4D-2836-0A37-5C8E-6A69524A0367}" dt="2020-03-04T19:56:25.880" v="365" actId="20577"/>
          <ac:spMkLst>
            <pc:docMk/>
            <pc:sldMk cId="3205608429" sldId="298"/>
            <ac:spMk id="3" creationId="{A735FACD-1695-4DED-8BD2-A9A2CB1D271F}"/>
          </ac:spMkLst>
        </pc:spChg>
      </pc:sldChg>
      <pc:sldChg chg="modSp">
        <pc:chgData name="Duane Anderson" userId="S::duane@mile2.com::3c4f1242-5580-4979-af4b-0a1edc1cf855" providerId="AD" clId="Web-{2B016A4D-2836-0A37-5C8E-6A69524A0367}" dt="2020-03-04T19:58:35.786" v="408" actId="20577"/>
        <pc:sldMkLst>
          <pc:docMk/>
          <pc:sldMk cId="4211319558" sldId="299"/>
        </pc:sldMkLst>
        <pc:spChg chg="mod">
          <ac:chgData name="Duane Anderson" userId="S::duane@mile2.com::3c4f1242-5580-4979-af4b-0a1edc1cf855" providerId="AD" clId="Web-{2B016A4D-2836-0A37-5C8E-6A69524A0367}" dt="2020-03-04T19:58:35.786" v="408" actId="20577"/>
          <ac:spMkLst>
            <pc:docMk/>
            <pc:sldMk cId="4211319558" sldId="299"/>
            <ac:spMk id="5" creationId="{2F11EC52-2272-43D5-B65F-79808699ECE3}"/>
          </ac:spMkLst>
        </pc:spChg>
      </pc:sldChg>
      <pc:sldChg chg="modSp">
        <pc:chgData name="Duane Anderson" userId="S::duane@mile2.com::3c4f1242-5580-4979-af4b-0a1edc1cf855" providerId="AD" clId="Web-{2B016A4D-2836-0A37-5C8E-6A69524A0367}" dt="2020-03-04T20:08:13.974" v="489" actId="20577"/>
        <pc:sldMkLst>
          <pc:docMk/>
          <pc:sldMk cId="961014285" sldId="300"/>
        </pc:sldMkLst>
        <pc:spChg chg="mod">
          <ac:chgData name="Duane Anderson" userId="S::duane@mile2.com::3c4f1242-5580-4979-af4b-0a1edc1cf855" providerId="AD" clId="Web-{2B016A4D-2836-0A37-5C8E-6A69524A0367}" dt="2020-03-04T20:08:13.974" v="489" actId="20577"/>
          <ac:spMkLst>
            <pc:docMk/>
            <pc:sldMk cId="961014285" sldId="300"/>
            <ac:spMk id="3" creationId="{AC5BBD52-FB57-4FEA-BE93-6D60BC10B1B2}"/>
          </ac:spMkLst>
        </pc:spChg>
      </pc:sldChg>
      <pc:sldChg chg="modSp">
        <pc:chgData name="Duane Anderson" userId="S::duane@mile2.com::3c4f1242-5580-4979-af4b-0a1edc1cf855" providerId="AD" clId="Web-{2B016A4D-2836-0A37-5C8E-6A69524A0367}" dt="2020-03-04T20:13:09.599" v="526" actId="20577"/>
        <pc:sldMkLst>
          <pc:docMk/>
          <pc:sldMk cId="1671886940" sldId="301"/>
        </pc:sldMkLst>
        <pc:spChg chg="mod">
          <ac:chgData name="Duane Anderson" userId="S::duane@mile2.com::3c4f1242-5580-4979-af4b-0a1edc1cf855" providerId="AD" clId="Web-{2B016A4D-2836-0A37-5C8E-6A69524A0367}" dt="2020-03-04T20:13:09.599" v="526" actId="20577"/>
          <ac:spMkLst>
            <pc:docMk/>
            <pc:sldMk cId="1671886940" sldId="301"/>
            <ac:spMk id="3" creationId="{449AC1B9-9427-4A20-B0AB-9B35E55BBD69}"/>
          </ac:spMkLst>
        </pc:spChg>
      </pc:sldChg>
      <pc:sldChg chg="modSp">
        <pc:chgData name="Duane Anderson" userId="S::duane@mile2.com::3c4f1242-5580-4979-af4b-0a1edc1cf855" providerId="AD" clId="Web-{2B016A4D-2836-0A37-5C8E-6A69524A0367}" dt="2020-03-04T20:17:09.865" v="548" actId="20577"/>
        <pc:sldMkLst>
          <pc:docMk/>
          <pc:sldMk cId="2998724449" sldId="302"/>
        </pc:sldMkLst>
        <pc:spChg chg="mod">
          <ac:chgData name="Duane Anderson" userId="S::duane@mile2.com::3c4f1242-5580-4979-af4b-0a1edc1cf855" providerId="AD" clId="Web-{2B016A4D-2836-0A37-5C8E-6A69524A0367}" dt="2020-03-04T20:17:09.865" v="548" actId="20577"/>
          <ac:spMkLst>
            <pc:docMk/>
            <pc:sldMk cId="2998724449" sldId="302"/>
            <ac:spMk id="3" creationId="{9ECF6E21-DCDE-4E01-B40B-3950D28D330F}"/>
          </ac:spMkLst>
        </pc:spChg>
      </pc:sldChg>
      <pc:sldChg chg="modSp">
        <pc:chgData name="Duane Anderson" userId="S::duane@mile2.com::3c4f1242-5580-4979-af4b-0a1edc1cf855" providerId="AD" clId="Web-{2B016A4D-2836-0A37-5C8E-6A69524A0367}" dt="2020-03-04T20:19:08.412" v="580" actId="20577"/>
        <pc:sldMkLst>
          <pc:docMk/>
          <pc:sldMk cId="3964931469" sldId="303"/>
        </pc:sldMkLst>
        <pc:spChg chg="mod">
          <ac:chgData name="Duane Anderson" userId="S::duane@mile2.com::3c4f1242-5580-4979-af4b-0a1edc1cf855" providerId="AD" clId="Web-{2B016A4D-2836-0A37-5C8E-6A69524A0367}" dt="2020-03-04T20:19:08.412" v="580" actId="20577"/>
          <ac:spMkLst>
            <pc:docMk/>
            <pc:sldMk cId="3964931469" sldId="303"/>
            <ac:spMk id="4" creationId="{682A7161-B1B4-457E-A134-709C84499275}"/>
          </ac:spMkLst>
        </pc:spChg>
      </pc:sldChg>
      <pc:sldChg chg="modSp">
        <pc:chgData name="Duane Anderson" userId="S::duane@mile2.com::3c4f1242-5580-4979-af4b-0a1edc1cf855" providerId="AD" clId="Web-{2B016A4D-2836-0A37-5C8E-6A69524A0367}" dt="2020-03-04T20:22:00.631" v="605" actId="20577"/>
        <pc:sldMkLst>
          <pc:docMk/>
          <pc:sldMk cId="3188601897" sldId="304"/>
        </pc:sldMkLst>
        <pc:spChg chg="mod">
          <ac:chgData name="Duane Anderson" userId="S::duane@mile2.com::3c4f1242-5580-4979-af4b-0a1edc1cf855" providerId="AD" clId="Web-{2B016A4D-2836-0A37-5C8E-6A69524A0367}" dt="2020-03-04T20:21:55.724" v="602" actId="20577"/>
          <ac:spMkLst>
            <pc:docMk/>
            <pc:sldMk cId="3188601897" sldId="304"/>
            <ac:spMk id="3" creationId="{0E94FC1A-E5F9-40EC-B4F5-2369F29A2783}"/>
          </ac:spMkLst>
        </pc:spChg>
        <pc:spChg chg="mod">
          <ac:chgData name="Duane Anderson" userId="S::duane@mile2.com::3c4f1242-5580-4979-af4b-0a1edc1cf855" providerId="AD" clId="Web-{2B016A4D-2836-0A37-5C8E-6A69524A0367}" dt="2020-03-04T20:22:00.631" v="605" actId="20577"/>
          <ac:spMkLst>
            <pc:docMk/>
            <pc:sldMk cId="3188601897" sldId="304"/>
            <ac:spMk id="4" creationId="{E0C70440-B460-405C-AB27-79ACB00A1B4A}"/>
          </ac:spMkLst>
        </pc:spChg>
      </pc:sldChg>
      <pc:sldChg chg="modSp add replId">
        <pc:chgData name="Duane Anderson" userId="S::duane@mile2.com::3c4f1242-5580-4979-af4b-0a1edc1cf855" providerId="AD" clId="Web-{2B016A4D-2836-0A37-5C8E-6A69524A0367}" dt="2020-03-04T19:22:29.520" v="272" actId="20577"/>
        <pc:sldMkLst>
          <pc:docMk/>
          <pc:sldMk cId="4244961223" sldId="308"/>
        </pc:sldMkLst>
        <pc:spChg chg="mod">
          <ac:chgData name="Duane Anderson" userId="S::duane@mile2.com::3c4f1242-5580-4979-af4b-0a1edc1cf855" providerId="AD" clId="Web-{2B016A4D-2836-0A37-5C8E-6A69524A0367}" dt="2020-03-04T19:22:29.520" v="272" actId="20577"/>
          <ac:spMkLst>
            <pc:docMk/>
            <pc:sldMk cId="4244961223" sldId="308"/>
            <ac:spMk id="5" creationId="{BF291BA7-EF12-4933-A23C-8CAA7A1D7AE5}"/>
          </ac:spMkLst>
        </pc:spChg>
      </pc:sldChg>
      <pc:sldChg chg="add replId">
        <pc:chgData name="Duane Anderson" userId="S::duane@mile2.com::3c4f1242-5580-4979-af4b-0a1edc1cf855" providerId="AD" clId="Web-{2B016A4D-2836-0A37-5C8E-6A69524A0367}" dt="2020-03-04T19:54:44.817" v="303"/>
        <pc:sldMkLst>
          <pc:docMk/>
          <pc:sldMk cId="1769586004" sldId="309"/>
        </pc:sldMkLst>
      </pc:sldChg>
    </pc:docChg>
  </pc:docChgLst>
  <pc:docChgLst>
    <pc:chgData name="Duane Anderson" userId="S::duane@mile2.com::3c4f1242-5580-4979-af4b-0a1edc1cf855" providerId="AD" clId="Web-{EAC67411-303C-A631-3F2C-80DF62DAEB67}"/>
    <pc:docChg chg="modSld">
      <pc:chgData name="Duane Anderson" userId="S::duane@mile2.com::3c4f1242-5580-4979-af4b-0a1edc1cf855" providerId="AD" clId="Web-{EAC67411-303C-A631-3F2C-80DF62DAEB67}" dt="2020-03-05T13:09:03.114" v="4" actId="20577"/>
      <pc:docMkLst>
        <pc:docMk/>
      </pc:docMkLst>
      <pc:sldChg chg="modSp">
        <pc:chgData name="Duane Anderson" userId="S::duane@mile2.com::3c4f1242-5580-4979-af4b-0a1edc1cf855" providerId="AD" clId="Web-{EAC67411-303C-A631-3F2C-80DF62DAEB67}" dt="2020-03-05T13:09:00.646" v="2" actId="20577"/>
        <pc:sldMkLst>
          <pc:docMk/>
          <pc:sldMk cId="2706457921" sldId="297"/>
        </pc:sldMkLst>
        <pc:spChg chg="mod">
          <ac:chgData name="Duane Anderson" userId="S::duane@mile2.com::3c4f1242-5580-4979-af4b-0a1edc1cf855" providerId="AD" clId="Web-{EAC67411-303C-A631-3F2C-80DF62DAEB67}" dt="2020-03-05T13:09:00.646" v="2" actId="20577"/>
          <ac:spMkLst>
            <pc:docMk/>
            <pc:sldMk cId="2706457921" sldId="297"/>
            <ac:spMk id="5" creationId="{C2D6C0B5-38F5-41E5-8BBC-41F55132C85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43D17-362B-4E43-95DD-761DD7C7C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C493A-2254-4D9F-BE13-AEE39D382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796AF-C956-4546-93AC-7663B3ECB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BEBB8-9781-49B2-A607-B0A4BE2A38B0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93099-CB0B-4DE4-B7A2-36A13C968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2B7F4-E581-4DF9-A8CF-4B536979D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D64F-B455-4A34-AB36-214CFC08B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29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C7B54-7945-46ED-B04B-91229690D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BD8C9F-679F-4DBA-8090-9941FD17E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CC1B9-3BE0-4A0E-B26E-0756C2F19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BEBB8-9781-49B2-A607-B0A4BE2A38B0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B03FA-9DD7-47F8-8586-794BCB71A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71677-4515-4669-ABDE-47676F401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D64F-B455-4A34-AB36-214CFC08B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6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4F3D6A-E521-48E9-ADD0-63C5709D72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DEFD18-6309-4CF7-B062-F5D067B48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F9A65-A1AC-4FB8-8718-7D28FBF7F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BEBB8-9781-49B2-A607-B0A4BE2A38B0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6EBD3-BD04-4CE9-8784-00E92CC47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A35D8-621E-431F-A1CC-F291D859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D64F-B455-4A34-AB36-214CFC08B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4EDA8-8CA6-4AF0-A557-8E68188A6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E5162-A21A-4C4E-9C02-21F33199A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96D4A-9ADD-4BE5-B59B-440C2FAFF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BEBB8-9781-49B2-A607-B0A4BE2A38B0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D6D3C-34FC-4353-B1D3-857BD294B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59118-2FFD-45D0-942B-D38435C62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D64F-B455-4A34-AB36-214CFC08B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2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18411-993B-47D4-8404-27E6300BA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95A7E-9711-43E9-AACD-D6A8357E6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388DA-77E3-4417-90C7-CC9CC6BD2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BEBB8-9781-49B2-A607-B0A4BE2A38B0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081EB-D7AF-46A1-BAF0-D2622DB27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50F26-6A73-466C-B038-E3459503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D64F-B455-4A34-AB36-214CFC08B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1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30763-6AA1-4F70-ABA1-7D2CAE98C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C2860-9FD2-4798-89B5-2B8A38C2A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D0231B-0E06-45CD-BC31-F75B2E6D1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D6340-2E59-461F-B217-96A96E3CE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BEBB8-9781-49B2-A607-B0A4BE2A38B0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4D0C42-4671-4AA2-AFFC-96337780D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31210-F3FA-4BEA-9021-085AA9F39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D64F-B455-4A34-AB36-214CFC08B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04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3FF8C-212D-4E56-BEDF-289F43482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52BEE-4F87-46DC-86B9-6D4FC6F74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9E843E-E899-4FC8-A585-D410B2F53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BD2997-1D07-41EF-9A71-868F7E34F0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6E7B46-52A8-478C-B656-6F6BE40282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2FF216-4FE1-4312-A57A-CCC243245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BEBB8-9781-49B2-A607-B0A4BE2A38B0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63A6E5-035F-4D75-9B0F-4A333A69A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D45214-0294-4986-8DA8-CE1385C6D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D64F-B455-4A34-AB36-214CFC08B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73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61BAF-A3EF-410E-8298-CD07E2A94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E562B3-70ED-4C3A-AD44-1930B3A95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BEBB8-9781-49B2-A607-B0A4BE2A38B0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98F86-751B-49A8-A99A-C36189DD4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B22CE-7BB9-4C90-81F0-40B271211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D64F-B455-4A34-AB36-214CFC08B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51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C54DDF-E269-4434-96A6-E23A4453C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BEBB8-9781-49B2-A607-B0A4BE2A38B0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1AE05-3B04-4870-8CCC-3E5B2C308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32A56-A412-4788-A0A0-67ABE04ED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D64F-B455-4A34-AB36-214CFC08B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90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45760-2D8F-402B-B063-9E9BB3491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BD17E-5780-4DDF-AA2E-2D2216D71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1E711-7475-4A32-9ECC-BC5FF2A54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D171D5-6E60-4D36-B2E9-28A3E5D27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BEBB8-9781-49B2-A607-B0A4BE2A38B0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334E0-82BE-4BE3-8553-12FEFB42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89E5E-BEA0-4238-8295-5D6C90FA2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D64F-B455-4A34-AB36-214CFC08B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02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EDA56-F7BA-478F-9B30-0DCEA6020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E661F1-EEEF-4D94-8FF4-5FC5153B3B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AB2527-231A-4756-9267-1475E6D5D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7578B-57D3-461F-B69A-70DA5C0C0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BEBB8-9781-49B2-A607-B0A4BE2A38B0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40156-2718-4C56-8AC4-E51392F48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BA81F-A73D-42CC-92E7-EDA4E2270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DD64F-B455-4A34-AB36-214CFC08B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73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BFFED6-A00A-485A-9574-3DCD505DA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E0BD8-B78A-4D61-8B2A-C4894BF62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D83DA-4B31-4B76-B285-6B6ACA74A6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BEBB8-9781-49B2-A607-B0A4BE2A38B0}" type="datetimeFigureOut">
              <a:rPr lang="en-US" smtClean="0"/>
              <a:t>7/15/2022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0B235-C60B-4353-A897-DB8EC82F2B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B47BE-4277-43D8-A0D3-FFFDF1022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DD64F-B455-4A34-AB36-214CFC08B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33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FE5FA-28A1-4C80-BA71-CD6114AE44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Review/Practice Questions</a:t>
            </a:r>
          </a:p>
        </p:txBody>
      </p:sp>
    </p:spTree>
    <p:extLst>
      <p:ext uri="{BB962C8B-B14F-4D97-AF65-F5344CB8AC3E}">
        <p14:creationId xmlns:p14="http://schemas.microsoft.com/office/powerpoint/2010/main" val="1380959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748F9-60DE-4B25-84EC-528C803EF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39365"/>
            <a:ext cx="2018122" cy="583759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/>
              <a:t>Match each description with the storage type.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/>
              <a:t>IaaS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/>
              <a:t>PaaS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/>
              <a:t>SaaS</a:t>
            </a:r>
          </a:p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11EC52-2272-43D5-B65F-79808699E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16577" y="339365"/>
            <a:ext cx="8337223" cy="583759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_____ Self-service models for accessing, monitoring, and managing remote data center infrastructures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_____ Many applications can be run directly from a web browser without any downloads or installations required, although some require small plugins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_____ Provides developers with a framework they can build upon to develop or customize applications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_____ Uses volume storage and object storage as storage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_____ With this technology, enterprise operations, or a third-party provider, can manage OSes, virtualization, servers, storage, and networking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_____ Uses the web to deliver applications that are managed by a third-party vendor and whose interface is accessed on the client’s side</a:t>
            </a:r>
          </a:p>
        </p:txBody>
      </p:sp>
    </p:spTree>
    <p:extLst>
      <p:ext uri="{BB962C8B-B14F-4D97-AF65-F5344CB8AC3E}">
        <p14:creationId xmlns:p14="http://schemas.microsoft.com/office/powerpoint/2010/main" val="2384482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748F9-60DE-4B25-84EC-528C803EF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39365"/>
            <a:ext cx="2018122" cy="583759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/>
              <a:t>Match each description with the storage type.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/>
              <a:t>IaaS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/>
              <a:t>PaaS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/>
              <a:t>SaaS</a:t>
            </a:r>
          </a:p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11EC52-2272-43D5-B65F-79808699E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16577" y="339365"/>
            <a:ext cx="8337223" cy="583759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C_____ Self-service models for accessing, monitoring, and managing remote data center infrastructures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B_ Many applications can be run directly from a web browser without any downloads or installations required, although some require small plugins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B_ Provides developers with a framework they can build upon to develop or customize applications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A_ Uses volume storage and object storage as storage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A_ With this technology, enterprise operations, or a third-party provider, can manage OSes, virtualization, servers, storage, and networking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C_ Uses the web to deliver applications that are managed by a third-party vendor and whose interface is accessed on the client’s side</a:t>
            </a:r>
          </a:p>
        </p:txBody>
      </p:sp>
    </p:spTree>
    <p:extLst>
      <p:ext uri="{BB962C8B-B14F-4D97-AF65-F5344CB8AC3E}">
        <p14:creationId xmlns:p14="http://schemas.microsoft.com/office/powerpoint/2010/main" val="4211319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BBD52-FB57-4FEA-BE93-6D60BC10B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2487"/>
            <a:ext cx="10515600" cy="57244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Match each approach to the description below.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/>
              <a:t>Big data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/>
              <a:t>Agile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/>
              <a:t>Real-time analytics</a:t>
            </a:r>
          </a:p>
          <a:p>
            <a:pPr marL="514350" indent="-514350">
              <a:buFont typeface="+mj-lt"/>
              <a:buAutoNum type="alphaUcPeriod"/>
            </a:pPr>
            <a:endParaRPr lang="en-US" b="1"/>
          </a:p>
          <a:p>
            <a:pPr marL="514350" indent="-514350">
              <a:buFont typeface="+mj-lt"/>
              <a:buAutoNum type="arabicPeriod"/>
            </a:pPr>
            <a:r>
              <a:rPr lang="en-US" b="1"/>
              <a:t>_____ The shift toward this method has created a new class of use cases for data discovery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/>
              <a:t>_____ The volume of data that must be efficiently processed for larger data discovery and the diversity of sources and formats presents challenges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/>
              <a:t>_____ With this method, data discovery processes are performed more often and in more diverse ways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3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BBD52-FB57-4FEA-BE93-6D60BC10B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2487"/>
            <a:ext cx="10515600" cy="57244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Match each approach to the description below.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/>
              <a:t>Big data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/>
              <a:t>Agile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/>
              <a:t>Real-time analytics</a:t>
            </a:r>
          </a:p>
          <a:p>
            <a:pPr marL="514350" indent="-514350">
              <a:buFont typeface="+mj-lt"/>
              <a:buAutoNum type="alphaUcPeriod"/>
            </a:pPr>
            <a:endParaRPr lang="en-US" b="1"/>
          </a:p>
          <a:p>
            <a:pPr marL="514350" indent="-514350">
              <a:buFont typeface="+mj-lt"/>
              <a:buAutoNum type="arabicPeriod"/>
            </a:pPr>
            <a:r>
              <a:rPr lang="en-US" b="1"/>
              <a:t>C_ The shift toward this method has created a new class of use cases for data discovery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/>
              <a:t>A_ The volume of data that must be efficiently processed for larger data discovery and the diversity of sources and formats presents challenges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/>
              <a:t>B_ With this method, data discovery processes are performed more often and in more diverse ways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14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AC1B9-9427-4A20-B0AB-9B35E55BB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9938"/>
            <a:ext cx="10515600" cy="625939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Match each capability with the associated description.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/>
              <a:t>Support for existing authentication security infrastructure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/>
              <a:t>Persistent protection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/>
              <a:t>Dynamic policy control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/>
              <a:t>Continuous audit trail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/>
              <a:t>Automatic expiration</a:t>
            </a:r>
          </a:p>
          <a:p>
            <a:pPr marL="514350" indent="-514350">
              <a:buFont typeface="+mj-lt"/>
              <a:buAutoNum type="alphaUcPeriod"/>
            </a:pPr>
            <a:endParaRPr lang="en-US" b="1"/>
          </a:p>
          <a:p>
            <a:pPr marL="514350" indent="-514350">
              <a:buFont typeface="+mj-lt"/>
              <a:buAutoNum type="arabicPeriod"/>
            </a:pPr>
            <a:r>
              <a:rPr lang="en-US" b="1"/>
              <a:t>_____ Reduces administrator involvement and speeds deployment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/>
              <a:t>_____ Allows content owners to define and change user permissions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/>
              <a:t>_____ Ensures documents, messages, and attachments are protected at rest, in transit, and after they’re distributed to recipients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/>
              <a:t>_____ Provides the ability to automatically revoke access to documents, e-mails, and attachments at any point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/>
              <a:t>_____ Provides confirmation that content was delivered and viewed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41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AC1B9-9427-4A20-B0AB-9B35E55BB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9938"/>
            <a:ext cx="10515600" cy="625939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Match each capability with the associated description.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/>
              <a:t>Support for existing authentication security infrastructure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/>
              <a:t>Persistent protection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/>
              <a:t>Dynamic policy control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/>
              <a:t>Continuous audit trail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/>
              <a:t>Automatic expiration</a:t>
            </a:r>
          </a:p>
          <a:p>
            <a:pPr marL="514350" indent="-514350">
              <a:buFont typeface="+mj-lt"/>
              <a:buAutoNum type="alphaUcPeriod"/>
            </a:pPr>
            <a:endParaRPr lang="en-US" b="1"/>
          </a:p>
          <a:p>
            <a:pPr marL="514350" indent="-514350">
              <a:buFont typeface="+mj-lt"/>
              <a:buAutoNum type="arabicPeriod"/>
            </a:pPr>
            <a:r>
              <a:rPr lang="en-US" b="1"/>
              <a:t>A_ Reduces administrator involvement and speeds deployment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/>
              <a:t>C_ Allows content owners to define and change user permissions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/>
              <a:t>B_ Ensures documents, messages, and attachments are protected at rest, in transit, and after they’re distributed to recipients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/>
              <a:t>E_ Provides the ability to automatically revoke access to documents, e-mails, and attachments at any point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/>
              <a:t>D_ Provides confirmation that content was delivered and viewed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86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F6E21-DCDE-4E01-B40B-3950D28D3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6437"/>
            <a:ext cx="10515600" cy="54605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Match each term or concept with the associated description.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/>
              <a:t>Data mapping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/>
              <a:t>Data classification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/>
              <a:t>Monitoring and maintenance</a:t>
            </a:r>
          </a:p>
          <a:p>
            <a:pPr marL="514350" indent="-514350">
              <a:buFont typeface="+mj-lt"/>
              <a:buAutoNum type="alphaUcPeriod"/>
            </a:pPr>
            <a:endParaRPr lang="en-US" b="1"/>
          </a:p>
          <a:p>
            <a:pPr marL="514350" indent="-514350">
              <a:buFont typeface="+mj-lt"/>
              <a:buAutoNum type="arabicPeriod"/>
            </a:pPr>
            <a:r>
              <a:rPr lang="en-US" b="1"/>
              <a:t>_____ Procedures for making sure that the entire process is working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/>
              <a:t>_____ The process of organizing all relevant data in order to understand data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/>
              <a:t>_____ Organizing the data based on locations, compliance requirements, ownership, or business usage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46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F6E21-DCDE-4E01-B40B-3950D28D3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6437"/>
            <a:ext cx="10515600" cy="54605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Match each term or concept with the associated description.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/>
              <a:t>Data mapping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/>
              <a:t>Data classification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/>
              <a:t>Monitoring and maintenance</a:t>
            </a:r>
          </a:p>
          <a:p>
            <a:pPr marL="514350" indent="-514350">
              <a:buFont typeface="+mj-lt"/>
              <a:buAutoNum type="alphaUcPeriod"/>
            </a:pPr>
            <a:endParaRPr lang="en-US" b="1"/>
          </a:p>
          <a:p>
            <a:pPr marL="514350" indent="-514350">
              <a:buFont typeface="+mj-lt"/>
              <a:buAutoNum type="arabicPeriod"/>
            </a:pPr>
            <a:r>
              <a:rPr lang="en-US" b="1"/>
              <a:t>C_ Procedures for making sure that the entire process is working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/>
              <a:t>A_ The process of organizing all relevant data in order to understand data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/>
              <a:t>B_ Organizing the data based on locations, compliance requirements, ownership, or business usage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24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A5E55-E575-43F8-94B2-3D1A22099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4FC1A-E5F9-40EC-B4F5-2369F29A2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21608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Match the description with the correct device.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WAF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DAM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XML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Firewalls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API gateway</a:t>
            </a:r>
          </a:p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70440-B460-405C-AB27-79ACB00A1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76454" y="1825625"/>
            <a:ext cx="7677346" cy="435133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____ A layer-7 monitoring device that understands SQL commands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____ A device that filters API traffic; it can be installed as a proxy or as a specific part of your applications stack before data is processed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____ Transform how services and sensitive data are exposed as APIs to developers, mobile, and cloud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____ A layer-7 firewall, one that can understand HTTP traffic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____ Can be distributed or configured across the SaaS, PaaS, and IaaS landscapes</a:t>
            </a:r>
          </a:p>
        </p:txBody>
      </p:sp>
    </p:spTree>
    <p:extLst>
      <p:ext uri="{BB962C8B-B14F-4D97-AF65-F5344CB8AC3E}">
        <p14:creationId xmlns:p14="http://schemas.microsoft.com/office/powerpoint/2010/main" val="3354716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A5E55-E575-43F8-94B2-3D1A22099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4FC1A-E5F9-40EC-B4F5-2369F29A2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21608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Match the description with the correct device.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WAF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DAM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XML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Firewalls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API gateway</a:t>
            </a:r>
          </a:p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70440-B460-405C-AB27-79ACB00A1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76454" y="1825625"/>
            <a:ext cx="7677346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B_ A layer-7 monitoring device that understands SQL commands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E_ A device that filters API traffic; it can be installed as a proxy or as a specific part of your applications stack before data is processed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C_ Transform how services and sensitive data are exposed as APIs to developers, mobile, and cloud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A_ A layer-7 firewall, one that can understand HTTP traffic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D_ Can be distributed or configured across the SaaS, PaaS, and IaaS landscapes</a:t>
            </a:r>
          </a:p>
        </p:txBody>
      </p:sp>
    </p:spTree>
    <p:extLst>
      <p:ext uri="{BB962C8B-B14F-4D97-AF65-F5344CB8AC3E}">
        <p14:creationId xmlns:p14="http://schemas.microsoft.com/office/powerpoint/2010/main" val="3188601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A4A0C-ED3F-4922-BC3E-97071F78F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SaaS, PaaS or IaaS???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12F4C-60A3-47EF-BADE-7050B1DB8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/>
              <a:t>_____ Automatic updates and patch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/>
              <a:t>____ Globally distributed development teams are able to work together on software development projects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/>
              <a:t>_____ Reduced energy and cooling costs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/>
              <a:t>_____ Standardization and compatibility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/>
              <a:t>_____ Operating system can be changed and upgraded frequently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22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A4A0C-ED3F-4922-BC3E-97071F78F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SaaS, PaaS or IaaS???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12F4C-60A3-47EF-BADE-7050B1DB8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/>
              <a:t>SaaS - Automatic updates and patch management</a:t>
            </a:r>
          </a:p>
          <a:p>
            <a:pPr marL="514350" indent="-514350">
              <a:buAutoNum type="arabicPeriod"/>
            </a:pPr>
            <a:r>
              <a:rPr lang="en-US" b="1" dirty="0"/>
              <a:t>PaaS - Globally distributed development teams are able to work together on software development projects</a:t>
            </a:r>
            <a:endParaRPr lang="en-US" b="1" dirty="0"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/>
              <a:t>IaaS - Reduced energy and cooling costs</a:t>
            </a:r>
            <a:endParaRPr lang="en-US" b="1"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IaaS - Standardization and compatibility</a:t>
            </a:r>
            <a:endParaRPr lang="en-US" b="1" dirty="0"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PaaS - Operating system can be changed and upgraded frequently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78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3CAE1-F72B-4B24-8474-0E5F21E57A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377072"/>
            <a:ext cx="6571269" cy="57998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/>
              <a:t>______ </a:t>
            </a:r>
            <a:r>
              <a:rPr lang="en-US"/>
              <a:t>An individual or entity that utilizes or subscribes to cloud-based services or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/>
              <a:t>______ </a:t>
            </a:r>
            <a:r>
              <a:rPr lang="en-US"/>
              <a:t>A third-party entity that manages and holds operational responsibilities for cloud-based data backup services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/>
              <a:t>______ </a:t>
            </a:r>
            <a:r>
              <a:rPr lang="en-US"/>
              <a:t>Third party organization that verifies attainment of SLAs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/>
              <a:t>______ </a:t>
            </a:r>
            <a:r>
              <a:rPr lang="en-US"/>
              <a:t>Acts as a liaison between cloud services customers and cloud service providers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82A07-0CFE-405E-9FCD-D3827866A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50870" y="377072"/>
            <a:ext cx="3802930" cy="5799891"/>
          </a:xfrm>
        </p:spPr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/>
              <a:t>Cloud Service Customer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Cloud Services Broker (CSB)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Cloud Backup Service Provider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Cloud Service Auditor</a:t>
            </a:r>
          </a:p>
        </p:txBody>
      </p:sp>
    </p:spTree>
    <p:extLst>
      <p:ext uri="{BB962C8B-B14F-4D97-AF65-F5344CB8AC3E}">
        <p14:creationId xmlns:p14="http://schemas.microsoft.com/office/powerpoint/2010/main" val="974589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3CAE1-F72B-4B24-8474-0E5F21E57A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377072"/>
            <a:ext cx="6571269" cy="57998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/>
              <a:t>A_ </a:t>
            </a:r>
            <a:r>
              <a:rPr lang="en-US"/>
              <a:t>An individual or entity that utilizes or subscribes to cloud-based services or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/>
              <a:t>C_ </a:t>
            </a:r>
            <a:r>
              <a:rPr lang="en-US"/>
              <a:t>A third-party entity that manages and holds operational responsibilities for cloud-based data backup services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/>
              <a:t>D_ </a:t>
            </a:r>
            <a:r>
              <a:rPr lang="en-US"/>
              <a:t>Third party organization that verifies attainment of SLAs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/>
              <a:t>B_ </a:t>
            </a:r>
            <a:r>
              <a:rPr lang="en-US"/>
              <a:t>Acts as a liaison between cloud services customers and cloud service providers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82A07-0CFE-405E-9FCD-D3827866A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50870" y="377072"/>
            <a:ext cx="3802930" cy="5799891"/>
          </a:xfrm>
        </p:spPr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/>
              <a:t>Cloud Service Customer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Cloud Services Broker (CSB)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Cloud Backup Service Provider</a:t>
            </a:r>
          </a:p>
          <a:p>
            <a:pPr marL="514350" indent="-514350">
              <a:buFont typeface="+mj-lt"/>
              <a:buAutoNum type="alphaUcPeriod"/>
            </a:pPr>
            <a:r>
              <a:rPr lang="en-US"/>
              <a:t>Cloud Service Auditor</a:t>
            </a:r>
          </a:p>
        </p:txBody>
      </p:sp>
    </p:spTree>
    <p:extLst>
      <p:ext uri="{BB962C8B-B14F-4D97-AF65-F5344CB8AC3E}">
        <p14:creationId xmlns:p14="http://schemas.microsoft.com/office/powerpoint/2010/main" val="3768839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D6C0B5-38F5-41E5-8BBC-41F55132C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377072"/>
            <a:ext cx="7730765" cy="5799891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/>
              <a:t>_____ Represents the ability of a cloud services data center and its associated components to continue operating in the event of a disruption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 </a:t>
            </a:r>
            <a:r>
              <a:rPr lang="en-US" b="1"/>
              <a:t>_____ Allows for users and the organization to access, report, and obtain evidence of actions, controls, and processes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/>
              <a:t>_____States the minimum levels of service, availability, security, processes, controls, communications, support, and many other crucial business elements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/>
              <a:t>______Defines the ease of ability to which application components are moved and reused elsewhere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/>
              <a:t>_____ An organization’s requirement to adhere to relevant laws, regulations, guidelines, and specifications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/>
              <a:t>_____ Define actions, assign responsibilities, and verify performance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/>
              <a:t>_____The requirement for the components of a cloud ecosystem to work together to achieve their intended result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3CB35A-1459-4E37-BDC7-09008362B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32914" y="377072"/>
            <a:ext cx="2950591" cy="5799891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b="1"/>
              <a:t>Regulatory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/>
              <a:t>Auditability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/>
              <a:t>SLA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/>
              <a:t>Governance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/>
              <a:t>Cloud Resilience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/>
              <a:t>Portability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/>
              <a:t>Interoperability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91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D6C0B5-38F5-41E5-8BBC-41F55132C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377072"/>
            <a:ext cx="7730765" cy="5799891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E_ Represents the ability of a cloud services data center and its associated components to continue operating in the event of a disruption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/>
              <a:t>B_ Allows for users and the organization to access, </a:t>
            </a:r>
            <a:r>
              <a:rPr lang="en-US" b="1" dirty="0"/>
              <a:t>report, and obtain evidence of actions, controls, and processes</a:t>
            </a:r>
            <a:endParaRPr lang="en-US" b="1" dirty="0"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C_ States the minimum levels of service, availability, security, processes, controls, communications, support, and many other crucial business elements</a:t>
            </a:r>
            <a:endParaRPr lang="en-US" b="1" dirty="0"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F_ Defines the ease of ability to which application components are moved and reused elsewhere</a:t>
            </a:r>
            <a:endParaRPr lang="en-US" b="1" dirty="0"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A_ An organization’s requirement to adhere to relevant laws, regulations, guidelines, and specifications</a:t>
            </a:r>
            <a:endParaRPr lang="en-US" b="1" dirty="0"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D_ Define actions, assign responsibilities, and verify performance</a:t>
            </a:r>
            <a:endParaRPr lang="en-US" b="1" dirty="0"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G_ The requirement for the components of a cloud ecosystem to work together to achieve their intended result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3CB35A-1459-4E37-BDC7-09008362B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32914" y="377072"/>
            <a:ext cx="2950591" cy="5799891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b="1"/>
              <a:t>Regulatory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/>
              <a:t>Auditability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/>
              <a:t>SLA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/>
              <a:t>Governance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/>
              <a:t>Cloud Resilience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/>
              <a:t>Portability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/>
              <a:t>Interoperability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57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5FACD-1695-4DED-8BD2-A9A2CB1D2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816"/>
            <a:ext cx="10515600" cy="645736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/>
              <a:t>Match each phase of the data cloud lifecycle with the description.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/>
              <a:t>Create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/>
              <a:t>Store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/>
              <a:t>Use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/>
              <a:t>Share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/>
              <a:t>Archive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/>
              <a:t>Destroy</a:t>
            </a:r>
          </a:p>
          <a:p>
            <a:pPr marL="0" indent="0">
              <a:buNone/>
            </a:pPr>
            <a:endParaRPr lang="en-US" b="1"/>
          </a:p>
          <a:p>
            <a:pPr marL="514350" indent="-514350">
              <a:buFont typeface="+mj-lt"/>
              <a:buAutoNum type="arabicPeriod"/>
            </a:pPr>
            <a:r>
              <a:rPr lang="en-US" b="1"/>
              <a:t>_____ The end of the lifecycle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/>
              <a:t>_____ Making information accessible to others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/>
              <a:t>_____ Generation of new content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/>
              <a:t>_____ Viewing or processing of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/>
              <a:t>_____ Typically occurs at the same time as creation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/>
              <a:t>_____ Data enters long-term storage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95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5FACD-1695-4DED-8BD2-A9A2CB1D2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816"/>
            <a:ext cx="10515600" cy="645736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b="1"/>
              <a:t>Match each phase of the data cloud lifecycle with the description.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/>
              <a:t>Create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/>
              <a:t>Store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/>
              <a:t>Use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/>
              <a:t>Share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/>
              <a:t>Archive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/>
              <a:t>Destroy</a:t>
            </a:r>
          </a:p>
          <a:p>
            <a:pPr marL="0" indent="0">
              <a:buNone/>
            </a:pPr>
            <a:endParaRPr lang="en-US" b="1"/>
          </a:p>
          <a:p>
            <a:pPr marL="514350" indent="-514350">
              <a:buAutoNum type="arabicPeriod"/>
            </a:pPr>
            <a:r>
              <a:rPr lang="en-US" b="1"/>
              <a:t>F_ The end of the lifecycle</a:t>
            </a:r>
            <a:endParaRPr lang="en-US" b="1">
              <a:cs typeface="Calibri" panose="020F0502020204030204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/>
              <a:t>D_ Making information accessible to others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/>
              <a:t>A_ Generation of new content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/>
              <a:t>C_ Viewing or processing of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/>
              <a:t>B_ Typically occurs at the same time as creation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/>
              <a:t>E_ Data enters long-term storage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8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1531</Words>
  <Application>Microsoft Office PowerPoint</Application>
  <PresentationFormat>Widescreen</PresentationFormat>
  <Paragraphs>185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Review/Practice Questions</vt:lpstr>
      <vt:lpstr>SaaS, PaaS or IaaS???</vt:lpstr>
      <vt:lpstr>SaaS, PaaS or IaaS???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 Security</vt:lpstr>
      <vt:lpstr>Application Security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Questions</dc:title>
  <dc:creator>Duane Anderson</dc:creator>
  <cp:lastModifiedBy>Paweł Skrzypiec</cp:lastModifiedBy>
  <cp:revision>154</cp:revision>
  <dcterms:created xsi:type="dcterms:W3CDTF">2018-02-13T19:15:06Z</dcterms:created>
  <dcterms:modified xsi:type="dcterms:W3CDTF">2022-07-15T10:28:12Z</dcterms:modified>
</cp:coreProperties>
</file>