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DE44CF-E19D-436D-81AE-459ACBEB46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82880" y="3265920"/>
            <a:ext cx="11794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93E44C-DB5E-4CA1-8750-38DB3A4530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82880" y="32659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32659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9BCED5-717B-4549-8083-77B7F8E173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3797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170960" y="1188720"/>
            <a:ext cx="3797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158680" y="1188720"/>
            <a:ext cx="3797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82880" y="3265920"/>
            <a:ext cx="3797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170960" y="3265920"/>
            <a:ext cx="3797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158680" y="3265920"/>
            <a:ext cx="3797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77B328-850C-48FE-844B-5D3A85CBDA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7FA51F-AA9C-408B-A48E-ECA2D5F3C3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82880" y="1188720"/>
            <a:ext cx="11794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D04DF4-04A5-4973-BAD0-3F2AABDC54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8A9F7B-1C1A-4667-B06B-39DBD53970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953945-CC4E-48E1-8C9D-156D372385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9B14DA-3D27-4B83-8A35-AC7CC94193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40080" y="5760"/>
            <a:ext cx="10698120" cy="487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2E0CAA-3BBE-4BF5-92AB-F60B8548F9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82880" y="32659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36A830-6568-4BA9-B2E1-8AF80A10D4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82880" y="1188720"/>
            <a:ext cx="11794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F1BC0C-8F46-47F5-9990-362DB253C8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26200" y="32659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17B9AD-FC9C-46E6-9556-2C1F9AD654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82880" y="3265920"/>
            <a:ext cx="11794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E3A2E7-9D23-4102-92A2-AE5F10F74E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82880" y="3265920"/>
            <a:ext cx="11794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2AF034-0482-46F7-B4A5-3E1735C438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82880" y="32659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26200" y="32659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D312D9-42C8-4DD0-9913-97CF467D1F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3797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170960" y="1188720"/>
            <a:ext cx="3797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158680" y="1188720"/>
            <a:ext cx="3797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82880" y="3265920"/>
            <a:ext cx="3797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170960" y="3265920"/>
            <a:ext cx="3797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158680" y="3265920"/>
            <a:ext cx="3797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38091D-D9F9-409F-AF44-A8305178CA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357E0D-C225-4C4C-AA9A-1B842A5583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77A53B-002F-48F3-8EA8-1D848E3897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6EEEEA-4BB7-4A72-A1AD-2C489DCD0D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40080" y="5760"/>
            <a:ext cx="10698120" cy="487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E9FC95-8EA5-4C80-978C-7EAF85F0E9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82880" y="32659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9E177F-E6CE-470A-B32B-42C126E83A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32659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572258-6984-4723-8D77-0C61153527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82880" y="3265920"/>
            <a:ext cx="11794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ED6D7D-6249-4CCD-A3CB-7DE6341C07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4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69520" y="6492240"/>
            <a:ext cx="3862800" cy="2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9209160" y="6492240"/>
            <a:ext cx="2838960" cy="2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525A6D-DA0C-443B-9826-4C1301E1D7BD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492240"/>
            <a:ext cx="2838960" cy="2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-41400" bIns="-41400" anchor="ctr" anchorCtr="1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-48600" bIns="-48600" anchor="ctr" anchorCtr="1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12960" y="6120"/>
            <a:ext cx="67212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11247120" y="6480"/>
            <a:ext cx="94860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rcRect l="0" t="0" r="75464" b="0"/>
          <a:stretch/>
        </p:blipFill>
        <p:spPr>
          <a:xfrm>
            <a:off x="11592720" y="360000"/>
            <a:ext cx="465840" cy="53856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4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4"/>
          </p:nvPr>
        </p:nvSpPr>
        <p:spPr>
          <a:xfrm>
            <a:off x="4169520" y="6492240"/>
            <a:ext cx="3862800" cy="2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5"/>
          </p:nvPr>
        </p:nvSpPr>
        <p:spPr>
          <a:xfrm>
            <a:off x="9209160" y="6492240"/>
            <a:ext cx="2838960" cy="2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73223B-D755-4662-B2E2-E6C501E8A31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 idx="6"/>
          </p:nvPr>
        </p:nvSpPr>
        <p:spPr>
          <a:xfrm>
            <a:off x="609480" y="6492240"/>
            <a:ext cx="2838960" cy="2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doi.org/10.1515/jogs-2022-0138" TargetMode="External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sirgas.org/pt/sirgas-realizations/sirgas-con-network/" TargetMode="External"/><Relationship Id="rId2" Type="http://schemas.openxmlformats.org/officeDocument/2006/relationships/hyperlink" Target="https://www.sirgas.org/pt/multi-year-solutions/" TargetMode="External"/><Relationship Id="rId3" Type="http://schemas.openxmlformats.org/officeDocument/2006/relationships/hyperlink" Target="https://www.sirgas.org/archive/gps/SIRGAS/SIRGAS2022/SIRGAS2022_XYZ.CRD.gz" TargetMode="External"/><Relationship Id="rId4" Type="http://schemas.openxmlformats.org/officeDocument/2006/relationships/hyperlink" Target="https://www.sirgas.org/archive/gps/SIRGAS/SIRGAS2022/SIRGAS2022_XYZ.VEL.gz" TargetMode="External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05920" y="2382480"/>
            <a:ext cx="10012680" cy="192888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355e00"/>
                </a:solidFill>
                <a:latin typeface="Arial"/>
              </a:rPr>
              <a:t>Projeto 2</a:t>
            </a:r>
            <a:br>
              <a:rPr sz="2800"/>
            </a:br>
            <a:r>
              <a:rPr b="1" lang="pt-BR" sz="2800" spc="-1" strike="noStrike">
                <a:solidFill>
                  <a:srgbClr val="355e00"/>
                </a:solidFill>
                <a:latin typeface="Arial"/>
              </a:rPr>
              <a:t>Geopandas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983520" y="373320"/>
            <a:ext cx="10039320" cy="14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355e00"/>
                </a:solidFill>
                <a:latin typeface="Arial"/>
                <a:ea typeface="DejaVu Sans"/>
              </a:rPr>
              <a:t>Programação aplicada à engenharia cartográfica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1170360" y="4855680"/>
            <a:ext cx="9998280" cy="17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Prof. Dr. Maurício Carvalho Mathias de Paulo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Prof. Me. Raphael Luiz França Greco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355e00"/>
                </a:solidFill>
                <a:latin typeface="Arial"/>
                <a:ea typeface="DejaVu Sans"/>
              </a:rPr>
              <a:t>Rio de Janeiro-RJ, 2025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A8D542-813A-49A9-A0A4-DACAA81C6699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Objetivo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32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Objetivo: Desenvolver um software que baixe os dados do SIRGAS-Con e armazene a série temporal em um formato de geoinformação vetorial.</a:t>
            </a:r>
            <a:br>
              <a:rPr sz="2400"/>
            </a:b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Entrega: Arquivo zip do código. Carregar no Classroom.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49"/>
              </a:spcAft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Sugestões de inovações desejáveis: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Criar interface gráfica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Integrar em um plugin do QGIS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Permitir filtrar por data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Atualizar a posição das estações utilizando o arquivo de velocidades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36B615-CF99-4FDF-B247-0D42C0063EA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Dados de entrada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780000" y="1260000"/>
            <a:ext cx="4605120" cy="526536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4667400" y="6526080"/>
            <a:ext cx="289188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  </a:t>
            </a:r>
            <a:r>
              <a:rPr b="0" lang="pt-BR" sz="1000" spc="-1" strike="noStrike" u="sng">
                <a:solidFill>
                  <a:srgbClr val="0000ee"/>
                </a:solidFill>
                <a:uFillTx/>
                <a:latin typeface="Arial"/>
                <a:ea typeface="DejaVu Sans"/>
                <a:hlinkClick r:id="rId2"/>
              </a:rPr>
              <a:t>https://doi.org/10.1515/jogs-2022-0138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542179-C46B-4A3A-B41C-4A6BAC15097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Dados de entrada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32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SIRGAS Con: </a:t>
            </a:r>
            <a:r>
              <a:rPr b="0" lang="pt-BR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https://www.sirgas.org/pt/sirgas-realizations/sirgas-con-network/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Solução multianual (ler o que isso significa): </a:t>
            </a:r>
            <a:r>
              <a:rPr b="0" lang="pt-BR" sz="32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https://www.sirgas.org/pt/multi-year-solutions/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Posições de todas estações e velocidades com que elas se deslocaram no tempo.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Note que o SIRGAS registra separa as séries temporais em partes de velocidade aproximadamente constante.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Arquivos das posições: </a:t>
            </a:r>
            <a:r>
              <a:rPr b="0" lang="pt-BR" sz="3200" spc="-1" strike="noStrike" u="sng">
                <a:solidFill>
                  <a:srgbClr val="0000ee"/>
                </a:solidFill>
                <a:uFillTx/>
                <a:latin typeface="Arial"/>
                <a:hlinkClick r:id="rId3"/>
              </a:rPr>
              <a:t>https://www.sirgas.org/archive/gps/SIRGAS/SIRGAS2022/SIRGAS2022_XYZ.CRD.gz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Arquivo das velocidades (opcional): </a:t>
            </a:r>
            <a:r>
              <a:rPr b="0" lang="pt-BR" sz="3200" spc="-1" strike="noStrike" u="sng">
                <a:solidFill>
                  <a:srgbClr val="0000ee"/>
                </a:solidFill>
                <a:uFillTx/>
                <a:latin typeface="Arial"/>
                <a:hlinkClick r:id="rId4"/>
              </a:rPr>
              <a:t>https://www.sirgas.org/archive/gps/SIRGAS/SIRGAS2022/SIRGAS2022_XYZ.VEL.gz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977AF3-321F-408C-916B-7C03201071A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Fluxogramas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662000" y="1789920"/>
            <a:ext cx="3077640" cy="4509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3CB2E0-63E7-4E5A-95C2-FFD8493B37A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Fluxograma do mundo real</a:t>
            </a:r>
            <a:br>
              <a:rPr sz="3630"/>
            </a:b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(como seria se fosse um projeto sério)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809880" y="1542960"/>
            <a:ext cx="4685760" cy="3828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127EF6-FC32-406B-B51D-96F2989D682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120" cy="105228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Kanban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780000" y="1620000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>
            <a:off x="8100000" y="1620000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900000" y="1440000"/>
            <a:ext cx="16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fazer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5040000" y="1440000"/>
            <a:ext cx="16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Fazendo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8820000" y="1440000"/>
            <a:ext cx="16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Feitos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540000" y="1980000"/>
            <a:ext cx="234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Classe de baixar do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Sirgas os arquivos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540000" y="2700000"/>
            <a:ext cx="234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Desenhar a interface gráfica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540000" y="3420000"/>
            <a:ext cx="234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Desenvolver o código para controlar a interface gráfica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540000" y="4320000"/>
            <a:ext cx="234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Montar aplicação do zero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540000" y="5220000"/>
            <a:ext cx="234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Integrar interface no plugin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540000" y="6138000"/>
            <a:ext cx="288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Representar os dados como geodataframe e salvar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CCFC93-58A9-4536-8A6A-72D6303A291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2015-04-30T10:55:49Z</dcterms:created>
  <dc:creator/>
  <dc:description/>
  <dc:language>pt-BR</dc:language>
  <cp:lastModifiedBy/>
  <dcterms:modified xsi:type="dcterms:W3CDTF">2025-03-25T11:13:58Z</dcterms:modified>
  <cp:revision>766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