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7" r:id="rId2"/>
  </p:sldMasterIdLst>
  <p:notesMasterIdLst>
    <p:notesMasterId r:id="rId23"/>
  </p:notesMasterIdLst>
  <p:handoutMasterIdLst>
    <p:handoutMasterId r:id="rId24"/>
  </p:handoutMasterIdLst>
  <p:sldIdLst>
    <p:sldId id="364" r:id="rId3"/>
    <p:sldId id="261" r:id="rId4"/>
    <p:sldId id="366" r:id="rId5"/>
    <p:sldId id="367" r:id="rId6"/>
    <p:sldId id="377" r:id="rId7"/>
    <p:sldId id="370" r:id="rId8"/>
    <p:sldId id="371" r:id="rId9"/>
    <p:sldId id="376" r:id="rId10"/>
    <p:sldId id="373" r:id="rId11"/>
    <p:sldId id="374" r:id="rId12"/>
    <p:sldId id="372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FEDCD6"/>
    <a:srgbClr val="FFCC99"/>
    <a:srgbClr val="CCFF99"/>
    <a:srgbClr val="FFCCFF"/>
    <a:srgbClr val="66FF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86370" autoAdjust="0"/>
  </p:normalViewPr>
  <p:slideViewPr>
    <p:cSldViewPr>
      <p:cViewPr varScale="1">
        <p:scale>
          <a:sx n="95" d="100"/>
          <a:sy n="95" d="100"/>
        </p:scale>
        <p:origin x="29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2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448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8863"/>
            <a:ext cx="29448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678863"/>
            <a:ext cx="29448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D818D9-5E50-4F84-9550-93625C517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13:10.37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016E65-784E-47E3-836B-C1726DD255BF}" emma:medium="tactile" emma:mode="ink">
          <msink:context xmlns:msink="http://schemas.microsoft.com/ink/2010/main" type="inkDrawing" rotatedBoundingBox="2686,3578 18257,3352 18263,3757 2692,3984" shapeName="Other"/>
        </emma:interpretation>
      </emma:emma>
    </inkml:annotationXML>
    <inkml:trace contextRef="#ctx0" brushRef="#br0">0 490 40 0,'8'-13'24'0,"-1"10"12"0,-7 3 4 0,4 0-32 16,0 0 0-16,-1 0-8 15,9 0 0-15,-5 0 0 16,1 0 0-16,-1 0 16 16,0 0 4-16,1-4-16 15,3 1 4-15,4 0-8 16,4 3 4-16,-1-4-8 15,5 1 4-15,3 0 0 16,0-1 0-16,8 4 4 16,-1-6 0-16,8-1-8 15,1-3 0-15,2 0 4 0,5 0 4 16,0-3-4-16,3-4 4 16,11 1-4-16,-3-1 0 15,0 7 0-15,3-3 4 16,5 0-8-16,3-1 4 15,-4 4-4-15,0 0 4 16,4 0 0-16,7 4 4 16,1-1-4-16,-1 0 0 15,-3 1 0-15,7-4 0 16,-7 0 0-16,0-3 4 16,-4 3-8-16,7 3 4 0,-3 0 0 15,-1 1 4-15,5-1-4 16,-4 0 0-16,-1 1-4 15,1-1 4-15,0 1 0 16,-4-4 4-16,3 3-4 16,1 0 0-16,4 1 0 15,-5-1 0-15,-3 0 0 16,4 1 0-16,0-1 0 16,-8 0 0-16,-4 1-4 15,1-1 4-15,7 1 0 16,-8-1 0-16,1 4 0 15,3-1 0-15,-3 1 0 16,7 0 0-16,-4-1 0 16,-4 1 0-16,1 3 0 15,3-3 4-15,0 3-8 16,0 0 0-16,1 0 4 0,3 0 4 16,-4 0-4-16,0 0 0 15,0 0-4-15,1 0 4 16,6 0 0-16,1 0 4 15,0 0-8-15,3 0 4 16,-3 0 0-16,0 0 0 16,-1 0 0-16,1 0 0 15,-4 3 0-15,0-3 0 16,4 0 0-16,3 0 0 16,-3 0 0-16,-1 0 0 15,9 0 0-15,-1-3 0 0,-7-1-4 16,3 1 4-16,4-4 0 15,4 4 4-15,-7 3-4 16,-5-3 0-16,12-1-4 16,-7 1 4-16,-5 3 4 15,1 0 0-15,11 0-8 16,-8 0 0-16,1 0 4 16,-5-3 4-16,9 3-8 15,-1 0 4-15,-4 0-4 16,1 0 4-16,-1-4-4 15,1 1 4-15,-5 3 0 16,1 0 4-16,-4 0-4 16,-8 0 0-16,8 0 0 15,4 3 4-15,-8-3-8 16,-3 0 4-16,11 0 0 0,-1 0 4 16,-6 0-8-16,-1 4 4 15,-4-1 0-15,8 0 4 16,-4 1-8-16,1-1 0 15,-5 0 0-15,1 4 4 16,10-4 0-16,-3 1 4 16,-3 2-8-16,-1 1 4 15,4-4-4-15,0 1 4 16,0 2 4-16,-4 1 4 16,4-1-16-16,7 1 4 15,-7 0 8-15,4-1 0 0,4 1-8 16,-1 0 4-16,0-4 0 15,-3 0 4-15,4 1-8 16,-1-1 4-16,4 0 0 16,4 4 0-16,-4-4 0 15,0 1 0-15,4-4 0 16,0 0 4-16,-4 0-4 16,4 0 0-16,4 3-4 15,-4 0 4-15,7 1 0 16,4-4 4-16,-3 0-4 15,-5 0 0-15,20 0-4 16,-5 3 4-16,1-3 0 16,3 0 4-16,-3 0-4 15,-4 0 0-15,7 3 0 16,-3 0 4-16,-1 1-8 16,1-1 4-16,-4-3 0 0,3 0 0 15,1 3 0-15,-1 1 0 16,5-4 0-16,-1 0 0 15,-3-4 0-15,3 1 4 16,0 0-4-16,4-1 0 16,-7 1-4-16,3 0 4 15,-3-4 0-15,-4 1 0 16,0 2 0-16,7 1 0 16,-7 0 0-16,-4-1 0 15,7 1 0-15,-6 0 4 16,-5-1-8-16,12 1 4 0,-12 0-4 15,0 3 4-15,1-4 0 16,-8 1 0-16,0 3 0 16,-1-3 0-16,-2-1 0 15,-1 1 0-15,0 0 0 16,-11-1 0-16,0 4 4 16,-8 0 4-16,-3 0-8 15,0 0 4-15,-4 0-4 16,-7 0 0-16,-5 0-100 15,-10 4 0-15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0:36.28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14417F-5852-4958-BD5D-89DAB478290E}" emma:medium="tactile" emma:mode="ink">
          <msink:context xmlns:msink="http://schemas.microsoft.com/ink/2010/main" type="writingRegion" rotatedBoundingBox="657,12617 6238,13084 6076,15010 496,14543"/>
        </emma:interpretation>
      </emma:emma>
    </inkml:annotationXML>
    <inkml:traceGroup>
      <inkml:annotationXML>
        <emma:emma xmlns:emma="http://www.w3.org/2003/04/emma" version="1.0">
          <emma:interpretation id="{D0346E16-AE9B-49DB-8807-3C210A52D5F6}" emma:medium="tactile" emma:mode="ink">
            <msink:context xmlns:msink="http://schemas.microsoft.com/ink/2010/main" type="paragraph" rotatedBoundingBox="673,12618 6238,13084 6181,13767 616,133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BBBDB2-4770-430C-AD91-50F18F7DE056}" emma:medium="tactile" emma:mode="ink">
              <msink:context xmlns:msink="http://schemas.microsoft.com/ink/2010/main" type="line" rotatedBoundingBox="673,12618 6238,13084 6181,13767 616,13301"/>
            </emma:interpretation>
          </emma:emma>
        </inkml:annotationXML>
        <inkml:traceGroup>
          <inkml:annotationXML>
            <emma:emma xmlns:emma="http://www.w3.org/2003/04/emma" version="1.0">
              <emma:interpretation id="{0C4842DC-447C-4705-B2C9-5E1A63A0E74E}" emma:medium="tactile" emma:mode="ink">
                <msink:context xmlns:msink="http://schemas.microsoft.com/ink/2010/main" type="inkWord" rotatedBoundingBox="673,12618 1281,12669 1224,13347 617,13296"/>
              </emma:interpretation>
              <emma:one-of disjunction-type="recognition" id="oneOf0">
                <emma:interpretation id="interp0" emma:lang="en-US" emma:confidence="1">
                  <emma:literal>f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7</emma:literal>
                </emma:interpretation>
                <emma:interpretation id="interp3" emma:lang="en-US" emma:confidence="0">
                  <emma:literal>H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-2775-635 208 0,'3'-16'112'0,"8"32"-128"0,-7-12 4 0,4 6 8 16,-5 0 0-16,1 3 20 15,0 13 0-15,0 11-4 16,-4 6 4-16,7 7-12 16,-3-4 0-16,0 1 0 15,-1-7 4-15,1 3 28 16,0-10 0-16,-1-6-8 16,1-4 0-16,0-6-12 15,0-4 0-15,-1-7-12 16,-3-6 0-16,4-3 0 15,0-13 0-15,-4-14-4 16,4-20 4-16,-1-7-8 16,1-2 4-16,4-1-4 15,-1 3 4-15,1 1-4 0,-1 9 4 16,4 4-4-16,0 3 4 16,8 1 0-16,0 5 0 15,-1 5-4-15,5 9 0 16,-1 3 0-16,4 14 4 15,1-1 0-15,2 8 4 16,-2 6-4-16,-1 6 0 16,4 4 4-16,-8 3 4 15,0 4-12-15,-3 0 4 16,0 2 8-16,-4-5 0 0,0-1-8 16,0 3 4-16,-4 1 0 15,0-4 0-15,-4 1-16 16,1-8 4-16,-1 4-40 15,-3-13 0-15,-4 3-52 16,-4-4 4-16,1-2-24 16,-9-8 4-16</inkml:trace>
          <inkml:trace contextRef="#ctx0" brushRef="#br0" timeOffset="227.5996">-2719-432 212 0,'-4'0'116'0,"26"-17"-112"0,-14 24 0 16,3 0 40-16,0-1 0 15,4-2-20-15,4-4 0 16,3 0-16-16,4 3 4 16,4-6-12-16,4-4 4 15,-1 0 0-15,1-3 0 16,11-3-84-16,0 0 4 15,7-7-96-15,4 0 4 16</inkml:trace>
        </inkml:traceGroup>
        <inkml:traceGroup>
          <inkml:annotationXML>
            <emma:emma xmlns:emma="http://www.w3.org/2003/04/emma" version="1.0">
              <emma:interpretation id="{3BFF301F-D25A-4B2C-902A-2C6BE2BE7319}" emma:medium="tactile" emma:mode="ink">
                <msink:context xmlns:msink="http://schemas.microsoft.com/ink/2010/main" type="inkWord" rotatedBoundingBox="3483,12918 6232,13148 6181,13767 3432,13537"/>
              </emma:interpretation>
              <emma:one-of disjunction-type="recognition" id="oneOf1">
                <emma:interpretation id="interp5" emma:lang="en-US" emma:confidence="0">
                  <emma:literal>#3</emma:literal>
                </emma:interpretation>
                <emma:interpretation id="interp6" emma:lang="en-US" emma:confidence="0">
                  <emma:literal>#s</emma:literal>
                </emma:interpretation>
                <emma:interpretation id="interp7" emma:lang="en-US" emma:confidence="0">
                  <emma:literal>-#3,</emma:literal>
                </emma:interpretation>
                <emma:interpretation id="interp8" emma:lang="en-US" emma:confidence="0">
                  <emma:literal>-#3</emma:literal>
                </emma:interpretation>
                <emma:interpretation id="interp9" emma:lang="en-US" emma:confidence="0">
                  <emma:literal>-Fro</emma:literal>
                </emma:interpretation>
              </emma:one-of>
            </emma:emma>
          </inkml:annotationXML>
          <inkml:trace contextRef="#ctx0" brushRef="#br0" timeOffset="-5417.4334">0 83 140 0,'7'-10'76'0,"8"10"-44"16,-7 0 0-16,-1 0 8 0,8 0 0 16,-4-4-24-16,1 4 4 15,2 0-12-15,-2 0 4 16,3 0-12-16,3 0 0 15,1-3 32-15,3 0 4 16,1-1-48-16,-1 1 4 16,8 0 16-16,0-1 0 15,0 1-4-15,3-4 0 16,-3 4 0-16,4 0 4 16,0-1-12-16,3 1 0 15,-3 0 4-15,-1-1 0 0,8 1 0 16,4 0 0-16,4-1 0 15,-1 1 4-15,12-3-4 16</inkml:trace>
          <inkml:trace contextRef="#ctx0" brushRef="#br0" timeOffset="-3738.4896">575 36 96 0,'0'0'56'0,"0"0"4"0,0 0 0 16,0 0-32-16,0 0 4 15,0 0-24-15,0 0 0 32,15 7-4-32,0-1 4 15,4 1-8-15,7 0 4 16,7-4-4-16,5 0 4 16,14-3-4-16,4-3 4 15,8-4 4-15,3-3 4 16,4 0 4-16,0 0 4 0,-4 4-20 15,0 2 0-15,4 1 0 16,0 3 0-16,-4-3-8 16,1 3 4-16,-1 0 8 15,0-4 0-15,-3 1-4 16,-5 0 4-16,5 0-4 16,-1-1 0-16,-7 1 0 15,-3 0 4-15,-8-1 0 16,-4 1 0-16,-8 0 0 15,-3-1 0-15,0 1-8 16,-8 0 4-16,-3-1-112 16,0 4 0-16,-1-3 8 15,-3 3 0-15</inkml:trace>
          <inkml:trace contextRef="#ctx0" brushRef="#br0" timeOffset="-4879.2992">1352-70 316 0,'0'0'176'0,"112"-4"-248"16,-90 4 4-16,8 4 72 16,8-1 4-16,-8 0 56 15,22 1 4-15,-4-1-68 16,5 0 0-16,3 1-8 15,-11-1 4-15,18 0 8 16,1 1 0-16,-1-4-4 16,-7 0 4-16,0 0-4 0,4 0 0 15,-4 0 0 1,-7-4 4-16,-5 1 0 0,1 0 0 16,-7-1-8-16,-5 4 0 15,1 0 4-15,-12 0 4 16,-3 0 0-16,0 0 0 15,-8 0-4-15,-4 0 4 16,-3 0 0-16,-8 0 0 16,-3 0 0-16,-8 0 0 15,-8 0-4-15,-3 0 4 16,0 0 0-16,-8-3 4 16,1 3-8-16,-1-3 4 15,-3-1-4-15,0-2 0 0,-5 2 0 16,1 1 4-16,8 0-4 15,-1 0 4-15,4-1-8 16,8 1 4-16,3 0 0 16,0-4 0-16,5 4 0 15,2 3 0-15,5 0-4 16,3 0 4-16,4 0 0 16,0 0 4-16,8 3-8 15,7 4 4-15,3-4 0 16,1 0 4-16,7 1-8 15,4-1 4-15,0 0 0 16,7-3 4-16,-3 0-8 16,3 0 4-16,0 0 20 15,1 0 4-15,-1 0-44 16</inkml:trace>
          <inkml:trace contextRef="#ctx0" brushRef="#br0" timeOffset="-2655.9615">2271-246 156 0,'-8'-50'84'0,"16"40"-80"0,-8 7 0 15,0-1 44-15,4-2 0 16,-4-4-28-16,0 3 4 16,0 1-24-16,0-1 4 15,0 7-8-15,3 0 4 16,5 3-4-16,-1 4 0 16,5-1 4-16,2 8 0 15,5 2 0-15,4 8 4 16,3-8-4-16,4 4 0 15,-1-3-4-15,5-1 0 16,-4 1 4-16,0 0 4 16,-4-1 20-16,0-3 0 0,-3 1-4 15,-5-1 0-15,-7 0 0 16,-7 4 4-16,-4-7-8 16,-7 0 0-16,-5 3-16 15,-2 0 4-15,-9 1-8 16,-3 2 4-16,0 1-128 15,0 3 4-15,0 3-20 16,-8-6 4-16</inkml:trace>
          <inkml:trace contextRef="#ctx0" brushRef="#br0" timeOffset="-4683.1752">2686-50 356 0,'0'0'192'0,"59"16"-192"0,-51-12 0 16,3 2 0-16,-7 1 4 15,-1 0 8-15,1-1 4 16,-4 1 4-16,-4-1 4 16,-7 1-8-16,-11 0 0 15,-4-4-12-15,-8 0 4 16,-7 4-12-16,0 0 0 16,-4-1-64-16,4 1 0 0,4 3-192 15,3 3 0-15</inkml:trace>
        </inkml:traceGroup>
      </inkml:traceGroup>
    </inkml:traceGroup>
    <inkml:traceGroup>
      <inkml:annotationXML>
        <emma:emma xmlns:emma="http://www.w3.org/2003/04/emma" version="1.0">
          <emma:interpretation id="{FFBAA81F-5D11-4037-9933-D68408621F4F}" emma:medium="tactile" emma:mode="ink">
            <msink:context xmlns:msink="http://schemas.microsoft.com/ink/2010/main" type="paragraph" rotatedBoundingBox="462,13763 3547,13553 3615,14554 530,14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4DC7F4-3D4C-4446-AC62-3035CF30A23C}" emma:medium="tactile" emma:mode="ink">
              <msink:context xmlns:msink="http://schemas.microsoft.com/ink/2010/main" type="line" rotatedBoundingBox="462,13763 3547,13553 3615,14554 530,14764"/>
            </emma:interpretation>
          </emma:emma>
        </inkml:annotationXML>
        <inkml:traceGroup>
          <inkml:annotationXML>
            <emma:emma xmlns:emma="http://www.w3.org/2003/04/emma" version="1.0">
              <emma:interpretation id="{761D3B9F-8FB8-404E-940D-FA823185D360}" emma:medium="tactile" emma:mode="ink">
                <msink:context xmlns:msink="http://schemas.microsoft.com/ink/2010/main" type="inkWord" rotatedBoundingBox="462,13763 3547,13553 3615,14554 530,14764"/>
              </emma:interpretation>
              <emma:one-of disjunction-type="recognition" id="oneOf2">
                <emma:interpretation id="interp10" emma:lang="en-US" emma:confidence="0.5">
                  <emma:literal>changes</emma:literal>
                </emma:interpretation>
                <emma:interpretation id="interp11" emma:lang="en-US" emma:confidence="0">
                  <emma:literal>Changes</emma:literal>
                </emma:interpretation>
                <emma:interpretation id="interp12" emma:lang="en-US" emma:confidence="0">
                  <emma:literal>charges</emma:literal>
                </emma:interpretation>
                <emma:interpretation id="interp13" emma:lang="en-US" emma:confidence="0">
                  <emma:literal>Charges</emma:literal>
                </emma:interpretation>
                <emma:interpretation id="interp14" emma:lang="en-US" emma:confidence="0">
                  <emma:literal>change</emma:literal>
                </emma:interpretation>
              </emma:one-of>
            </emma:emma>
          </inkml:annotationXML>
          <inkml:trace contextRef="#ctx0" brushRef="#br0" timeOffset="856.1291">-2540 644 184 0,'-34'-7'100'0,"-11"20"-80"0,38-9 4 0,-4-1 20 15,-4 4 4-15,-8-1-24 16,-3 11 4-16,-11-1-24 15,3 4 4-15,-3 14-4 16,3-1 4-16,4 3-8 16,8 1 4-16,7-4-8 15,4 4 4-15,7-8 0 16,8 1 0-16,3-3-8 16,8-4 4-16,8 0-24 15,3-6 4-15,4-4-24 16,7-6 0-16,4-14-104 15,11-6 4-15,1-20 132 16,-1-20 0-16</inkml:trace>
          <inkml:trace contextRef="#ctx0" brushRef="#br0" timeOffset="1261.2935">-2167 255 276 0,'4'0'152'0,"15"67"-156"0,-12-54 0 15,1 10 0-15,-1 4 0 16,-3 6 12-16,-4 7 0 16,0 6 0-16,0 1 4 15,0-1-8-15,-4 4 0 16,0 0 12-16,1-10 4 16,-1-4-12-16,0-6 0 15,1-7-8-15,3-6 4 0,0-7-4 16,0-10 0-16,3-3-8 15,5-7 4-15,-1-7 4 16,1 0 0-16,-1-3-4 16,1 4 4-16,-1-1 4 15,1 4 4-15,-1 3-8 16,0 7 4-16,1 3 0 16,-1 6 0-16,1 1-4 15,-1 6 4-15,1 7-4 16,3 3 0-16,-3 4 0 15,3 0 4-15,0 6-48 16,0-3 4-16,0-4-60 16,4 1 4-16,4-4-24 15,7-6 0-15</inkml:trace>
          <inkml:trace contextRef="#ctx0" brushRef="#br0" timeOffset="1890.5462">-1595 617 304 0,'-37'-13'164'0,"14"29"-172"0,19-12 4 15,-3 2 12-15,-8 4 0 16,-4 4 0-16,-3 6 0 16,3 9-8-16,1 1 0 0,3 7 0 15,3-1 4-15,5 4 0 16,3-3 0-16,4-7 0 15,0-4 0-15,8-6 0 16,3-3 0-16,4-11 4 16,3-6 0-16,5-10-8 15,-1-10 0-15,1-6-4 16,-5-1 4-16,1 1 8 16,-4-1 4-16,0 7-16 15,-4 4 4-15,0 2-4 16,4 4 4-16,-4 4-8 15,1 2 4-15,-1 4 0 16,0 4 0-16,0 6 8 16,1 6 0-16,-1 4-4 15,0-3 4-15,0 3-4 16,0-4 4-16,1-2 0 0,-1-8 4 16,0-6-4-16,0-3 0 15,0-7 4-15,1-3 0 16,-1-7-16-16,0 7 4 15,-4-1 0-15,5 1 4 16,-1 3 0-16,0 0 0 16,0 3 8-16,4 1 0 15,8 2-16-15,-5 1 4 16,5 0 4-16,3 3 0 16,4 0 4-16,0 0 4 15,0-3-4-15,-1-1 0 16,1 1-4-16,-4 0 0 0,1-1-20 15,2 4 4-15,-6-3-56 16,-1 3 0-16,4 0-44 16,1-3 0-16,-1-4 32 15,4-3 4-15</inkml:trace>
          <inkml:trace contextRef="#ctx0" brushRef="#br0" timeOffset="2281.97">-691 567 280 0,'-30'-6'152'0,"4"9"-148"15,22 0 0-15,0 4-4 16,1 3 0-16,-1 3 0 16,0 0 0-16,4 4-4 15,0 3 4-15,4-3 0 16,0 2 4-16,-1-5 0 16,1-4 0-16,4 0-4 0,-5-4 4 15,5-6 0-15,-1-3 0 31,1-14 16-31,3 1 0 16,-4-4-12-16,-3 7 4 16,0 3-16-16,0 0 0 15,3 3 4-15,-3 7 4 16,3 7 4-16,-3 6 0 16,0 4-4-16,-1 6 4 15,-3 10 20-15,0 4 0 16,-3-1-20-16,-5 7 4 15,-7 0-12-15,-3 4 4 16,-12-7-4-16,0 0 4 0,0-4-44 16,0 1 4-16,0-4-64 15,4-7 4-15,4-6-76 16,7-3 0-16</inkml:trace>
          <inkml:trace contextRef="#ctx0" brushRef="#br0" timeOffset="2702.7091">-590 720 156 0,'-8'-10'84'0,"34"37"-160"16,-11-24 4-16,4-3 132 0,3 0 4 15,5 0-24-15,-1-3 4 16,4-1-28-16,3-2 4 15,-3-4-4-15,0 0 0 16,-4-4 16-16,-4 1 4 16,1-3-20-16,-8-1 0 15,-4 0-4-15,0-3 0 16,-7 7-4-16,-4 0 0 16,-4 3-12-16,-11 0 4 15,0 7 0-15,-7 3 0 16,-4 0-4-16,0 10 4 0,0 3 0 15,-1 7 0-15,5 3 0 16,0 4 0-16,7 2 0 16,7 1 4-16,8 4-4 15,8-5 4-15,3 5-8 16,7-4 4-16,1-7-28 16,4 0 4-16,3-6-48 15,0-7 4-15,4-10-84 16,7-4 4-16</inkml:trace>
          <inkml:trace contextRef="#ctx0" brushRef="#br0" timeOffset="3062.8071">138 425 256 0,'-15'-14'140'0,"11"8"-144"0,4 6 4 16,-3 0 16-16,-1 3 0 15,-7 0 0-15,-1 7 4 16,-2 0-8-16,-1 3 0 16,0 1-8-16,0-4 4 15,0 3-4-15,4 0 4 16,3 1-12-16,4-5 4 16,1 5 0-16,6-1 0 15,5 0-4-15,3 1 4 16,8 2 0-16,-1 1 0 0,1-1 0 15,-4 1 0-15,0 0 12 16,-4-1 4-16,0 4 8 16,-3 0 4-16,-1 0-8 15,-7 0 0-15,-3 3-4 16,-5-3 4-16,-3 0-16 16,-4-3 0-16,0-7-108 15,0 3 4-15,-4-3-128 16,-7 3 4-16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23.010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16 148 172 0,'-11'-7'96'0,"7"1"-72"0,4 6 4 16,0-4-16-16,0 1 0 16,0-4 0-16,0-3 0 15,0 0-12-15,4 0 4 16,0 1-4-16,0-5 0 15,3 1 0-15,8 0 4 0,-4 3-8 16,0 0 0-16,4 0 0 16,0 3 4-16,0 4 0 15,0 0 0-15,-4 3 0 16,1 6 0-16,-1 4 0 16,-4 3 4-16,1 4-8 15,-1 3 4-15,1 0 4 16,-1 0 0-16,-7 6 4 15,4 4 0-15,-4 3 8 16,-4 4 4-16,-3-1-16 16,-5 4 4-16,-3 0-4 15,1-3 0-15,-1-4-4 16,0 0 0-16,0-3 0 16,0 3 4-16,4-6-4 15,-1-4 4-15,5-3 0 16,-1-4 0-16,5-2-4 0,3-1 0 15,3-6 12-15,1-1 4 16,4-2-8-16,3-4 0 16,0-4-8-16,4-2 4 15,4-1-4-15,-1 0 4 16,1 1-4-16,3-1 4 16,-3 0-8-16,0 4 4 15,-1 0-28-15,-3 0 4 16,0 3-60-16,-3 0 0 15,-5 3-60-15,8 7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23.775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-4 131 160 0,'-4'-13'92'0,"11"-3"-96"0,1 12 4 16,-4-2 8-16,3-1 4 16,1 0-8-16,-5-3 4 15,8 0 4-15,1 0 0 16,6 1-12-16,-3 2 4 16,4 0-4-16,-4 1 0 15,11-1 4-15,-4 0 0 16,5 4-8-16,-5 0 4 15,0 3-4-15,-3 3 4 16,4 4 4-16,-9 3 0 0,-2 3 8 16,-5 3 4-1,-3 4-4-15,-8 0 0 0,-3 0-8 16,-5 0 0-16,1 0-4 16,0 0 4-16,-4-3-4 15,0 3 0-15,0-1 0 16,0-2 0-16,8-4 0 15,-4-3 4-15,3 0-8 16,1 0 0-16,7 0 4 16,0-3 4-16,11 3-8 15,-4-4 0-15,5 4 4 16,3 4 4-16,-1 2-8 16,1 1 4-16,0-1 0 15,4 4 4-15,-4 4-8 16,0-1 0-16,-4 0 4 0,0 0 4 15,-3 1 8-15,-1 2 4 16,-7-3 8-16,0-3 0 16,-7 0-8-16,7-3 4 15,-8-1-4-15,-7-2 0 16,-3-4-12-16,-1 0 4 16,-11-4-8-16,4-2 4 15,0-4-8-15,-4 0 4 16,4-4-20-16,7-2 0 15,0-1-56-15,5 0 0 16,6-3-92-16,4 4 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24.07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8 40 252 0,'-11'-16'140'0,"18"9"-144"0,-3 7 4 15,-4-3 0-15,11 0 4 16,-7-4-4-16,-1 4 0 16,1-1-20-16,-4 4 4 15,0 7-116-15,0 0 4 16,0 6 84-16,0 7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24.271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17 35 312 0,'-12'-23'172'0,"9"23"-176"0,3 0 0 0,0 0 8 16,3-4 4-16,-3 4-4 15,0-3 0-15,0 0-20 16,0-1 4-16,0 4-120 15,0 0 4-15,-3 4 28 16,-1-4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24.855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13 18 200 0,'-15'-20'112'0,"15"40"-120"0,7-13 4 0,-3 3 4 15,0 0 4-15,0 3-4 16,3 4 4-16,-3-1-4 15,-4 1 0-15,11-4 0 16,-4 4 4-16,5-4 4 16,3-3 0-16,0-3 8 15,3-1 0-15,5 1-8 16,-5-1 0-16,1 4-4 16,3 4 0-16,-3 6 12 15,0 0 0-15,-1 3 0 16,-6 0 4-16,-1 0-4 15,4 7 0-15,-12-3 0 16,5-1 0-16,-8-2-16 0,-8-5 4 16,5 1 0-16,-5-3 0 15,-3 0-4-15,-4 3 4 16,-7-7-44-16,3 0 0 16,-3-3-96-16,-5-3 4 15,-2 3 44-15,-1-7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25.035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0 128 124 0,'30'-43'72'15,"48"3"-76"-15,-63 33 0 0,4-3 16 16,11 1 4-16,0-1-16 15,-8 3 4-15,0 4-8 16,-7 3 4-16,4 0-104 16,0 6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25.60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258 58 232 0,'-15'-30'128'0,"4"23"-128"0,7 7 4 15,1-3 8-15,-1 0 4 16,-4-4-4-16,-3 4 0 16,4 0-12-16,-4-1 4 15,-4 4 0-15,0 4 0 0,-4 2-8 16,-3 7 4-16,-1 4-4 16,-3 6 4-16,7 7-4 15,-3 0 4 1,3 23-12-1,16-6 0-15,3-4 28 16,3-3 0-16,5-10-16 16,3-7 0-16,8-3 4 15,-1-10 4-15,1-10 0 16,-4-10 4-16,11-7-8 16,-3-3 4-16,-5-6 0 15,1-4 0-15,-4 0 0 16,-8 0 4-16,4 0-8 15,-3 7 4-15,-4 3-4 16,-1 3 4-16,1 4-8 16,-4 3 0-16,8 7 4 0,-5 9 0 15,-3 11-4-15,8 6 0 16,-4 14 0-16,-1 13 0 16,1 6-4-16,7-3 0 15,0 7-160-15,-3 3 4 16,11 0 64-16,-12-13 4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26.268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-2 16 64 0,'0'0'40'0,"7"10"8"0,-7-10 0 0,0 0-24 16,8 0 0-16,-4-4 8 16,10 1 0-16,-2 0-24 15,-1-1 0-15,0 1-8 16,0 0 0-16,4-1-4 15,0 4 4-15,4-3-160 16,0 3 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37.377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-3 77 108 0,'0'4'60'0,"4"-8"-44"15,-4 4 0-15,0 0 0 16,0 0 4-16,0 0-4 16,4 0 4-1,0 0-4-15,3-6 0 16,-3 2-4-16,0 1 4 15,3 0-8-15,4-1 0 16,-3 1-4-16,-5 0 4 16,5 0-4-16,-1-1 0 15,5-2-4-15,-1 2 4 16,4-2-8-16,0-1 4 31,11 0 0-31,0 1 4 16,0-1-4-16,0 7 0 15,4 0 0-15,0 0 0 16,0 0-4-16,4 3 4 16,-5 1 0-16,5-1 4 0,0 4-8 15,-1-4 4-15,-3 0 0 16,0 1 0-16,7-1 0 16,-7 0 4-16,8 1-4 15,-8-1 0-15,-1 0-4 16,-2 1 4-16,-1-1 0 15,0 0 0-15,-4 0 0 16,1 1 4-16,-1-4-8 16,-3 3 4-16,-1-3 0 15,5 3 4-15,-4-3-4 16,-1 4 0-16,5-4 0 16,-1 6 4-16,-7-2-4 15,7-1 0-15,-3 0-4 16,-8 1 4-16,4-1 0 15,0 0 4-15,-7-3-4 16,7 7 0-16,-4 0-4 0,-8-4 4 16,9 0 0-16,-5 4 4 15,1-4-4-15,-5 1 0 16,9-1 0-16,-5 0 0 16,1 0 0-16,-1 1 0 15,4-1 0-15,-3 0 0 16,-1 1 0-16,-3-1 0 15,3 4 0-15,1-4 0 16,-1 4 0-16,1-1 0 16,-1 1 0-16,-3 0 0 15,0 3 0-15,-1-4 0 0,1 4 0 16,0 0 4-16,0 0-8 16,-1 0 4-16,1 3 0 15,0 4 0-15,0 0 0 16,3-1 0-16,-3 4 0 15,0 0 0-15,3 0 0 16,-3 0 0-16,3-4 0 16,1 4 0-16,-1 4 0 15,1 2 0-15,-5-3 0 16,1 1 0-16,0-1 0 16,0 0 0-16,3 0 0 15,0 1 0-15,-3-1 0 16,7 3 0-16,-7-2 0 15,0-4 0-15,0-1-4 16,3-2 4-16,1 0 0 16,-1-1 4-16,-3 1-4 0,0-4 0 15,-1 0 0-15,1 1 4 16,-4 2-4-16,7-2 4 16,-3-1-8-16,0-3 4 15,0 3 4-15,-1-3 4 16,-3 0-8-16,4 0 0 15,-4 0 12-15,0 0 0 16,0 0-12-16,4 0 0 16,-4 0 0-16,0 0 4 15,0 0-4-15,0-4 0 16,7 1 0-16,-7 0 4 0,0-1-4 16,0 8 0-16,0-8 0 15,0 4 0-15,0-3-4 16,0-1 4-16,0 1 0 15,0 0 4-15,0-1-4 16,0 1 4-16,0 0-4 16,0-1 4-16,-7 4-4 15,7 0 0-15,0-3-4 16,-4 0 4-16,0 9-4 16,1-6 4-16,3 3 4 15,-4-3 4 1,0 0-8-1,0 4 4-15,-3-4-4 16,7-1 4-16,-4-2 0 16,1 3 0-16,-1 0-4 0,-4-3 4 15,5 3-4-15,-5-7 0 16,1 4 0-16,-1-1 0 16,-7 1-4-16,8 3 4 15,-4 0 0-15,-1-4 0 16,1 4 4-16,-4-3 0 15,0 0-8-15,0 3 4 16,0-4 4-16,-3 4 4 16,-1-3-4-16,4 3 0 15,-4-7 0-15,-7 7 0 0,8-3-8 16,-5 3 4-16,1-4 4 16,-4 4 4-16,7-6-4 15,-3 2 0-15,-1 1 0 16,-3 0 4-16,7-1-8 15,-3-2 4-15,-4-1-4 16,0 0 4-16,-8 1 4 16,4-1 0-16,0 0-8 15,0 0 4 1,-11 1-4 0,4-4 4-16,3 3-8 15,4-3 4-15,4 3-84 16,0 1 0-16,11 2-100 15,15 1 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13:15.87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43BED2-C651-4642-A9CC-82A56D8F7212}" emma:medium="tactile" emma:mode="ink">
          <msink:context xmlns:msink="http://schemas.microsoft.com/ink/2010/main" type="writingRegion" rotatedBoundingBox="4289,2356 12273,2166 12291,2917 4307,3108"/>
        </emma:interpretation>
      </emma:emma>
    </inkml:annotationXML>
    <inkml:traceGroup>
      <inkml:annotationXML>
        <emma:emma xmlns:emma="http://www.w3.org/2003/04/emma" version="1.0">
          <emma:interpretation id="{A4186E00-B20B-474F-B249-C08094455BFC}" emma:medium="tactile" emma:mode="ink">
            <msink:context xmlns:msink="http://schemas.microsoft.com/ink/2010/main" type="paragraph" rotatedBoundingBox="4289,2356 12273,2166 12291,2917 4307,3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EC8353-FA55-4EBA-81F8-0F51C3912E00}" emma:medium="tactile" emma:mode="ink">
              <msink:context xmlns:msink="http://schemas.microsoft.com/ink/2010/main" type="line" rotatedBoundingBox="4289,2356 12273,2166 12291,2917 4307,3108"/>
            </emma:interpretation>
          </emma:emma>
        </inkml:annotationXML>
        <inkml:traceGroup>
          <inkml:annotationXML>
            <emma:emma xmlns:emma="http://www.w3.org/2003/04/emma" version="1.0">
              <emma:interpretation id="{46B5E6DE-D792-4751-8D56-6A8A4254CBDC}" emma:medium="tactile" emma:mode="ink">
                <msink:context xmlns:msink="http://schemas.microsoft.com/ink/2010/main" type="inkWord" rotatedBoundingBox="4289,2366 7240,2296 7258,3037 4307,3108"/>
              </emma:interpretation>
              <emma:one-of disjunction-type="recognition" id="oneOf0">
                <emma:interpretation id="interp0" emma:lang="en-US" emma:confidence="1">
                  <emma:literal>Ticker</emma:literal>
                </emma:interpretation>
                <emma:interpretation id="interp1" emma:lang="en-US" emma:confidence="0">
                  <emma:literal>ticker</emma:literal>
                </emma:interpretation>
                <emma:interpretation id="interp2" emma:lang="en-US" emma:confidence="0">
                  <emma:literal>Thicker</emma:literal>
                </emma:interpretation>
                <emma:interpretation id="interp3" emma:lang="en-US" emma:confidence="0">
                  <emma:literal>Tickers</emma:literal>
                </emma:interpretation>
                <emma:interpretation id="interp4" emma:lang="en-US" emma:confidence="0">
                  <emma:literal>Tinker</emma:literal>
                </emma:interpretation>
              </emma:one-of>
            </emma:emma>
          </inkml:annotationXML>
          <inkml:trace contextRef="#ctx0" brushRef="#br0">-2 4 128 0,'0'-7'72'0,"0"20"-68"0,0-13 0 0,0 0-4 16,3 7 0-16,1 0 4 16,0-1 0-16,0 4 8 15,-4 7 0-15,3 3 8 16,1-4 0-16,0 1-8 15,-4 3 0-15,0 0-8 16,0 3 0-16,0 0 0 16,0 4 4-16,0-7-4 15,0 0 0-15,0 0-4 16,0-4 4-16,0 1-4 16,-4-1 0-1,4-2-68-15,0-1 4 16,-4-3-36-16,4-4 0 15</inkml:trace>
          <inkml:trace contextRef="#ctx0" brushRef="#br0" timeOffset="404.4762">-279 4 192 0,'-7'-4'108'0,"14"11"-112"0,-7-7 4 0,0 0 0 16,8 0 0-16,3-3 32 15,0-1 0-15,4-2-24 16,0-1 4-16,4 7-12 16,-1-7 4-16,1 1-4 15,3-1 4-15,5-3-4 16,-1-3 4-16,0 3-4 16,4-3 0-16,-4 3 0 15,0 0 4-15,0 0-4 0,0 0 0 16,-3 3-32-16,-1 0 0 15,-3 1-64-15,-1 3 0 16,1 3 28-16,-8 3 4 16</inkml:trace>
          <inkml:trace contextRef="#ctx0" brushRef="#br0" timeOffset="781.6505">450 266 160 0,'-8'-7'88'16,"4"7"-88"-16,4 0 0 0,4 7 0 16,0 0 4-16,7 3 4 15,-4-1 4-15,1 1 4 16,-1 4 4-16,1-1-8 0,-1 0 4 16,1 4-16-1,-1-4 0-15,1-3 0 0,-1 3 0 16,-3-3 4-1,0 0 0-15,-4-3-76 0,0 0 4 16,0-1-32-16,0 1 4 16</inkml:trace>
          <inkml:trace contextRef="#ctx0" brushRef="#br0" timeOffset="1300.0538">748-10 288 0,'-26'-49'156'0,"15"52"-280"0,11 0 0 0,0 14 28 16,4-4 4-16</inkml:trace>
          <inkml:trace contextRef="#ctx0" brushRef="#br0" timeOffset="1559.9155">1088 100 32 0,'-18'-3'20'0,"10"9"-24"16,4-2 4-16,1 2 4 16,-1 1 4-16,0-1 44 15,0-2 4-15,-3-1-32 16,-8 0 4-16,0 4-20 15,-4 3 0-15,1 3 12 16,-5-3 0-16,1 7-20 16,3-7 4-16,1 10-4 15,3-4 4-15,0 4-4 16,3 4 0-16,5-8 4 16,3 4 0-16,4 0-4 0,4 3 0 15,3-6-4-15,5 3 4 16,-1-4 0-16,4 1 4 15,4 0 0-15,-1 2 4 16,1-5-8-16,0-8 0 16,-1-2-36-16,5-4 4 15,3-7-80-15,4-6 0 16</inkml:trace>
          <inkml:trace contextRef="#ctx0" brushRef="#br0" timeOffset="2175.5135">1383-249 160 0,'-3'-10'88'0,"14"24"-92"16,-7-8 0-16,-1 4 0 16,5 0 4-16,-1 17-4 15,1 6 4-15,-1 7 0 16,-3 6 4-16,0 4 0 15,-1-7 4-15,-3 0 4 16,0 1 4-16,-3-5 4 16,-1 8 0-16,0-17-8 15,-3 0 4-15,-1-7-8 16,5-3 0-16,-1-4-4 16,0-2 4-16,0-8-8 15,1-6 4-15,3-3-8 0,3-7 4 16,1-3-4-16,7-4 4 15,0 1-4-15,1-1 4 16,3 4-4-16,3-1 4 16,-3 1-4-16,0 6 4 15,0 1 0-15,4 3 0 16,-1-1 0-16,-3 4 0 16,-3 0-4-16,-1 4 4 15,-4-1 0-15,-3 3 4 16,-4 1 0-16,-4 3 4 15,-3 0-12-15,-1 0 4 16,1 3 0-16,-1-3 4 16,1 4 0-16,-1-8 0 0,5 4-8 15,-1 0 0-15,0 0 4 16,1 0 4-16,3-3-4 16,0 3 0-16,0 0 0 15,0-4 0-15,7 1 0 16,0-1 4-16,5 1-8 15,-1 0 4-15,0-4-16 16,4 0 4-16,4 1-52 16,-1-4 0-16,5 0-40 15,-5-4 0-15</inkml:trace>
          <inkml:trace contextRef="#ctx0" brushRef="#br0" timeOffset="2670.7855">1921 206 108 0,'4'-6'60'0,"-15"9"-60"0,11-3 4 16,0 0-8-16,0 0 4 16,0 0 4-16,7 3 0 15,1 0 4-15,-1 1 0 16,4 6 8-16,1-10 4 16,-1 3 8-16,0 0 4 15,0 1-12-15,-3-1 0 16,3-3-12-16,-4 0 4 15,5-3-8-15,-1-1 4 0,0-2-8 16,0-1 0 0,0-3 8-16,1-3 0 0,-5-4-8 15,1 1 4-15,-5-4-4 16,-3 3 0-16,0 1 0 16,-3-1 4-16,-5 4-8 15,1 3 4-15,-5 6 0 16,1 4 0-16,0 0-4 15,-4 7 0-15,0 6 0 16,0 1 4-16,0 2 0 16,0 4 0-16,0 0 0 15,4 7 0-15,4-1 0 16,-1 1 0-16,4-1 0 16,4-2 4-16,4-5-4 15,0 1 0-15,7-3 0 16,4 0 0-16,0-7-4 0,4-7 0 15,3-3-44-15,1-3 4 16,-1-4-84-16,-3-6 0 16,3 3 124-16,0-4 0 15</inkml:trace>
          <inkml:trace contextRef="#ctx0" brushRef="#br0" timeOffset="3296.6578">2287 117 124 0,'8'-20'72'0,"14"20"-72"0,-14 0 0 16,3 3 0-16,4 0 4 0,0 4-4 16,3 0 0-16,1 2 12 15,0 1 0-15,-4 0 0 16,0 7 4-16,0 0 8 16,0-1 4-16,-4 1-12 15,-4-1 4-15,-3 1-4 16,0 0 4-16,-4-4 8 15,-4 0 0-15,0-3-16 16,-3-3 0-16,-1-4-4 16,1-6 4-16,-4-7-8 15,7-3 4-15,0-4 0 16,4 4 0-16,4-17-12 16,15 7 0-16,-5-1-20 15,9-6 4-15,3 7-128 16,8 0 4-16,3 6 68 15,15-9 0-15</inkml:trace>
        </inkml:traceGroup>
        <inkml:traceGroup>
          <inkml:annotationXML>
            <emma:emma xmlns:emma="http://www.w3.org/2003/04/emma" version="1.0">
              <emma:interpretation id="{F49B5B70-EA64-49DD-A843-23E915EEE38A}" emma:medium="tactile" emma:mode="ink">
                <msink:context xmlns:msink="http://schemas.microsoft.com/ink/2010/main" type="inkWord" rotatedBoundingBox="8505,2258 12269,2094 12303,2885 8539,3048"/>
              </emma:interpretation>
              <emma:one-of disjunction-type="recognition" id="oneOf1">
                <emma:interpretation id="interp5" emma:lang="en-US" emma:confidence="1">
                  <emma:literal>time-up;</emma:literal>
                </emma:interpretation>
                <emma:interpretation id="interp6" emma:lang="en-US" emma:confidence="1">
                  <emma:literal>time-up i</emma:literal>
                </emma:interpretation>
                <emma:interpretation id="interp7" emma:lang="en-US" emma:confidence="0">
                  <emma:literal>dime-up i</emma:literal>
                </emma:interpretation>
                <emma:interpretation id="interp8" emma:lang="en-US" emma:confidence="0">
                  <emma:literal>Lime-up i</emma:literal>
                </emma:interpretation>
                <emma:interpretation id="interp9" emma:lang="en-US" emma:confidence="0">
                  <emma:literal>timer-up i</emma:literal>
                </emma:interpretation>
              </emma:one-of>
            </emma:emma>
          </inkml:annotationXML>
          <inkml:trace contextRef="#ctx0" brushRef="#br0" timeOffset="9968.1039">3961 180 136 0,'-15'-10'76'0,"41"20"-76"16,-26-10 4-16,0 0 24 15,4 3 0-15,-4-3 4 16,7 3 0-16,-3-3-20 16,3 0 0-16,1 0-12 15,-1 0 0-15,1 0 0 16,3 0 4-16,0-3-8 15,0 0 0-15,1-1 8 16,-1 1 4-16,4 0-12 16,-4-1 4-16,0 1 0 15,8 3 0 1,3 3-60-16,-3-3 4 16,0 4-64-16,3-1 0 15</inkml:trace>
          <inkml:trace contextRef="#ctx0" brushRef="#br0" timeOffset="9608.1347">4020-322 120 0,'-3'-10'68'0,"3"10"-68"0,0 0 4 0,0 0-4 15,3 7 4-15,1 0 8 16,0 6 4-16,0 0 8 16,-1 4 4-16,1 9-16 15,0 7 4-15,0 7-8 16,-1-3 4-16,1 6-8 15,0 0 4-15,0 0-8 16,-1-3 4-16,1-3-4 16,0-4 0-16,0-3 0 15,-1 0 4-15,1-7-4 0,-4 0 4 16,0-3-8-16,0-3 4 16,0-1-64-16,0-2 4 15,4-1-48-15,-4-3 4 16</inkml:trace>
          <inkml:trace contextRef="#ctx0" brushRef="#br0" timeOffset="10434.3742">4398-235 212 0,'-8'-14'120'0,"16"28"-192"0,-5-4 4 16,5-4-24-16,-4 1 4 31</inkml:trace>
          <inkml:trace contextRef="#ctx0" brushRef="#br0" timeOffset="10254.4222">4409 80 208 0,'0'-27'112'0,"-8"37"-116"0,8-10 0 0,4 7 0 16,0 6 0-16,0 1 4 16,-4-1 4-16,0 0 4 15,0 4 4-15,3 3-12 16,-3 0 4-16,-3 0-4 16,6 3 4-16,-3 0-4 15,0-3 0-15,0 0-44 16,0 0 0-16,0-4-76 15,0-2 4-15</inkml:trace>
          <inkml:trace contextRef="#ctx0" brushRef="#br0" timeOffset="11092.3294">4599 24 196 0,'8'0'108'0,"14"46"-120"16,-18-33 4-16,0 4 4 15,0 0 0-15,-4-1-12 16,0 4 0-16,-8 3 16 15,-3-3 0-15,0 0 20 16,-1 0 0-16,5-3-20 16,-4-1 0-16,3-2 4 0,5-8 4 15,-5-3-8-15,4-6 0 16,1-3 0-16,3-4 4 16,-4-4-4-16,8-9 4 15,3 0-8-15,1 3 0 16,-1-7 4-16,4 1 0 15,0 6-4-15,1 3 0 16,-1 4 0-16,0 6 4 16,0 1 0-16,0 9 0 15,1 7 0-15,3 3 0 16,-4 1-4-16,0 2 4 16,0 1 0-16,-3 3 4 0,-1-4-8 15,-3 1 4-15,0 3 0 16,-4-7 4-16,0 4 0 15,0-7 0-15,0 0-4 16,0 0 0-16,0-10 0 16,3-7 4-16,1 0-4 15,4-3 0-15,3-3 0 16,0-10 4-16,11-4-8 16,1-3 0-16,-1-3 4 15,1 3 4 1,3 7-12-1,-4 10 4-15,1 6 4 16,-5 4 0-16,1 9 0 16,-4 8 4-16,0-1-4 15,-4 4 4-15,0-1-8 16,-3 1 4-16,-5 6-36 0,1-3 0 16,0 3-68-16,-4-3 0 15</inkml:trace>
          <inkml:trace contextRef="#ctx0" brushRef="#br0" timeOffset="11558.9446">5231 163 184 0,'22'-13'100'0,"-22"36"-124"0,8-16 4 0,-5-1 0 16,5 1 0-16,-1 0 20 15,1-1 0-15,-1-3-4 16,4-3 4-16,4-3 4 16,0 0 0-16,0-7 0 15,4-3 0-15,-8-4 4 16,0 0 4-16,-3 1-4 16,-1-1 0-16,-3-3 4 15,-4 0 4-15,0 0-12 16,0-6 0-16,-4 3-4 15,1 6 0-15,-1-3 0 16,0 4 0-16,-3 6-4 16,-1 10 0-16,-3 6 4 15,-8 4 0-15,1 10 0 16,-1 3 4-16,-4 4-4 0,5-1 4 16,-1 1-4-16,4 0 0 15,4 2 4-15,4 5 4 16,3-8-8-16,8 1 0 15,7-4 0-15,4 0 4 16,3-3 0-16,5-3 0 16,7-7-20-16,7-4 4 15,12-6-124-15,3-3 0 16</inkml:trace>
          <inkml:trace contextRef="#ctx0" brushRef="#br0" timeOffset="12160.3884">5832 203 124 0,'-4'-10'72'0,"16"10"-72"0,-12 0 4 0,0 0 28 16,3 0 4-16,9 0-8 15,-1 0 4-15,4 0-28 16,0 0 0-16,0 0-8 16,-1 0 0-16,5 0 4 15,-4 0 4-15,0 0-4 16,0 0 4-16,0 0-8 15,0 0 4-15,0 0-24 16,0 0 4-16,0 0-124 16,0 0 4-16</inkml:trace>
          <inkml:trace contextRef="#ctx0" brushRef="#br0" timeOffset="12963.0721">6310-13 140 0,'0'0'80'0,"11"33"-84"0,-7-26 4 0,4 6-4 16,-1 4 4-16,4-1-4 15,1 1 4-15,-1-4 4 16,0 1 0-16,0-5-8 16,4 1 4-16,-4-3 12 15,0 0 0-15,4-7 16 16,0 0 4-16,4-7-20 15,3-6 4-15,5-4-4 16,-5-3 4-16,-3 0-8 16,-1-13 4-16,-3 0-12 15,-3 3 0-15,-5-6 0 16,0 6 0-16,-3 3-8 16,0 4 0-16,-4 3-64 15,0 3 4-15,0 4-36 0,0 6 0 16</inkml:trace>
          <inkml:trace contextRef="#ctx0" brushRef="#br0" timeOffset="13197.1218">6826-156 208 0,'11'-23'116'0,"-11"30"-120"0,7 3 0 0,-3 10-4 16,4 6 0-16,-5 1 8 16,5 3 0-16,3 6 0 15,0-6 0-15,0 0-4 16,-3 3 4-16,-1 0 0 16,1 0 0-16,-4 4 0 15,-1-7 0-15,-3-4 16 16,-7-2 0-16,-1-1-4 15,5-3 4-15,-1-4-12 16,-7-2 0-16,3-8 0 16,1-2 4-16,-1-4-8 15,1-7 4-15,-1-6-4 16,1-7 0-16,3-10-4 16,0-7 4-16,4-9-8 15,4-14 0-15,11 4 4 0,0 6 4 16,0-3 0-16,0 3 0 15,4 10-8-15,-1 7 4 16,1 6 0-16,0 7 4 16,-1 7-4-16,1 7 4 15,0 6-4-15,-4 6 4 16,-1 7 0-16,-2 11 4 16,-5 9 4-16,-3 0 0 15,3 0 16-15,-14 7 0 16,-1-3 4-16,-3-7 4 15,-4-4-20-15,0-3 4 0,-3-3-12 16,-12-3 0-16,4-4-12 16,-1-3 0-16,5-3-156 15,3-7 4-15,4-14 84 16,23-15 0-16</inkml:trace>
          <inkml:trace contextRef="#ctx0" brushRef="#br0" timeOffset="19756.165">7625-79 108 0,'-7'-34'64'0,"-8"61"-68"0,15-27 4 15,3 3 0-15,5 1 0 16,-1 2 0-16,1-6 0 16,-4 4 0-16,3 2 0 15,0-2 0-15,1-1 0 16,-1 4 4-16,1-1 0 15,-1-6 8-15,1 7 0 0,-4-1 8 16,-1 1 0-16,1 3 12 16,0 3 0-16,-1 4-20 15,-3 0 4-15,0-1-12 16,0 4 4-16,0 0-8 16,-3-3 4-16,-5 2-4 15,1 1 4-15,-8 4-20 16,4-1 0-16,-8-10-140 15,-7 4 0-15</inkml:trace>
          <inkml:trace contextRef="#ctx0" brushRef="#br0" timeOffset="20029.3128">7677-355 400 0,'-30'-43'220'0,"23"33"-244"0,7 10 4 16,0 0-32-16,7-3 0 15,1-1-32-15,3 1 0 0,4 3-64 16,-4 3 0-16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38.171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19 40 140 0,'-15'-20'80'0,"11"14"-80"0,4 6 0 16,4 3-4-16,0 4 0 15,-1-1 4-15,5 1 4 16,-4 3-4-16,7 3 4 0,-4 4-4 16,1 3 0-16,-1 0 0 15,1 0 0-15,-1 3 0 16,-3-3 4-16,3 0 12 15,-3-4 0-15,4 1 0 16,-1-4 4-16,1 0-8 16,-1 4 4-16,1-7 8 15,-1-3 0-15,0-1 0 16,1-6 4-16,-1 0-20 16,1-3 4-16,-1-7-8 15,1 0 0-15,-1-13-4 16,1-4 0-16,-8-3 0 15,7-10 4-15,-7 4-24 16,4 3 0-16,-4 0-72 16,0 9 0-16,4 4-20 15,-4 10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38.772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3 176 212 0,'7'-3'120'0,"1"23"-124"0,-5-10 0 16,1 0 4-16,3 7 4 16,1 6-8-1,7 0 4-15,-8 0 0 16,1 1 4-16,-1 2-4 15,1 1 0-15,-4-4 0 16,-1-3 0-16,1-4 12 16,0 1 0-16,-4-4 0 15,0 1 4-15,0-4-12 16,0-4 4-16,0 1 4 16,-4-4 0-16,0-3-12 15,1-3 4-15,-1-4-4 16,0-6 0-16,0 0 0 15,-3-7 4-15,7-10-8 16,0-7 4-16,0-9-4 16,7-7 4-16,-3 3 0 15,4 7 0-15,-1 0-4 16,-3 9 4-16,-4 8-8 0,7 3 0 16,-3 3 4-16,3 3 4 15,1 4-8-15,-4 6 4 16,11 4 0-16,-4-1 4 15,0 4 0-15,0 7 0 16,-3 0 4-16,3 9 0 16,-4 1 12-16,-3 0 0 15,-4-1-8-15,0 1 0 16,0-1-4-16,-7 1 4 16,-5 0-8-16,1 2 4 15,0-5-4-15,-4 2 4 0,4 1-40 16,0 0 4-16,-1-4-72 15,5 0 4-15,3-3 12 16,4-10 4-16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39.297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215 31 212 0,'37'-34'120'0,"-33"38"-144"0,-4-4 4 32,0 20 12-32,0 3 4 15,0 7 8-15,8 6 0 16,-5-3 0-16,1 14 0 15,0 6 0-15,-4 4 0 16,7-4 0-16,-3-4 0 16,-4-5 12-16,0-5 4 15,0-9-8-15,0-3 4 16,0-4 8-16,0-6 4 16,0-4-24-16,-4-3 0 15,-3-7-4-15,3-6 4 0,-3-7-4 16,-5 0 4-16,-3-3 4 15,4 3 0-15,-4 0-8 16,-3 0 4-16,3 3-8 16,0 4 4-16,0 0-4 15,-4 3 4-15,-3 6 0 16,7 4 0-16,0 0-4 16,-4 3 4-16,4 1 0 15,4-1 0-15,-4 0 0 16,8 1 0-16,-1-1-4 15,4 0 4-15,4 0-32 16,4 4 0-16,4 0-16 16,-1-4 0-16,12 0-88 15,3-3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39.71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97 73 148 0,'0'-40'84'0,"-4"27"-48"0,0 9 4 16,4 1-40-16,-4 0 0 16,4-1 0-16,-3 1 4 15,-1 0 0-15,0 3 4 16,-3 3-8-16,3 4 0 16,-3-1-4-16,-1 11 4 15,-3-1 0-15,3 1 4 0,1 0-4 16,-1-4 4-16,1 0 0 15,7-3 4-15,-4-3 4 16,1-1 0-16,3-6-8 16,3 4 0-16,1-4-4 15,3-4 0-15,5-6 0 16,-1-3 0-16,4 0 8 16,-4 3 0-16,0 3-8 15,0 1 4-15,1 2-8 16,-5 4 4-16,4 4 0 15,-3 2 0-15,3 4 0 16,0 0 0-16,-3 0 0 16,-5 0 0-1,9 3-32 1,-5-3 0-16,4 0-84 16,1-3 0-16,-5-4 76 15,4-3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39.988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6 39 252 0,'0'-33'136'0,"-11"23"-140"0,15 13 4 15,-4 4-8-15,11 3 4 16,-4 3 4-16,1 4 0 0,-5 6 8 15,12 3 0-15,-11 8-4 16,7-5 0-16,1 11 4 16,-5 0 4-16,1 0-8 15,-5 0 0-15,8-4-4 16,-3-2 0-16,-8-5-16 16,7-2 0-16,-7-4-36 15,0 7 0-15,0-7-88 16,-7 1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40.19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19 93 272 0,'-22'-13'148'0,"22"16"-168"0,0-3 4 15,11 0 12-15,0-3 0 16,8-4 4-16,11 0 0 16,0-3-8-16,0-3 4 15,11 3-104-15,-4-3 4 16,0 3 32-16,8 0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40.55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15 236 208 0,'15'0'116'15,"8"-19"-120"-15,-16 22 4 0,4 0 4 16,4-3 0-16,4 0-4 16,0-3 0-16,3-4 8 15,-3-3 0-15,-4-3 8 16,0-4 0-16,-4 1-8 15,-4-4 4-15,-7 0 4 16,8 3 0-16,-8-3-12 16,-8 0 0-16,8 4-4 15,-7-4 4-15,-4 7-4 16,-4 6 4-16,-4 4-8 16,-7 6 0-16,-4 4 4 15,7 9 0-15,-3 14 0 0,4 0 0 16,3-3-4-16,8 6 4 15,7-3 8-15,8 0 0 16,22-1-4-16,8-12 4 16,18-7-80-16,15-7 4 15,4-13-88-15,8-6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41.850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-3 92 60 0,'0'-14'36'16,"8"14"-24"-16,-8 0 4 0,0 0-20 16,0 0 0-16,0 0 8 15,3 0 4-15,5 0 16 16,3 0 4-16,4 0-16 16,0 0 4-16,7 0-12 15,1-3 4-15,7 3 0 16,-1-3 0-16,5 3-8 15,3-4 4-15,-3 4 0 0,11-3 4 16,7 3-8-16,0 0 0 16,8 0 8-16,11 0 0 15,-4 0-8-15,8 0 0 16,0 0 0-16,11-3 0 16,-4 3 0-16,8-4 0 15,-1 1 4-15,1 0 0 16,-4-1 4-16,-4 1 0 15,-4 0-8-15,-7-1 4 16,0 1 0-16,-3 3 0 16,-16-3-8-16,-4 0 4 0,-6-1 0 15,-9 1 4-15,-3-7-8 16,-8 3 4-16,-10 1-120 16,-5 6 0-16,-14 6 92 15,-12 4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42.34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175 6 120 0,'12'-7'68'0,"-12"7"-52"0,0 0 4 16,0 0 0-16,0 0 4 15,0 0-8-15,0 0 0 16,0 4-8-16,-4-1 0 16,-4 0-4-16,-3 4 4 0,0 0-4 15,-4 3 0-15,-7-4 0 16,-1 4 4-16,5 0-4 16,-1 0 4-16,0 0-12 15,8 0 4-15,0 0 0 16,0-3 0-16,7 3 0 15,4 3 4-15,4-3 0 16,7 0 0-16,0-3-8 16,0 2 4-16,12-2 0 15,-1 0 0-15,8-1-4 16,4 1 4-16,7 3-176 16,15 0 0-16,3-7 176 15,-6-6 0-15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47.25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4 50 88 0,'-4'-20'52'0,"4"10"-28"0,0 7 0 16,0-1-4-16,0 1 0 16,0 0-8-16,0-1 0 15,0 1-8-15,0 3 4 16,4 3-12-16,-4 11 4 16,0 6 0-16,0 6 4 15,0 7-4-15,0 4 0 16,0 3 0-16,0-4 4 15,7 1 0-15,-3 3 4 16,0-4-4-16,-1 1 4 16,5-4-4-16,-4-3 4 0,7-4-8 15,-4 1 4-15,-7-4 0 16,8-3 0-16,-4-3 0 16,-4-1 0-16,0-2-8 15,0-1 4-15,0-3-36 16,0 0 0-16,0-4-88 15,0 1 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13:53.60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1C2DA8F-534B-4F87-B1EF-F26D6818A283}" emma:medium="tactile" emma:mode="ink">
          <msink:context xmlns:msink="http://schemas.microsoft.com/ink/2010/main" type="inkDrawing" rotatedBoundingBox="6036,13087 20371,12628 20383,12982 6047,13441" shapeName="Other"/>
        </emma:interpretation>
      </emma:emma>
    </inkml:annotationXML>
    <inkml:trace contextRef="#ctx0" brushRef="#br0">0 415 40 0,'7'-7'24'0,"19"1"-20"16,-22 6 0-16,7 0 0 15,1 0 0-15,3 0-4 0,3 0 4 16,1 3 0-16,0 0 4 15,7 1-4-15,-4-1 4 16,4 0 0-16,4 0 0 16,4-3-4-16,3 0 0 15,8 4 8-15,0-4 4 16,3 0 0-16,-3 0 0 16,4-4-8-16,3 4 4 15,-3 0-12-15,3 0 0 16,0 0-4-16,-3 0 0 15,3 0 8-15,8 0 0 0,-4 0-4 16,4 0 4-16,-4 0-4 16,3-3 0-16,5 3 0 15,-1-3 0-15,5 3 4 16,-9-3 0-16,5-1 0 16,-1 4 4-16,1-3-8 15,-1 0 4-15,-3-1-4 16,4 1 0-16,-1 0 0 15,8-1 0-15,-4 4 0 16,-3 0 4-16,3-6-8 16,-3-1 4-16,3 0 0 15,-4 4 4-15,1-7 0 16,-4 7 0-16,7-1 8 16,-4 1 0-16,1 0-16 15,-1 3 0-15,-3-4 4 16,4 1 4-16,3-3-8 0,-4-1 4 15,1-3 0-15,3 3 4 16,-3 4-4-16,-1 0 0 16,1-11 0-16,-1 8 4 15,4 6-8-15,-3-7 4 16,-1-3 4-16,1 3 0 16,7 1-8-16,-8-1 4 15,1 1 4-15,3-1 0 16,4 0 4-16,-4 1 0 15,0-1-8-15,-3 4 0 16,3-4 0-16,0 0 4 0,-3 1-4 16,-1 2 0-16,1 4 0 15,7-6 0-15,-4-4 0 16,0 0 4-16,1 7-8 16,-1-7 4-16,-4 0 0 15,1 3 0-15,-4-3 4 16,-1 3 0-16,5-3-8 15,7 0 0-15,-4 4 4 16,0-1 4-16,8 4-4 16,-4-4 0-16,4-3 0 15,-1 4 4-15,1-1-4 16,7 4 4-16,-3-4-4 16,-1 4 0-16,4-4 0 15,4 4 0-15,0-1 0 16,4 1 4-16,-4 0-4 0,7-1 4 15,4 1-8-15,-7 3 4 16,3-3 0-16,-3 3 4 16,-1 0-4-16,-6 0 4 15,6 0-4-15,5 0 4 16,-1 0-4-16,4 0 0 16,0 0-4-16,-3 0 4 15,7 3 0-15,-1-3 4 16,-2 0-8-16,-5 0 4 15,8 0 0-15,-4-3 0 16,-4 3 4-16,12 0 0 0,-8 0-8 16,-4 0 0-16,8 0 4 15,-4 0 4-15,0 0-4 16,1 0 0-16,2 0 0 16,1 3 0-16,4 0 4 15,-1 1 0-15,-3-1-8 16,-7 0 0-16,3 1 4 15,4 2 4-15,-8-2-4 16,0-1 0-16,8 0 0 16,-4-3 4-16,-3 0-4 15,10 4 0-15,-3-1-4 16,-4 0 4-16,0-3 0 16,4 0 4-16,-4 0 0 15,-3 0 0-15,3 4 0 16,0-1 4-16,4-3-12 15,-4 0 4-15,4 0 4 0,3 0 0 16,5 0 0-16,-1 0 0 16,4 0 0-16,0-3 0 15,0-1-12-15,-7 1 4 16,7 3 8-16,0 0 0 16,-7 0-8-16,-1 0 0 15,4-3 4-15,-7 3 4 16,4 0-4-16,-8 3 4 15,-4-3 4-15,1 3 0 16,3-3 4-16,-4 0 4 16,1 0-12-16,-5 0 4 0,5 4-8 15,-5 2 0-15,8-6 0 16,-7 4 0-16,0-4 0 16,-1 0 4-16,-6 0-28 15,-12 6 4-15,-8 11-176 16,-14 6 4-16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47.58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7 77 128 0,'-8'-14'72'0,"8"18"-72"0,0-4 4 16,0 0-8-16,8 3 4 16,-8-3 48-16,3 0 0 15,5 0-28-15,-1 0 0 16,-3 0-16-16,11 0 4 15,-4-3-12-15,4-1 4 0,4-2 0 16,11-1 0 0,3 1 0-16,1-8 0 0,-1 4 0 15,1 0 4-15,-4 4-64 16,-4 2 4-16,-4 11-56 16,-7 3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47.948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34-1 212 0,'-19'-10'116'0,"5"27"-120"0,14-10 4 16,0 3-4-16,7 3 0 15,-7 0 0-15,0 0 4 16,7 4 8-16,-3-4 4 15,-4 1-12-15,8 2 4 0,-8-3-4 16,3 1 0-16,-3-1 4 16,0 0 0-16,0 1-56 15,0-5 4-15,0 1-72 16,0-3 4-16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48.10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-1 92 240 0,'0'-79'132'0,"-3"62"-180"16,3 17 4-16,0 0-92 15,0 10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48.515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315 32 140 0,'-4'-33'76'0,"-33"37"-68"0,30-1 0 0,-5 4 28 16,-10 3 0-16,3-1-20 16,-3 5 4-16,-4-4-16 15,7 3 0-15,-11 0-4 16,12 4 4-16,-5-1-4 15,4 1 0-15,5 0 0 16,-1-1 4-16,3 1-8 16,5-1 4-16,3 1 0 15,-3 6 0-15,7-6 0 16,7 0 4-16,1-4 0 16,3 0 4-16,4-3-12 15,3-3 4-15,1-4-4 16,11-3 4-16,-4 0-56 15,4-3 0-15,0-4-64 0,-4 0 4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4:49.042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11 47 200 0,'-7'-40'108'0,"7"33"-112"0,0 14 4 16,0 3-4-16,0 3 0 0,7 4 4 15,-3 3 0-15,-4 10-4 16,0 6 4-16,0 7 4 16,0 1 4-16,0 5-4 15,-4-9 0-15,-3-3 8 16,7-4 0-16,-4-3-4 15,4 0 0-15,0-7-8 16,0-3 4-16,4-4-4 16,-4-6 0-16,7-3 0 15,5-4 4-15,-1-6-4 16,0-4 4-16,8-9-8 16,3-1 4-16,-3 1 0 15,-4-4 4-15,0 0 4 16,-4 7 0-16,-4-1 12 15,5 8 0-15,-5-4-20 16,4 3 0-16,-3 4 0 16,-5 3 0-16,-3 3 0 15,0-3 0-15,0 3 4 0,0 4 0 16,0 6 0-16,0 1 0 16,0-1 0-16,-3 7 0 15,-5-4 0-15,8-2 4 16,0-1 4-16,11 0 4 15,4 0-8-15,4-3 0 16,7-3-12-16,8 0 4 16,-1 3-164-16,5 6 0 15,-16 4 84-15,1 0 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1.61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202 0 108 0,'0'0'64'0,"-15"7"-40"0,15-7 0 16,-4 0 4-16,1 0 4 15,-5 0-20-15,4 0 4 0,1 0-4 16,-5 3 4-16,1-3-4 16,-1 7 4-16,-3-4-12 15,0 0 0-15,0 4-4 16,-4 3 0-16,0 10 0 16,0 3 0-16,0 7 0 15,0-3 0-15,4 2 0 16,0 1 4-16,3 4-8 15,4-8 4-15,4 1 4 16,4-4 0-16,0 0-8 16,3-3 4-16,5-3 4 15,-1-4 0-15,4-3-4 16,0 0 0-16,0-7 0 16,7-3 4-16,0 0-4 15,1-10 0-15,-5 0 4 16,1 0 0-16,-4-6 8 15,4-4 4-15,-8 0 0 16,-4 0 0-16,-3-3-8 0,0-7 4 16,-4 3 0-16,-8-3 0 15,-3 7-8-15,0 7 0 16,-4-1-8-16,4 4 0 16,0 3-16-16,-1 3 4 15,5 4-68-15,3 3 4 16,1 10-68-16,3 6 4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2.29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36 65 128 0,'-11'-10'72'0,"19"10"-64"0,-8 0 0 16,0 0 8-16,0 4 0 15,-4-1-8-15,0 4 0 16,0-1-8-16,1 8 4 16,-1-1 4-16,-4 10 4 0,5 0-4 15,-1 1 4-15,4 5-8 16,4-2 4-16,-1-4 0 16,1 0 0-16,7-6-4 15,1 0 0-15,2-4 0 16,5-6 4-16,0-4-4 15,3-10 0-15,-3-3 20 16,3-16 0-16,-3 2-12 16,0-2 0-16,3-1 4 15,-7-3 4-15,-8 1 4 16,-3-1 0-16,-4 0-16 16,-4 3 4-16,-3 7-12 15,0 4 4-15,-5 2-4 16,1 5 0-16,0 2-20 15,-4 7 4-15,4 7-16 16,-4 2 0-16,0 5-52 0,7 2 0 16,-3 4-52-16,0 7 0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2.552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55 32 372 0,'-60'-36'204'0,"60"36"-228"0,0 0 0 0,0 0 20 15,8 0 4-15,-5 0-52 16,8 0 4-16,8 0-136 16,-4 3 4-16,0 7 152 15,0 3 0-15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2.71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44 31 388 0,'-33'-20'212'0,"22"13"-212"16,11 7 0-16,0 0 0 15,0 0 0-15,0-3-64 0,0 3 4 16,3 0-124-16,-3 0 4 16,8 0 124-16,-5 0 4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3.392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99 13 204 0,'-30'-14'112'0,"0"38"-116"0,23-18 4 15,7 4 4-15,-8 0 4 16,-3 3-4-16,7 4 0 16,-3 6-4-16,7 7 0 15,0 3 0-15,0-3 4 0,11 3-4 16,0-6 4-16,4-7-4 16,4 0 4-16,-4-7 24 15,15-3 4 1,-12-10-12-16,12-7 0 0,-4-9-12 15,-3-4 0-15,-5 0 0 16,1-3 0-16,-8-7 4 16,-3-3 0-16,-8-4 4 15,0 4 4-15,-8 3-12 16,-7 7 0-16,0 6-12 16,0 1 0-16,0 6 0 15,1 6 0-15,-9 8-32 16,8 6 0-16,0 6-44 15,-3 7 4-15,6 4-76 16,12 6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14:11.88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E0E5BD-4F08-4AF9-8E6A-66877BA2BE7D}" emma:medium="tactile" emma:mode="ink">
          <msink:context xmlns:msink="http://schemas.microsoft.com/ink/2010/main" type="writingRegion" rotatedBoundingBox="5858,11382 18377,10468 18479,11868 5960,12783"/>
        </emma:interpretation>
      </emma:emma>
    </inkml:annotationXML>
    <inkml:traceGroup>
      <inkml:annotationXML>
        <emma:emma xmlns:emma="http://www.w3.org/2003/04/emma" version="1.0">
          <emma:interpretation id="{6FC6D09F-5233-4F2E-A6B1-19C42DE5316E}" emma:medium="tactile" emma:mode="ink">
            <msink:context xmlns:msink="http://schemas.microsoft.com/ink/2010/main" type="paragraph" rotatedBoundingBox="5858,11382 18377,10468 18479,11868 5960,127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C1946D-E92A-471A-A7C5-33E0CBAF3E39}" emma:medium="tactile" emma:mode="ink">
              <msink:context xmlns:msink="http://schemas.microsoft.com/ink/2010/main" type="line" rotatedBoundingBox="5858,11382 18377,10468 18479,11868 5960,12783"/>
            </emma:interpretation>
          </emma:emma>
        </inkml:annotationXML>
        <inkml:traceGroup>
          <inkml:annotationXML>
            <emma:emma xmlns:emma="http://www.w3.org/2003/04/emma" version="1.0">
              <emma:interpretation id="{95B330E0-0018-4DE1-ABC5-FDF022731270}" emma:medium="tactile" emma:mode="ink">
                <msink:context xmlns:msink="http://schemas.microsoft.com/ink/2010/main" type="inkWord" rotatedBoundingBox="5858,11382 18377,10468 18479,11868 5960,12783"/>
              </emma:interpretation>
              <emma:one-of disjunction-type="recognition" id="oneOf0">
                <emma:interpretation id="interp0" emma:lang="en-US" emma:confidence="0">
                  <emma:literal>time_up.altaiholeflip,1.o);</emma:literal>
                </emma:interpretation>
                <emma:interpretation id="interp1" emma:lang="en-US" emma:confidence="0">
                  <emma:literal>tine_up.altaiholeflip,1.o);</emma:literal>
                </emma:interpretation>
                <emma:interpretation id="interp2" emma:lang="en-US" emma:confidence="0">
                  <emma:literal>time_up.altaiho(eflip,1.o);</emma:literal>
                </emma:interpretation>
                <emma:interpretation id="interp3" emma:lang="en-US" emma:confidence="0">
                  <emma:literal>time_uP.altaiholeflip,1.o);</emma:literal>
                </emma:interpretation>
                <emma:interpretation id="interp4" emma:lang="en-US" emma:confidence="0">
                  <emma:literal>time_up.altaiholeflip,1.o))^</emma:literal>
                </emma:interpretation>
              </emma:one-of>
            </emma:emma>
          </inkml:annotationXML>
          <inkml:trace contextRef="#ctx0" brushRef="#br0">3579 106 272 0,'-4'-40'152'0,"0"40"-156"0,4 0 0 15,0 0 16-15,-3 0 0 16,-1 3-12-16,0 4 0 16,0 0-4-16,1 3 4 15,-1-1-36-15,0 5 0 16,4-1-144-16,0 4 4 15,15 3 172-15,0-1 4 16</inkml:trace>
          <inkml:trace contextRef="#ctx0" brushRef="#br0" timeOffset="-5705.99">157-316 124 0,'0'0'72'0,"4"3"-12"16,-4-3 0-16,0 0-52 15,0 7 4-15,0 0-8 16,0 3 4-16,0 0-4 0,0 6 4 16,0 7-8-16,0 14 0 15,0 0 0-15,0-1 4 16,4 4-4-16,-4 0 4 16,0 0 0-16,3-7 4 15,-3-3 0-15,0-4 0 16,0-3 0-16,0 1 4 15,0-4-4-15,0-4 0 16,0 4-8-16,0-7 0 16,0-3-40-16,0-3 0 15,0 0-132-15,0-1 4 0</inkml:trace>
          <inkml:trace contextRef="#ctx0" brushRef="#br0" timeOffset="-5359.808">12 0 44 0,'-8'3'28'0,"4"10"24"15,4-13 0-15,0 3-16 16,4 4 0-16,4 0-12 0,-1-1 0 15,1 8 0-15,-1-4 4 16,4-4-8-16,0 1 0 16,1-7 0-16,3 3 4 15,0-3-20-15,3-3 4 16,1 3-12-16,3 0 4 16,4-3 0-16,1-1 0 15,2-2 4-15,1 2 0 16,0 1-16-16,-4 0 0 15,-3 3-84-15,-1 0 4 16,-3 0-24-16,-8 10 4 16</inkml:trace>
          <inkml:trace contextRef="#ctx0" brushRef="#br0" timeOffset="-5089.6438">598-166 192 0,'0'19'108'0,"-22"31"-112"15,22-33 0-15,0 3 24 16,3 3 0-16,-3 4-4 16,0-4 0-16,-3 0-4 15,3-3 0-15,0 0-12 16,0-3 4-16,0-1 0 15,0 1 0-15,3-1-12 16,-3-2 4-16,0 2-96 16,0-6 4-16,0-3 4 0,0-4 0 15</inkml:trace>
          <inkml:trace contextRef="#ctx0" brushRef="#br0" timeOffset="-4940.1901">647-352 240 0,'-12'-10'132'0,"20"26"-172"0,-4-12 4 15,-1 2-8-15,1 4 0 0,-4 0-56 16,0 7 0-16</inkml:trace>
          <inkml:trace contextRef="#ctx0" brushRef="#br0" timeOffset="-4340.4332">770-10 192 0,'0'0'104'0,"11"53"-120"16,-7-40 0-16,0 4 8 15,-4-4 0-15,0 3 24 16,0 4 4-16,0 0-20 15,0 4 4-15,0 2 8 0,0-3 4 16,0-3 12 0,0 0 0-16,0-3 0 0,0-4 4 15,0-6-28-15,0-4 4 16,0-3-4-16,0-10 4 16,0-3-12-16,3-7 4 15,5-10 4-15,-1-3 0 16,1-4-12-16,-1 4 4 15,4 3 0-15,-3 4 4 16,3 6-8-16,-3 3 4 16,-1 7 0-16,8 7 4 15,0 3-8-15,-4 10 4 16,0 6 4-16,0 1 0 31,1 3 0-31,-5-3 0 0,1 2 4 0,-5-2 4 0,1 0-8 16,0-4 4-16,0 4 0 15,-4-8 0-15,3 1-4 16,-3-6 4-16,0-4-4 16,4-4 0-16,4-2-16 15,-1-7 4-15,4-11 0 16,4-2 0-16,0-7 12 16,0 6 4-16,-4 4-8 15,0-1 4-15,1 8-4 16,-1 3 4-16,0 9-4 15,0 4 0-15,-3 7 4 16,-1 3 4-16,-3 6-20 16,0 4 0-16,-1 4-156 15,-3 2 0-15</inkml:trace>
          <inkml:trace contextRef="#ctx0" brushRef="#br0" timeOffset="-3888.472">1379 176 264 0,'3'-37'148'0,"5"50"-220"0,-4-9 4 15,3 2 68-15,4-2 4 16,1 2-4-16,-5-6 0 16,4 0 0-16,4 0 0 0,0 0 0 15,-4 0 0-15,8-6 4 16,3-1 0-16,-3-6 4 15,0-4 4-15,-1-3-8 16,-3 0 4-16,0-3 0 16,-3 3 4-16,-5-3-12 15,0 0 4-15,-7-7 0 16,-3 10 0-16,-1 3 4 16,-7 7 0-16,-4 7-4 15,-4 6 4-15,-7 7-8 16,-4 10 4-16,-7 13-4 15,-8-3 0-15,8 7 0 16,-1-1 0-16,5 1 4 16,6-1 0-16,9 1-4 15,3-7 4-15,7-4-4 16,5 1 4-16,6-4 4 0,9-3 0 16,6-3-8-16,5-4 4 15,7 0-68-15,7-6 0 16,4-7-80-16,11-4 4 15</inkml:trace>
          <inkml:trace contextRef="#ctx0" brushRef="#br0" timeOffset="-3572.8407">1692 322 236 0,'-7'-10'132'0,"7"20"-140"16,4-4 0-16,3 1 16 15,1 0 0-15,-1-4 20 16,8-3 0-16,4 0-20 15,-1 0 0-15,1 0-12 16,0 0 4-16,-1-3-4 16,5 3 0-16,3-4-100 15,0 4 4-15,0 0-8 16,4-3 0-16</inkml:trace>
          <inkml:trace contextRef="#ctx0" brushRef="#br0" timeOffset="-2869.3968">2275-4 136 0,'-15'7'76'0,"8"16"-36"0,7-16 4 16,0 6-24-16,-4 4 4 0,0-1-24 15,1 4 4-15,6 7-4 16,1 3 0-16,4 6 4 16,3-6 0-16,0-3 0 15,4-1 4-15,0-3 4 16,7-3 4-16,-3-3 8 16,3-7 0-16,1-3-8 15,3-11 4-15,0-6-8 16,0-6 0-16,8-8 0 15,-4-2 4-15,-4-14-4 16,-4 0 4-16,-3-6-16 16,0 6 4-16,-8 7-12 15,-4 3 4-15,-3 6-40 16,0 5 0-16,-1 5-48 0,1 8 4 16,-4 6-52-16,0 10 4 15</inkml:trace>
          <inkml:trace contextRef="#ctx0" brushRef="#br0" timeOffset="-2612.49">2847-50 204 0,'-4'6'112'0,"4"38"-116"0,0-34 0 0,0 6 4 15,0 4 4-15,0 3 0 16,0 4 4-16,0 3-4 16,0 6 4-16,0 4-4 15,0-3 4-15,0 2 8 16,0 5 0-16,0-8 4 16,-4 1 4-16,4-7-4 15,-4-4 0 1,1-9 0-1,-5-14 0-15,1-6-20 16,-1-4 4-16,5-10-4 16,-1-12 4-16,4-11-12 15,7-17 0-15,5-9 8 16,6-10 0-16,5-1-4 0,3 14 0 16,4 7 0-16,-4 3 4 15,0 9-4-15,0 11 0 16,0 10 0-16,0 6 0 15,1 7 0-15,-5 10 4 16,0 17 0-16,-3 6 4 16,0 7-8-16,-8 3 4 15,-7 4 20-15,-4-4 4 16,-4 0 12-16,-11-6 4 31,-30-1-28-31,4-6 4 16,0-3-48-16,4-4 0 0,7-3-180 15,4-3 4-15,7-7 148 16,26-20 4-16</inkml:trace>
          <inkml:trace contextRef="#ctx0" brushRef="#br0" timeOffset="584.4128">4206 156 244 0,'-18'-34'136'0,"-8"41"-160"16,22-7 0-16,0 0 24 15,-3 0 0-15,-5 0 0 0,-3-3 0 16,-3 3 0-16,-5 0 4 16,1 3-8-16,-8 0 4 15,8 4-4-15,3 0 4 16,0 6-4-16,1 4 4 16,3-1 0-16,3 1 4 15,5-1-8-15,3 1 0 16,8 0 8-16,0-4 4 15,3-3 0-15,4-4 0 16,4-2 8-16,4-4 0 16,0-7 8-16,-1-3 4 15,5-3-16-15,3-4 0 0,-7 1-4 16,-1-4 4 0,5-4-12-16,-8-5 4 0,0 5-4 15,0 8 4-15,-4-1-4 16,0 4 0-16,4 6-4 15,-8 7 0-15,1 4 4 16,-1 2 4-16,-3 4-4 16,0 3 0-16,-4 4 0 15,3 0 0-15,1 3-32 16,0 3 4-16,-4-3-40 16,7 0 0-16,5 0-68 15,-1-4 0-15</inkml:trace>
          <inkml:trace contextRef="#ctx0" brushRef="#br0" timeOffset="869.6112">4651-303 236 0,'-4'-33'128'0,"8"37"-136"0,-4-4 4 16,4 6 8-16,-1 1 0 15,-3 3 4-15,0 3 4 16,0 14-8-16,0 9 4 16,0 11-8-16,0 6 4 0,-3-3 8 15,-1-1 4-15,0 4-20 16,0-6 4-16,1-1 4 16,-1-2 4-16,0-5-44 15,4-5 0-15,0-8-32 16,4-3 0-16,0-9-40 15,3-14 0-15</inkml:trace>
          <inkml:trace contextRef="#ctx0" brushRef="#br0" timeOffset="1351.0921">4972-489 288 0,'-15'-26'156'0,"15"49"-164"16,0-10 0-16,0 7 4 15,-4 10 4-15,1 10 8 16,-5 10 4-16,-3 6-8 0,0 7 4 16,0 4-4-16,3-7 0 15,1-4 0-15,-1 0 0 16,1-6 0-16,-1-3 0 16,4-7-12-16,1-1 4 15,-1-9-72-15,-3-3 0 16,-1-7-80-16,-3-4 4 15</inkml:trace>
          <inkml:trace contextRef="#ctx0" brushRef="#br0" timeOffset="1355.0962">4430 39 292 0,'23'-76'160'0,"10"49"-168"0,-18 24 4 0,8 0 8 16,7-7 0-16,3-3 4 15,5-1 0-15,7 4-8 16,3 0 4-16,-3 10-4 16,3 0 4-16,1 4-76 15,0-1 4-15,-1 4-96 16,-7 6 4-16</inkml:trace>
          <inkml:trace contextRef="#ctx0" brushRef="#br0" timeOffset="1799.3318">5424-57 212 0,'-19'-10'116'0,"12"-3"-104"0,3 10 0 16,0-1 8-16,-3 4 0 15,-4 0-16-15,-4 4 0 16,-4 6-12-16,-3 9 4 15,-4 8 4-15,-1 3 4 16,5 0-4-16,3-4 0 16,-3 4 0-16,11-3 4 15,3-4-4-15,5 0 4 0,3-3 0 16,3-7 4 0,5-3-4-16,7-3 0 0,7-4 0 15,0-6 0-15,8-7-4 16,0-3 0-16,4-14 12 15,-4 1 0-15,0-4 4 16,-4 3 4-16,-8 4-8 16,-3 3 0-16,-3 7-12 15,-9 3 0-15,-3 7-4 16,-3 6 4-16,-5 3 0 16,-3 14 0-16,0 0 0 15,0 4 0-15,-1 2 0 16,1 4 4-16,0 3-4 15,3-3 0-15,5-3-4 16,3-1 0-16,3-3-36 16,5-3 4-16,3-3-32 15,4-7 0-15,7-7-76 16,8-3 4-16</inkml:trace>
          <inkml:trace contextRef="#ctx0" brushRef="#br0" timeOffset="2028.6248">5700-83 196 0,'-22'3'108'0,"11"27"-100"0,11-24 0 15,0 11 24-15,0 3 0 16,4 3-20-16,-1 0 4 16,5 4-8-16,3-4 4 0,0 4-12 15,4-4 4-15,0-3 0 16,4 3 4-16,-1-6-4 15,5-7 0-15,-1 0-56 16,1-7 4-16,-1-6-128 16,4-4 0-16</inkml:trace>
          <inkml:trace contextRef="#ctx0" brushRef="#br0" timeOffset="2876.3909">6141-748 252 0,'-15'-9'140'0,"15"125"-148"15,0-96 0-15,0 10 4 0,0 6 4 16,0 7 0-16,0 14 4 16,0 16 0-16,0 0 4 15,0 3 4-15,0-3 4 16,0-10 0-16,-3-10 0 15,-1-3-4-15,4-10 0 16,0-7-8-16,0-10 4 16,0-6-4-16,4-7 0 15,-1-7-8-15,5-13 4 16,3-10 0-16,4-13 0 0,4-7-4 16,3 4 4-1,-3-4 0-15,3 10 0 0,-3 4 8 16,-1 6 4-1,-3 10-4 1,-3 10 4-16,-5 13 0 16,-3 4 0-16,-8 6 12 15,0 3 0-15,-7 1-4 16,7 0 0-16,-3-4-16 16,7-3 4-16,0 0-4 15,4-4 4-15,11 1-4 16,11-4 0-16,15-3-8 15,7-3 0-15,8-4-120 16,4 0 4-16,15 7-84 16,0-23 0-16</inkml:trace>
          <inkml:trace contextRef="#ctx0" brushRef="#br0" timeOffset="6456.8095">6186-67 72 0,'-15'-13'40'0,"26"-7"8"0,-7 20 0 0,0 0-16 16,0-3 4-16,-1-1-8 16,1-2 4-16,0-1-20 15,3 0 0-15,-3 1-12 16,3-1 4-16,1 4 4 15,3-1 0-15,-3 8-4 16,3-8 4-16,0 1 0 16,0 6 4-16,4-3-8 15,0-3 4-15,0 0-16 16,4 9 4-16,3 4 4 16,-7 0 4-16,-4 0-8 15,0 4 4-15,1-1 0 16,-5 4 4-16,1 2-4 15,-5 5 0-15,1 2 0 16,-4-3 0-16,0 1 8 0,0-1 4 16,0 4 0-16,-4-1 0 15,1 1-8-15,-1 3 0 16,-4-4-4-16,5 1 4 16,-1-4 8-16,0 0 0 15,0-3-4-15,1-3 0 16,-1-4 0-16,4 0 0 15,-4-3-4-15,4-3 0 16,0-1 0-16,0 1 0 16,0-7-4-16,0 3 4 15,0-3-4-15,0-3 4 0,0-4-4 16,0 4 4 0,0-3-4-16,0-4 0 0,0 0-4 15,4 0 4-15,-4-4 0 16,4-2 0-16,-4 2 0 15,0-2 4-15,0-1-4 16,0 1 4-16,0-8-8 16,0-2 4-16,0-4 0 15,0 3 0 1,-4-6-4 0,0 3 0-16,0 7 0 15,1 3 4-15,-5 0-4 16,1 7 4-16,-1-4 0 15,-3 7 0-15,4 4-4 16,-5-1 4-16,-2 4 4 16,-1-1 0-16,0 4-8 0,0 0 4 15,0 0 0-15,0 0 0 16,-4 0-56-16,4 7 4 16,0 3-160-16,0 7 4 15</inkml:trace>
          <inkml:trace contextRef="#ctx0" brushRef="#br0" timeOffset="11364.4897">7273-930 160 0,'-7'-10'88'0,"-20"17"-92"0,24-4 4 0,-1 0 20 16,-7 1 0-16,3 2 0 15,-3 1 0-15,-4 3-12 16,-4 13 4-16,-3 7 0 15,-4 13 0-15,0 4 0 16,-4-1 0-16,-4 4 0 16,4 6 4-16,8 4-12 15,3 0 4-15,4 6-4 16,4 7 0-16,11-6 4 16,4 2 0-16,11-9-8 15,0-7 0 1,22 10-108-1,8-3 0-15,11-13-8 16,30-18 0-16</inkml:trace>
          <inkml:trace contextRef="#ctx0" brushRef="#br0" timeOffset="19500.8934">7762-366 100 0,'-7'0'56'0,"11"-3"-40"0,-4 3 0 0,0 3 12 16,-4 1 4-16,-4-1-20 15,-3 0 4-15,-4 4-12 16,-3 0 4-16,-12-1-12 0,-4 4 4 16,0 0 0-16,-3 0 4 15,0-3 8-15,-4-1 4 16,7-2-4-16,0-4 0 16,1-4-8-16,3-2 4 15,4-4-4-15,3 0 4 16,8-3-8-16,8-1 0 15,7-2-4-15,4 2 4 16,3-2-4-16,8 2 0 16,4-5 4-16,7 2 0 15,11 0 0-15,4-3 4 16,0-3-4-16,4 3 0 16,-7 0 0-16,-5 0 0 0,1 4 4 15,-8-1 0-15,-4 1-4 16,-3 2 4-16,-4 1-4 15,-7 3 4-15,-5 0-4 16,-3 4 4-16,-3-1 0 16,-5 4 4-16,-3-1-8 15,0 4 4-15,-4 4-8 16,0 2 4-16,-4 4 0 16,0 7 0-16,1 3-4 15,3 3 4-15,4-3-4 16,-1 3 4-16,5 4 0 15,-1 3 4-15,5 3-4 16,6 3 0-16,5 1 4 16,-1-1 0-16,1 4 8 15,-1-3 4-15,1-1-4 0,-1 1 0 16,1-7-4-16,-5-4 0 16,1-3-8-16,0-6 4 15,0-4-4-15,-1 1 0 16,1-4-68-16,-4-1 4 15,0-2-100-15,0-7 4 16</inkml:trace>
          <inkml:trace contextRef="#ctx0" brushRef="#br0" timeOffset="20041.554">8315-827 252 0,'15'-77'136'0,"-7"44"-140"15,-1 27 0-15,1-4-4 16,-1-4 4-16,0 1 4 16,-7-4 0-16,0 4 4 15,-3 0 0-15,-5 0-4 0,1 3 0 16,-4 3-4-16,3 0 4 16,-7 4 0-16,0 3 0 15,-3 7 0-15,-5 3 4 16,4 6-8-16,-3 8 4 15,0 9 0-15,3 7 0 16,0 3 0-16,4 7 4 16,0 3-8-16,4-7 4 15,4-3 4-15,3 0 4 16,0 1-4-16,4-1 4 16,0-7 0-16,4 1 0 15,0-4-4-15,-1-3 4 16,1 0 0-1,0-7 4-15,-4-3-12 16,0-3 0-16,0-4-52 16,0 0 0-16,-4-3-112 15,0-3 0-15</inkml:trace>
          <inkml:trace contextRef="#ctx0" brushRef="#br0" timeOffset="20282.8737">7957-492 240 0,'0'-10'132'0,"18"27"-144"16,-10-11 4-16,-1 1 4 0,4 0 4 16,1-1 0-16,-1 4 0 15,0 0 0-15,4 0 0 16,0-3 0-16,0 0 4 15,-4 2-12-15,11-2 4 16,-7-4-80-16,8-3 0 16,-5 0 4-16,1-3 0 15</inkml:trace>
          <inkml:trace contextRef="#ctx0" brushRef="#br0" timeOffset="20868.7984">8607-1006 236 0,'-4'-10'132'0,"8"49"-144"16,-1-29 4-16,-3 4 8 16,0-1 4-16,0 10 4 15,0 7 0-15,-3 3 0 16,3 4 4-16,0 9-12 15,0-6 0-15,0-3 0 16,0-1 4-16,0 1 8 16,0 3 4-16,0-4-16 15,0 1 0-15,0-4 0 16,0 0 0-16,0-3-60 16,0 0 0-16,0-7-84 0,0-3 0 15</inkml:trace>
          <inkml:trace contextRef="#ctx0" brushRef="#br0" timeOffset="20873.3021">8842-591 340 0,'4'-37'184'0,"-1"47"-196"0,1 0 4 0,0 7 4 16,0-4 0-16,7 0 4 15,-8 4 0-15,1-1 0 16,-4 1 0-16,0 0-20 16,0-1 4-16,-7 4-72 15,-1 0 4-15,1-3-56 16,-4 2 4-16</inkml:trace>
          <inkml:trace contextRef="#ctx0" brushRef="#br0" timeOffset="20965.9535">8980-1023 304 0,'-22'-13'164'0,"29"46"-280"16,-3-23 4-16,0 3-4 0,-1 0 0 15</inkml:trace>
          <inkml:trace contextRef="#ctx0" brushRef="#br0" timeOffset="21481.5724">9088-515 252 0,'-7'3'136'0,"14"44"-148"0,-3-34 4 16,4 4 4-16,-5 6 4 15,1 3 0-15,-4 1 0 0,0-4 0 16,0 4 4-16,-4 3-4 16,1 0 4-16,-1-4 0 15,0 4 4-15,0-10 24 16,-3-3 4-16,-1-4-24 16,1-7 0-16,-4-9-12 15,3 0 4-15,1-10-4 16,-1-1 4-16,5-6-4 15,-1-13 0-15,4-3-4 16,11-4 0-16,4-10 0 16,4-3 4-16,3-7 0 15,1 7 0-15,-1 10-4 16,4-4 4-16,-4 11-8 16,5 6 4-16,-5 7 0 0,8 9 0 15,-8 8 4-15,1 6 0 16,-1 6 4-16,-3 8 0 15,0 2 8-15,-5 1 0 16,-2-1 16-16,-9 1 4 16,-3 0 0-16,-3-1 4 15,-9-2-28-15,-2-5 0 16,-9 1-8-16,-3-3 0 16,0 0-24-16,0-1 0 15,0 1-152-15,7-4 0 16,4 7 68-16,4-6 4 0</inkml:trace>
          <inkml:trace contextRef="#ctx0" brushRef="#br0" timeOffset="27219.9283">9884-296 112 0,'-15'-3'64'0,"23"13"-72"0,-8-10 0 0,7 0 8 15,-7 0 0-15,0 0 36 16,0 3 4-16,0 0-20 16,-7 4 4-16,-1-4-28 15,1 4 4-15,3 0 8 16,-4-1 4-16,5-2 4 15,-1 2 0-15,0-3-8 16,0 1 0-16,4-4-4 16,-3 0 0-16,3 0-4 15,0 0 0-15,0-4 0 16,7 1 0-16,-7 0 4 16,0 0 4-16,4-1 4 0,-4 1 0 15,4 0-16-15,-4-1 4 16,3 1 0-16,1 3 4 15,0 0-4-15,0 3 4 16,3 1 8-16,-3 2 4 16,-8 4-8-16,-3 10 4 15,-5 10-8-15,-14 3 0 16,-4 4-8-16,-11 6 4 16,-7 3-64-16,-5 4 4 15,1 3-96-15,11-6 0 16</inkml:trace>
          <inkml:trace contextRef="#ctx0" brushRef="#br0" timeOffset="41148.7983">10478-731 124 0,'4'-26'72'0,"-1"19"-72"0,-3 7 0 15,0 0 16-15,4 0 0 16,0 0 16-16,0 3 4 16,-1 4-20-16,1-1 0 15,0 8-12-15,0 2 4 16,-1 8 0-16,-3 2 0 15,4 1 0-15,-4 6 0 16,0 7-4-16,0 0 4 16,4-1 8-16,-1 5 4 15,1-1-20-15,0 3 4 0,0 1 0 16,3-4 0-16,-3-3 0 16,3 3 0-16,-3-10-4 15,0-3 4-15,0-7 0 16,-1-3 0-16,1-3-16 15,0-7 0-15,-1-4-100 16,1-6 0-16,4-10 16 16,7-19 0-16</inkml:trace>
          <inkml:trace contextRef="#ctx0" brushRef="#br0" timeOffset="41374.8421">10896-283 356 0,'0'-40'196'0,"-3"21"-184"0,3 19 4 16,0-4-20-16,0 1 4 15,0 0-12-15,0-4 4 16,-4 0 16-16,0 1 4 16,0-1-32-16,1 0 0 15,3 1-60-15,-4-1 4 16,4 7-88-16,7 0 0 15,1 7 140-15,3-4 4 16</inkml:trace>
          <inkml:trace contextRef="#ctx0" brushRef="#br0" timeOffset="41795.1928">11326-588 244 0,'-26'-23'132'0,"7"79"-148"15,15-46 4-15,-3 3 8 16,-1 4 0-16,-3 6 4 16,4 4 4-16,-1 3 4 15,8 3 0-15,0-3-8 16,4-4 4-16,3 1 8 15,1-4 0-15,3 4 16 16,4-11 0-16,0-3-12 0,0-6 0 16,4-4 0-16,-1-3 0 15,1-6 0-15,0-7 4 16,-4-7 0-16,3-10 4 16,-7 0 8-16,-3-3 0 15,-4-7-16-15,-8-7 0 16,-4 4-16-16,-7 7 4 15,-3 2-16-15,-5 11 0 16,-3 13-68-16,0 10 4 16,0 10-124-16,-4 10 0 15,8 7 148-15,-1-1 4 0</inkml:trace>
          <inkml:trace contextRef="#ctx0" brushRef="#br0" timeOffset="42572.5073">11505-1216 188 0,'-7'-13'104'0,"3"-4"-104"0,4 17 4 0,4 7-4 15,-1-4 0-15,5 4 4 16,3 3 4-16,4 7-8 16,0 13 4-16,7 6-4 15,4 11 0-15,4 16 4 16,4 13 4-16,0-3 4 16,-1 0 0-16,-3 7 20 15,-4-4 4-15,-3 0-12 16,-8-2 0-16,-8 2-12 15,-3 4 0-15,-12-4-8 16,-7-3 4-16,-7-7-16 0,3-12 0 16,-3 5-164-16,3-12 4 15,4-7 100-15,8-17 0 16</inkml:trace>
          <inkml:trace contextRef="#ctx0" brushRef="#br0" timeOffset="43535.8021">12088-767 104 0,'-8'-7'56'0,"8"30"-72"0,0-23 0 16,0 0 20-16,0 0 0 16,4-3 44-16,0 0 0 15,3-1-32-15,-3-6 4 16,0 4-16-16,-1-1 0 0,1 0 0 16,0 1 0-16,0 2 0 15,-1 1 0-15,1 0-4 16,0-1 0-16,0 1 0 15,-1 3 0-15,5 7 0 16,-1-1 4-16,1-2 8 16,-1 6 0-16,1 0 0 15,-5 3 4-15,5 3-8 16,-1 8 4-16,-3 2 0 16,0 1 0-16,-4 3 0 15,-4 3 4-15,0 3-16 16,-3 1 4-16,-4 0-4 15,0-1 4-15,-1 1-4 16,-3 2 0-16,0 1-104 16,0-3 4-16,1-1-8 15,2-6 0-15</inkml:trace>
          <inkml:trace contextRef="#ctx0" brushRef="#br0" timeOffset="43717.8086">12439-1080 504 0,'-8'-76'276'0,"-3"63"-348"0,15 16 4 16,7 4-64-16,8 3 0 0,3 0-52 15,4 3 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3.85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29 206 192 0,'-8'-20'104'0,"5"30"-112"0,3-10 0 0,0 4 4 16,0 2 0-16,0 4 4 16,-8 7 0-16,4 13 0 15,-3 0 4-15,7 0-8 16,0 3 4-16,7 7 4 16,5-4 0-16,-1-3 12 15,0-6 0-15,8-11 12 16,3-6 0-16,4-10 4 15,0-6 0-15,4-7-8 16,-4-7 0-16,1-7-4 16,-5-9 4-16,-3-1 8 15,-12-6 4-15,-7-7-36 0,-11 0 0 16,-4 4-40-16,-4 3 0 16,-3-1-96-16,-1 8 4 15,-3-1 16-15,11 7 0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4.59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0 80 72 0,'0'0'40'0,"4"4"0"0,3-1 4 0,-7-3-20 16,8 0 4-16,-1 0-12 15,1 0 0-15,3 3-8 16,0-3 0-16,0 0-4 16,8 0 4-16,-8-3 8 15,11-4 0-15,-3 1-12 16,0-1 4-16,7-3-8 16,-4 3 0-16,-3-2 4 15,0 2 0-15,-4 0-8 16,3 4 4-16,-6 0 12 15,-5-1 0-15,1 1-4 16,-5 0 4-16,5-1-4 16,-5 1 4-16,-3 0-12 15,0-1 4-15,0 4-8 16,0 0 4-16,0 0-76 16,-3 4 0-16,3-1-56 0,0 4 4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8.512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373 56 148 0,'-4'-24'80'0,"1"8"-40"0,3 13 0 15,0-1-24-15,0 1 4 16,0 0-16-16,0-1 4 15,0 4-12-15,3 7 4 16,1 6 4-16,0 7 0 16,-4 10-4-16,7 3 0 15,-7 7 0-15,0 10 4 16,0-4-4-16,0 1 0 0,0-4 8 16,0 3 4-1,0-2 16-15,0-8 0 0,0-3-12 16,-7-6 0-16,7-4-16 15,-4-3 0-15,0-13 4 16,-3-7 0-16,-8-4-4 16,8 1 4-16,-8-10-4 15,3 3 4-15,-2 0-4 16,-9-3 4-16,1 3-4 16,-4 3 0-16,7 0 0 15,-4 4 0-15,5 3 4 16,-1 3 0-16,0 4-8 15,-3 6 4-15,3 4 0 16,-3 6 0-16,3 7 0 16,1-3 0-16,6-1 0 0,1 1 0 15,4-4 0-15,7 0 0 16,7-6 0-16,4-4 0 16,4 4 0-16,4-7 4 15,0 0-32-15,7 0 4 16,0-4-48-16,4 1 0 15,0-4-76-15,3 0 0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8.982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119 38 220 0,'-22'-36'124'0,"14"33"-136"15,8 3 0-15,4 0 12 16,-4 0 4-16,0 0-4 16,-4 0 0-16,-3 6 4 15,-4 4 4-15,3 10-8 16,-3 3 4-16,0 1-4 16,0 9 0-16,3 3 0 15,-3 4 4-15,7 0-4 16,0-3 4-16,4-8 4 15,0-2 0-15,8-4-4 16,3-6 0-16,4-11 4 0,0-6 4 16,0-9 0-16,4-11 0 15,-4-10 8-15,3-3 0 16,-7-1 0-16,-3-2 4 16,-1 3-16-16,1 6 4 15,-4 4-16-15,-1 6 4 16,5 4 0-16,-1 6 0 15,1 7-4-15,-1 7 4 16,4 3 0-16,1 3 0 16,3 4-32-16,0-1 4 15,-1 1-28-15,1 6 0 16,-7 0-24-16,7 1 0 0,0-8-8 16,-4-6 4-16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9.381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152 62 204 0,'-11'-47'112'0,"11"31"-104"16,0 16 0-16,0 0-12 15,4 0 4-15,3 3 0 16,1 0 0-16,-5 4 0 16,8 3 0-16,-3 0 0 15,3 0 0-15,4-3 0 16,-4 2 4-16,-7-2-4 15,7-4 4-15,-7-3 24 16,0 0 4-16,-4 0-8 16,0-3 4-16,0 3-28 0,0 0 4 15,0 0-8-15,0 0 0 16,7 7 0-16,-3-1 4 16,-4 4 0-16,7 4 0 15,-3 2 0-15,4 4 4 16,-1 10-8-16,-3 3 4 15,7 7 0-15,-4 3 4 16,-7 4 12-16,0-4 4 16,0-3 0-16,-7 0 0 15,-8-4-8-15,-4-3 0 16,-7 1-4-16,-4-5 0 16,-3-2-8-16,-5 0 0 15,5-11-16-15,-1-3 0 0,8-6-84 16,0-7 4-16,15-10-68 15,7-20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9.805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0 99 148 0,'7'-7'80'0,"42"-6"-32"0,-34 10 4 16,3-1-48-16,5-2 4 15,-5-1-8-15,12-3 0 0,0 3 0 16,0-3 4-16,7 4 0 15,-10-4 0-15,-1 3-16 16,-8 4 4-16,1 0-72 16,0-1 0-16,-8 4-4 15,-11 0 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19.997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3-4 200 0,'-8'4'108'0,"16"16"-96"16,-5-11 0-16,-3 1 0 15,8 4 4-15,-5 2-16 16,1 4 4-16,0 3-4 0,-4 7 4 16,11 4-4-16,0 2 4 15,-7 1-40-15,0-4 0 16,7-3-112-16,-4-4 0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20.25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5 29 228 0,'-8'-30'128'0,"8"33"-136"0,8-3 4 0,3 0-8 15,4 0 4-15,0 0 16 16,3 0 4-16,-3 0-8 16,15 0 4-16,-4 0-4 15,-3 0 0-15,7 0-4 16,-4 4 0-16,-4-1-4 16,1-3 4-16,-5 3-40 15,1-3 0-15,3 0-84 16,-3-3 0-16,-4 0 112 15,-4-1 0-15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25:20.40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5 13 240 0,'-8'-17'132'0,"8"17"-132"0,4 10 4 15,0 0 24-15,7 7 4 16,4 6-24-16,-4 3 0 15,-7 11-4-15,7 6 4 16,-4 10-60-16,5 24 0 16,-12 22-128-16,-23 1 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17:12.850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6F38A76-0D26-4FBB-9BCF-DBC94C4137E0}" emma:medium="tactile" emma:mode="ink">
          <msink:context xmlns:msink="http://schemas.microsoft.com/ink/2010/main" type="writingRegion" rotatedBoundingBox="13935,10718 14709,10718 14709,15124 13935,15124"/>
        </emma:interpretation>
      </emma:emma>
    </inkml:annotationXML>
    <inkml:traceGroup>
      <inkml:annotationXML>
        <emma:emma xmlns:emma="http://www.w3.org/2003/04/emma" version="1.0">
          <emma:interpretation id="{40E331F6-71D1-4D65-90C2-CF2FCE33969F}" emma:medium="tactile" emma:mode="ink">
            <msink:context xmlns:msink="http://schemas.microsoft.com/ink/2010/main" type="paragraph" rotatedBoundingBox="13935,10718 14709,10718 14709,15124 13935,151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6C3850-BE6C-4728-95D2-A4F8BCC4E62F}" emma:medium="tactile" emma:mode="ink">
              <msink:context xmlns:msink="http://schemas.microsoft.com/ink/2010/main" type="line" rotatedBoundingBox="13935,10718 14709,10718 14709,15124 13935,15124"/>
            </emma:interpretation>
          </emma:emma>
        </inkml:annotationXML>
        <inkml:traceGroup>
          <inkml:annotationXML>
            <emma:emma xmlns:emma="http://www.w3.org/2003/04/emma" version="1.0">
              <emma:interpretation id="{2BA81035-25EC-46DC-8635-BB3C24560695}" emma:medium="tactile" emma:mode="ink">
                <msink:context xmlns:msink="http://schemas.microsoft.com/ink/2010/main" type="inkWord" rotatedBoundingBox="13935,10718 14709,10718 14709,15124 13935,15124"/>
              </emma:interpretation>
              <emma:one-of disjunction-type="recognition" id="oneOf0">
                <emma:interpretation id="interp0" emma:lang="en-US" emma:confidence="0">
                  <emma:literal>!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h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269 90 52 0,'-4'0'32'0,"-3"-4"-12"0,7 4 4 16,0 0-36-16,0 4 4 16,-4-1 28-16,0 0 0 0,1 4-20 15,-1 0 4-15,-4 2 4 16,5 8 4-16,-5-4-4 15,1 1 4-15,-1-1-8 16,4 0 4-16,-3 7 0 16,0 3 0-16,-1 4-4 15,4 3 4-15,1 6-4 16,-1-2 0-16,4 2 0 16,0-3 4-16,0 0 4 15,0 1 0-15,0 2-4 16,0-3 4-16,4 1-8 15,-1 2 0-15,5-3 0 16,3 1 0-16,-4-1-4 16,5 0 0-16,-1 0 4 15,0 0 4-15,4 4 4 16,-4 3 4-16,0 0-16 16,-3-4 4-16,3 7-4 15,-3-3 4-15,-5 3-4 0,1-6 0 16,0-1 4-16,0 1 0 15,-1-1 8-15,-3 4 4 16,0-3-4-16,0-1 0 16,-3 1-12-16,-1 3 4 15,-4 6-4-15,1 4 4 16,-4-4 0-16,-1 1 0 16,1-1-8-16,0-3 4 31,-11 14 0-31,-1-4 4 15,1 0 0-15,-1-6 0 0,5-4-4 16,-1-3 0-16,0-4 4 16,1 7 0-16,3-6-4 15,0-7 0-15,4-4 0 16,-1 1 4-16,1-7 0 16,4 3 0-16,-1-13-4 15,-3 0 4-15,4 0-4 16,-1-7 0-16,1 1 0 15,3-1 0-15,-4-6 0 16,5-1 0-16,-1 1 0 16,0 0 0-16,0-1-4 15,4 1 0-15,0 6 4 16,0-6 4-16,0 3-12 16,4-3 4-16,4 3 4 15,-1 6 4-15,4 1-4 16,1-4 0-16,3 4 0 0,-4 0 0 15,4-1-4-15,3 4 4 16,-3 0 0-16,4 3 0 16,0-3 0-16,-1 10 4 15,-3 0 0-15,0-3 0 16,4 3-8-16,0 3 0 16,-5-3 4-16,1 0 4 15,0 0 0-15,-3 3 4 16,-1 0-4-16,-4 4 0 15,1-1-4-15,-5 4 4 0,1-3-4 16,0-1 0-16,-4 1 0 16,0-1 4-16,0 1 0 15,-4 0 0-15,0 9-4 16,-3-3 4-16,0 0 0 16,-1 1 0-16,-3 2-4 15,3 1 0-15,1-1 0 16,3-6 0-16,-3 0 0 15,3 0 0-15,0 0 0 16,4 0 0-16,0 3 0 16,0 0 4-16,0 0-4 15,4 0 0-15,0 1 0 16,-1-1 4-16,-3 7-8 16,4 0 0-16,0-1 4 15,3-2 0-15,1-1 0 16,-1 8 4-16,-3-5-4 0,4-5 4 15,-1-1-4-15,0-3 0 16,-3 3 0-16,4-3 0 16,-1 0 4-16,1 0 0 15,-1-4-8-15,1 1 4 16,-1-4 0-16,0 4 0 16,1-4 4-16,-1 0 0 15,1-3-4-15,-1-3 4 16,1-1-4-16,-1 1 4 15,5-1-4-15,-1 1 4 0,0 3-8 16,0 3 4-16,4 0 0 16,0 1 0-16,0-1 0 15,0 0 0-15,4-3 0 16,-1 0 4-16,1-3-4 16,0-1 0-16,3-3-20 15,12 7 4-15,14-10-236 16,16-6 4-16</inkml:trace>
          <inkml:trace contextRef="#ctx0" brushRef="#br0" timeOffset="-54181.1276">276 0 120 0,'-29'0'68'0,"-1"-3"-40"0,26 3 4 15,0 0-4-15,-11 0 4 16,0 3-20-16,-3 0 0 16,3 1-8-16,-4-1 0 15,0 0 0-15,4 4 4 0,0 0-12 16,1 2 4-16,-1 1 4 15,3 0 0-15,1 4 0 16,4-1 0-16,-1 0 0 16,5 4 0-16,-5 3-4 15,8-4 4-15,8 4-4 16,-1 10 0-16,0 0 4 16,5 3 0-16,-1 4 0 15,4 6 0-15,3-7 8 16,-3 1 0-16,0-4-4 15,0 0 4-15,-3 4-8 16,-1-4 4-16,0 4-8 16,-4-1 4-16,1-3 0 15,-1 4 4-15,-3-1-4 16,-4-6 4-16,-4 7-12 16,1-1 4-16,-5 7 0 0,-3 4 4 15,-4-4 0-15,0 0 0 16,0-3-8-16,0-3 0 15,4-1 12-15,0-9 0 16,0-1-8-16,-1-6 0 16,5 0 0-16,-1-3 0 15,1-4 0-15,3-3 0 16,0 0 4-16,4-3 0 16,0-1-8-16,4-2 4 15,4 2 0-15,-1-6 4 0,1 4-4 16,3-4 4-16,0 3-8 15,4 0 4-15,0 4-4 16,0-1 4-16,0 8 0 16,0-1 0-16,-4 4 0 15,0 3 4-15,0 3-4 16,-3 0 0-16,-1 4 0 16,-3 2 0-16,0 11 0 15,-4 0 4-15,0 0-4 16,0 3 4-16,0 0 0 15,0-3 4-15,0-3-8 16,0-1 0-16,0 1 4 16,0 3 0-16,0-4 0 15,0 1 0-15,0-1-4 16,0-3 4-16,0 1-4 16,0 2 4-16,0 1-4 0,3-8 4 15,5 5 0-15,-1-8 0 16,5 1 8-16,-1 3 4 15,4-14-20-15,3 4 4 16,5-3-20-16,-1-1 0 16,1 1-128-16,-1 13 0 15,8 10 28-15,-26 3 4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16:33.96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C7BBCA-D9C1-4C22-BF14-F8FF70D03AA7}" emma:medium="tactile" emma:mode="ink">
          <msink:context xmlns:msink="http://schemas.microsoft.com/ink/2010/main" type="writingRegion" rotatedBoundingBox="13427,10772 21204,10182 21633,15834 13857,16425"/>
        </emma:interpretation>
      </emma:emma>
    </inkml:annotationXML>
    <inkml:traceGroup>
      <inkml:annotationXML>
        <emma:emma xmlns:emma="http://www.w3.org/2003/04/emma" version="1.0">
          <emma:interpretation id="{9105ECC2-1BFD-4C9F-86D7-68F6BDFD7B5C}" emma:medium="tactile" emma:mode="ink">
            <msink:context xmlns:msink="http://schemas.microsoft.com/ink/2010/main" type="paragraph" rotatedBoundingBox="14746,10800 20236,10099 20346,10961 14857,116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3358E1-70F1-4C03-8DBC-7BED3389E3ED}" emma:medium="tactile" emma:mode="ink">
              <msink:context xmlns:msink="http://schemas.microsoft.com/ink/2010/main" type="line" rotatedBoundingBox="14746,10800 20236,10099 20346,10961 14857,11662"/>
            </emma:interpretation>
          </emma:emma>
        </inkml:annotationXML>
        <inkml:traceGroup>
          <inkml:annotationXML>
            <emma:emma xmlns:emma="http://www.w3.org/2003/04/emma" version="1.0">
              <emma:interpretation id="{F749F428-43A4-4DF7-B9F7-A1F152FAB8DF}" emma:medium="tactile" emma:mode="ink">
                <msink:context xmlns:msink="http://schemas.microsoft.com/ink/2010/main" type="inkWord" rotatedBoundingBox="14746,10800 17267,10478 17369,11278 14849,11600"/>
              </emma:interpretation>
              <emma:one-of disjunction-type="recognition" id="oneOf0">
                <emma:interpretation id="interp0" emma:lang="en-US" emma:confidence="0">
                  <emma:literal>BAT</emma:literal>
                </emma:interpretation>
                <emma:interpretation id="interp1" emma:lang="en-US" emma:confidence="0">
                  <emma:literal>BAN</emma:literal>
                </emma:interpretation>
                <emma:interpretation id="interp2" emma:lang="en-US" emma:confidence="0">
                  <emma:literal>BAF</emma:literal>
                </emma:interpretation>
                <emma:interpretation id="interp3" emma:lang="en-US" emma:confidence="0">
                  <emma:literal>BATS</emma:literal>
                </emma:interpretation>
                <emma:interpretation id="interp4" emma:lang="en-US" emma:confidence="0">
                  <emma:literal>BAGS</emma:literal>
                </emma:interpretation>
              </emma:one-of>
            </emma:emma>
          </inkml:annotationXML>
          <inkml:trace contextRef="#ctx0" brushRef="#br0">25 92 44 0,'-4'-10'24'0,"8"13"-24"0,-4-3 0 0,0 0 20 15,0 0 0-15,0 0 12 16,0 0 4-16,4 3-20 16,-4 4 0-16,0 6-16 15,0-3 4-15,0 4-4 16,0 2 4-16,0 1 4 16,0 6 0-16,0 7 12 15,0 0 4-15,0 0-12 16,0 6 0-16,0 1-4 15,-4-7 0-15,0-4 4 16,0 1 0-16,1-7 0 16,-1 0 0-16,0 0 0 0,1-7 0 15,3-3-8-15,-4-4 4 16,4 1-8-16,0-7 0 31,0-20 8-31,4-16 0 16,3-8-12-16,0 1 4 15,5-3 0-15,-1-7 4 16,0 6-12-16,0 4 0 16,1 3 0-16,-1 7 4 15,4 0 8-15,3 10 0 16,1-1-8-16,0 8 0 0,-4 2 0 16,0 4 0-16,0 4 4 15,3 6 0-15,-3 6-4 16,0 4 0-16,-4 7 4 15,0 0 4-15,1 3-4 16,-5-1 0-16,1 8 4 16,-1 3 4-16,1 3 4 15,-5 0 0-15,1 1-8 16,0-1 4-16,0-3-4 16,-1-4 0-16,1 1 8 15,-4-1 0-15,0-9-8 16,0 3 0-16,0-4 0 15,0-2 0-15,0-1-4 16,0-3 0-16,0 0 0 16,4-3 0-16,-4-1-4 0,0 1 4 15,0-4-40-15,0 4 4 16,0-1-64-16,0-2 4 16,0-4 0-16,3 6 0 15</inkml:trace>
          <inkml:trace contextRef="#ctx0" brushRef="#br0" timeOffset="375.5979">70 377 20 0,'-11'7'12'0,"11"0"48"0,3-11 0 0,-3 4-12 15,4-6 0-15,0 2-20 16,0-2 0-16,3 2-24 15,0-2 4-15,1 2-8 16,-1-2 4-16,5-1-4 0,-1-3 4 16,4-3-4-1,0 3 0-15,0 0-4 0,3 3 4 16,5 1-36-16,-5 6 4 16,1 0-92-16,3 13 0 15</inkml:trace>
          <inkml:trace contextRef="#ctx0" brushRef="#br0" timeOffset="1607.3353">731 364 88 0,'-8'-20'52'0,"-3"33"-36"0,11-16 4 0,4 0 0 16,-4 3 4-16,4-4-12 16,-4 1 4-16,3-4-4 15,1 4 0-15,0 3-12 16,3-3 0-16,1 3 0 15,7-3 4-15,3-1 0 16,5 4 0-16,-4-3-4 16,3-4 4-16,4 1 0 15,4-1 0-15,4 7-4 0,7-7 0 16,0 1 4-16,7 2 0 16,8 1-4-16,0-4 0 15,8-3 0-15,-1 4 0 16,8-4 4-16,4 3 0 15,7-3-4-15,0 0 0 16,4 4-4-16,0-1 4 16,-7 0 4-16,-5 1 0 15,1-1-8-15,-11 4 4 16,-8 3 4-16,-8-4 0 16,-3 4-8-16,0 0 4 0,-12 0 4 15,-6-3 4-15,-9 0-8 16,-6-1 4-16,-5 1-4 15,-7-3 4-15,-4-1 4 16,-3 0 4-16,-4 1-16 16,-4-1 4-16,0 0 0 15,0 1 4-15,-4-1-4 16,0-3 0-16,1 0 0 16,-5 0 4-16,8 0-4 15,0 4 4-15,4-1-4 16,4 0 0-16,-1 1-4 15,8 2 4-15,4 1 0 16,0 3 0-16,3 0 0 16,4 0 0-16,1 3-4 15,3 1 4-15,7 2 0 16,-3 1 4-16,-1 3-4 0,1 0 0 16,0 0 0-16,-1 3 0 15,1 0 12-15,-4 1 4 16,-4-4 12-16,-3 0 0 15,-5 0-12-15,-3 6 4 16,-3 4-12-16,-12 3 0 16,-8 4-8-16,-7-1 4 15,-3 8-44-15,-8 2 0 16,-4-3-168-16,4 7 4 16</inkml:trace>
          <inkml:trace contextRef="#ctx0" brushRef="#br0" timeOffset="14396.6227">-42 513 20 0,'-8'-13'16'0,"5"10"-24"0,6 10 4 16,-3-7 8-16,0 0 4 16,4 0 16-16,-4 0 4 0,0 3-8 15,0 3 0-15,0 1-16 16,0 3 4-16,-4 0-8 15,1 7 4-15,-5 3-8 16,4-1 0-16,-3 5 8 16,3-1 0-16,-3-3 16 15,7 3 4-15,-4-6-4 16,4-1 4-16,-4-2-8 16,4-4 4-16,0-4-16 15,0 1 0-15,0-1 12 16,0-2 4-16,-4-1-16 15,4-3 0-15,0 0-4 16,0-3 4-16,0-4-4 16,0-3 0-16,0-3 4 15,0-4 0-15,4 1-4 16,4-4 0-16,-1-3-4 16,1-1 4-16,-1-9 0 15,4-3 4-15,4-1-8 0,0-6 4 16,0 0 0-16,4 3 4 15,-1 3-8-15,5 4 0 16,-1 3 4-16,1-3 0 16,-1 7 0-16,-3 2 0 15,-1 4 0-15,-3 4 0 16,0 2-8-16,0 8 4 16,0 3 0-16,-4-1 0 15,1 4 4-15,-1 4 0 0,0 2 0 16,0 1 4-16,-3 3-8 15,-1 0 4-15,-3 6 4 16,0 1 0-16,-4 0-4 16,0 2 0-16,-4-2 4 15,-4 3 0-15,1 0-8 16,-4 3 4-16,0-3 0 16,-4 0 0-16,-4-3 0 15,-7 3 4-15,3-4-4 16,1 1 4-16,0-4 0 15,-1 0 0-15,1 1-4 16,7-8 0-16,0-6-4 16,0 7 4-16,4-7 4 15,3 0 0-15,4-3-8 16,4-1 4-16,0 1 0 16,8 0 0-16,-1-1 0 0,5 1 0 15,3-4-4-15,0 4 4 16,3 0 0-16,-3 3 0 15,4 3-4-15,-1 7 4 16,1 0 0-16,0 0 0 16,0 0 0-16,3 3 4 15,-7 0-8-15,0 1 0 16,0-1 4-16,-4 0 0 16,0 0 4-16,-3 1 0 15,-1-1 4-15,-3 0 0 0,-4 1 0 16,-4-1 0-16,-3 3 0 15,-5-2 4-15,-3-1-12 16,-7 4 4-16,-4-1 0 16,-8 1 0-16,4-4 0 15,-3 0 0-15,3 1-8 16,4-1 4-16,0-3 0 16,3 0 4-16,5-3-88 15,3-4 0-15,3-3-32 16,5-10 4-16</inkml:trace>
        </inkml:traceGroup>
        <inkml:traceGroup>
          <inkml:annotationXML>
            <emma:emma xmlns:emma="http://www.w3.org/2003/04/emma" version="1.0">
              <emma:interpretation id="{7A344B96-2769-43F2-B50B-87485B2A96F1}" emma:medium="tactile" emma:mode="ink">
                <msink:context xmlns:msink="http://schemas.microsoft.com/ink/2010/main" type="inkWord" rotatedBoundingBox="17988,10450 18651,10365 18722,10919 18059,11004"/>
              </emma:interpretation>
              <emma:one-of disjunction-type="recognition" id="oneOf1">
                <emma:interpretation id="interp5" emma:lang="en-US" emma:confidence="1">
                  <emma:literal>RI</emma:literal>
                </emma:interpretation>
                <emma:interpretation id="interp6" emma:lang="en-US" emma:confidence="0">
                  <emma:literal>RT</emma:literal>
                </emma:interpretation>
                <emma:interpretation id="interp7" emma:lang="en-US" emma:confidence="0">
                  <emma:literal>R I</emma:literal>
                </emma:interpretation>
                <emma:interpretation id="interp8" emma:lang="en-US" emma:confidence="0">
                  <emma:literal>R</emma:literal>
                </emma:interpretation>
                <emma:interpretation id="interp9" emma:lang="en-US" emma:confidence="0">
                  <emma:literal>RD</emma:literal>
                </emma:interpretation>
              </emma:one-of>
            </emma:emma>
          </inkml:annotationXML>
          <inkml:trace contextRef="#ctx0" brushRef="#br0" timeOffset="4432.0721">3742-197 240 0,'-4'-17'132'0,"-4"37"-140"0,8-13 4 16,0 3 0-16,0 0 4 0,0 3 28 16,0-3 4-16,0 3-20 15,0 1 4-15,4-1-12 16,-4 7 0-16,4-4-8 16,0 4 4-16,-1 0 0 15,1 0 4-15,0 3-12 16,0 1 4-16,-4-1-152 15,3 0 4-15,1 20 88 16,-4 0 4-16</inkml:trace>
          <inkml:trace contextRef="#ctx0" brushRef="#br0" timeOffset="4068.8285">3189-94 44 0,'3'-13'24'0,"5"19"-24"0,-8-6 4 15,0 0 8-15,0 0 0 16,0 0 20-16,0 7 4 16,4 0-20-16,-1 2 0 15,-3 5-12-15,0 2 4 16,0 4 0-16,0 4 4 16,0-1 20-16,0 0 0 15,0-3-8-15,-3 0 4 16,-1 3-20-16,-4-6 4 15,1-4-8-15,0-3 4 16,-5 0-4-16,1-3 4 0,0-4-4 16,0-3 4-16,3-7-4 15,1-3 4-15,-1-6-8 16,5-8 4-16,3-5-4 16,3-8 0-16,9-9 0 15,-5-1 0-15,0-6-8 16,8 3 0-16,4 4 8 15,0 6 0-15,-4 7-8 16,3 3 4 0,12 13-4-1,-4 7 4-15,1 13 4 16,-5 4 0-16,-3 10 0 16,-4 6 0-16,-4 0 0 15,-4 0 0-15,-3 1 0 16,-4-4 4-16,-4-1 0 0,-3 1 4 15,-4 0 8-15,-4-3 0 16,0 3-12-16,0-7 4 16,0 0-4-16,0-3 4 15,0-3-4-15,4 0 4 16,0-4-4-16,-4 0 0 16,7 1-4-16,1-1 4 15,3-3-8-15,0 0 4 16,4 3 0-16,0-3 0 15,0 0 0-15,8 7 4 16,3 3 0 0,4 0 0-16,0 3-4 15,0 0 0-15,0 1 0 16,3-1 4-16,-3-3 0 16,0 0 0-16,0 0-4 15,0 0 0-15,-4 0 0 16,8-4 0-16,-8 1-4 15,4 3 0-15,-4-3-84 16,-3 3 4-16,-1 0-68 16,4 0 0-16</inkml:trace>
        </inkml:traceGroup>
        <inkml:traceGroup>
          <inkml:annotationXML>
            <emma:emma xmlns:emma="http://www.w3.org/2003/04/emma" version="1.0">
              <emma:interpretation id="{FB309C6F-4A8A-4C54-8BC5-0CF786B89897}" emma:medium="tactile" emma:mode="ink">
                <msink:context xmlns:msink="http://schemas.microsoft.com/ink/2010/main" type="inkWord" rotatedBoundingBox="19797,10292 20253,10234 20346,10961 19890,11020"/>
              </emma:interpretation>
              <emma:one-of disjunction-type="recognition" id="oneOf2">
                <emma:interpretation id="interp10" emma:lang="en-US" emma:confidence="0">
                  <emma:literal>X</emma:literal>
                </emma:interpretation>
                <emma:interpretation id="interp11" emma:lang="en-US" emma:confidence="0">
                  <emma:literal>x</emma:literal>
                </emma:interpretation>
                <emma:interpretation id="interp12" emma:lang="en-US" emma:confidence="0">
                  <emma:literal>^</emma:literal>
                </emma:interpretation>
                <emma:interpretation id="interp13" emma:lang="en-US" emma:confidence="0">
                  <emma:literal>4</emma:literal>
                </emma:interpretation>
                <emma:interpretation id="interp1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83320.2055">5333-410 152 0,'-19'7'84'0,"-3"73"-92"0,18-67 4 15,-3 0 16-15,-1 7 0 16,1-3 40-16,-1 3 0 16,-3 0-28-16,0 0 0 15,-1 0-12-15,-6 3 0 0,-5 3-12 16,1 11 4-16,0-1-4 16,-5 1 0-16,5-4 4 15,0 0 0-15,3 1-8 16,0 5 4-16,4-5-44 15,0-5 4-15,0-2-104 16,4-4 0-16,0-3 116 16,4-3 4-16</inkml:trace>
          <inkml:trace contextRef="#ctx0" brushRef="#br0" timeOffset="83606.6249">4952-400 244 0,'-8'-66'132'0,"5"63"-144"0,3 3 4 15,3 3 0-15,5 4 0 16,3 9 4-16,4 1 4 16,4 6 8-16,3 7 0 15,4 0 4-15,4 3 4 16,0 4 0-16,4-4 4 15,-1 0-12-15,1 0 0 16,-4 4-8-16,0-1 4 16,-4 4-4-16,0-3 4 15,-4-1-48-15,1 1 0 16,-1 16-132-16,-11 0 4 16</inkml:trace>
        </inkml:traceGroup>
      </inkml:traceGroup>
    </inkml:traceGroup>
    <inkml:traceGroup>
      <inkml:annotationXML>
        <emma:emma xmlns:emma="http://www.w3.org/2003/04/emma" version="1.0">
          <emma:interpretation id="{FAFEDEDE-177A-4AE3-B70D-06EBD7EA8CAE}" emma:medium="tactile" emma:mode="ink">
            <msink:context xmlns:msink="http://schemas.microsoft.com/ink/2010/main" type="paragraph" rotatedBoundingBox="14751,12003 20341,11477 20412,12227 14821,127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4C80F2-41DA-4698-93B6-0BB16D58C998}" emma:medium="tactile" emma:mode="ink">
              <msink:context xmlns:msink="http://schemas.microsoft.com/ink/2010/main" type="line" rotatedBoundingBox="14751,12003 20341,11477 20412,12227 14821,12752"/>
            </emma:interpretation>
          </emma:emma>
        </inkml:annotationXML>
        <inkml:traceGroup>
          <inkml:annotationXML>
            <emma:emma xmlns:emma="http://www.w3.org/2003/04/emma" version="1.0">
              <emma:interpretation id="{626AFD9A-28D4-41D6-A980-16367C99B40B}" emma:medium="tactile" emma:mode="ink">
                <msink:context xmlns:msink="http://schemas.microsoft.com/ink/2010/main" type="inkWord" rotatedBoundingBox="14754,11926 19037,11618 19090,12353 14806,12661"/>
              </emma:interpretation>
              <emma:one-of disjunction-type="recognition" id="oneOf3">
                <emma:interpretation id="interp15" emma:lang="en-US" emma:confidence="0">
                  <emma:literal>an RN</emma:literal>
                </emma:interpretation>
                <emma:interpretation id="interp16" emma:lang="en-US" emma:confidence="0">
                  <emma:literal>on RN</emma:literal>
                </emma:interpretation>
                <emma:interpretation id="interp17" emma:lang="en-US" emma:confidence="0">
                  <emma:literal>on Rd</emma:literal>
                </emma:interpretation>
                <emma:interpretation id="interp18" emma:lang="en-US" emma:confidence="0">
                  <emma:literal>an RV</emma:literal>
                </emma:interpretation>
                <emma:interpretation id="interp19" emma:lang="en-US" emma:confidence="0">
                  <emma:literal>on Rn</emma:literal>
                </emma:interpretation>
              </emma:one-of>
            </emma:emma>
          </inkml:annotationXML>
          <inkml:trace contextRef="#ctx0" brushRef="#br0" timeOffset="17459.3811">2909 1214 320 0,'-12'-60'176'0,"12"90"-232"0,4-23 0 16,0 3 44-16,3 0 0 15,1 6 12-15,3 4 0 16,0 7-8-16,-3 3 4 0,3 3 4 16,-4 3 0-16,1 8 0 15,-1 5 4-15,1-5 0 16,-4-5 0-16,-1-5 24 16,1-8 4-16,-4-3-16 15,0 1 4-15,-4-11-16 16,1-10 0-16,-1-3-4 15,-4-6 4-15,5-21-48 16,3-6 0-16,3-14 20 16,5-12 0-16,3-21 28 15,4-6 0-15,7-1 8 16,4 14 0-16,1 10-16 16,3 10 0-16,-4 13 0 15,4 7 0-15,-1 6 8 16,-2 11 0-16,-1 3 8 15,0 9 4-15,-4 14-12 0,1 10 0 16,-5 3 0-16,-6 11 0 16,-5-1 8-16,1 3 0 15,-8-3 4-15,-8-3 0 16,-3 0-12-16,-4-3 4 16,0-1-4-16,-4-2 0 15,1-1 0-15,3-7 0 16,0 1 0-16,4 0 0 15,-1-4-8-15,-3 0 0 16,12 0 4-16,-1-3 0 16,4 4 0-16,0-1 0 0,0 0-4 15,4 4 4-15,3-4 4 16,1 4 4-16,-1-1 0 16,4 4 0-1,4 0 4 1,0 0 0-16,0 0-12 15,-4-3 4-15,4 3-12 16,-4-7 0-16,1 0-60 16,3-6 0-16,0 3-120 15,-1-7 0-15</inkml:trace>
          <inkml:trace contextRef="#ctx0" brushRef="#br0" timeOffset="17912.0772">3827 1131 228 0,'-18'-17'124'0,"-5"7"-124"0,23 7 4 15,0 3 4-15,0 0 4 16,4-3-4-16,4 0 4 16,3-1-4-16,4 1 0 15,3-4-8-15,1 1 0 0,0-1 4 16,3 7 4-16,-3 0-8 16,0 3 4-16,-1 1 0 15,1 6 0-15,-8 6 0 16,-3 4 0-16,-5 0 4 15,-3 3 0-15,-3 7-4 16,-5 3 4-16,-3 7-8 16,-4 0 4-16,7 0-4 15,1 6 4-15,3-2 0 16,8-1 0-16,3-7-4 16,16-6 0-16,3-7-68 15,11 1 0-15,12-11-104 16,18-23 0-16</inkml:trace>
          <inkml:trace contextRef="#ctx0" brushRef="#br0" timeOffset="15941.5265">301 1427 84 0,'-7'-14'48'0,"3"-2"-48"16,4 16 4-16,0-4 4 15,0 1 4 1,-4-7 60-16,-3-3 0 15,-1 3-68-15,-3 0 0 16,0 3-4-16,-4-3 0 16,0 4 0-16,-3-1 0 15,3 4 8-15,0-4 0 16,0 4-4-16,0-1 0 16,-4 4-4-16,0 0 0 15,1 4 0-15,-1-1 0 16,-7 7-4-16,3 0 4 15,-3 7-4-15,4 2 0 16,-4 5 4-16,0-1 0 0,7 10-4 16,4 7 4-16,0 0 4 15,8 0 0-15,3-4-4 16,0-3 0-16,8 4 12 16,3-4 0-16,1-3-12 15,-1-7 4-15,1 0-4 16,3-3 0-16,4 0-4 15,7 0 4-15,1-6-64 16,3-5 4-16,15-2-48 16,8-7 4-16</inkml:trace>
          <inkml:trace contextRef="#ctx0" brushRef="#br0" timeOffset="16619.5552">903 1536 220 0,'0'-10'124'0,"15"60"-140"0,-8-43 0 15,4 3 16-15,4 0 4 16,4-4-4-16,3 1 0 0,5-4 0 16,6 0 4-16,12-3-4 15,4 0 0-15,3 0 0 16,8-10 4-16,3 1-4 16,8 2 4-16,8-3-8 15,3 0 4-15,0 3 0 16,0 1 0-16,0-4 0 15,-7 0 0-15,-4 3 4 16,-8 0 0-16,-7 1-4 16,-11-1 0-16,-4 4 0 15,-11 0 4-15,-7-1 4 16,-8 4 4-16,-8 0-8 16,-7 0 4-16,-4-3-8 15,-7 3 0-15,0-3 0 16,-4-1 0-16,-4 1 0 15,1 3 0-15,-1-3 0 0,0-1 4 16,4 1-4-16,4 0 0 16,4-1-4-16,3 4 0 15,4-3 4-15,0 3 0 16,7 0-4-16,5 0 4 16,6 0-4-16,1 3 4 15,0 1 0-15,-1 2 4 16,-3 1 8-16,0 0 4 15,-4-1 12-15,-3 1 0 16,-4 3-16-16,-4 0 4 16,-4 3-20-16,-4 0 0 0,1 7 4 15,-4 4 0-15,-1-1-76 16,1 7 0-16,0 3-76 16,-4 3 0-16</inkml:trace>
        </inkml:traceGroup>
        <inkml:traceGroup>
          <inkml:annotationXML>
            <emma:emma xmlns:emma="http://www.w3.org/2003/04/emma" version="1.0">
              <emma:interpretation id="{C49E9D7F-231B-4279-9B82-4E3D7ED622C9}" emma:medium="tactile" emma:mode="ink">
                <msink:context xmlns:msink="http://schemas.microsoft.com/ink/2010/main" type="inkWord" rotatedBoundingBox="19866,11549 20344,11504 20401,12117 19923,12162"/>
              </emma:interpretation>
              <emma:one-of disjunction-type="recognition" id="oneOf4">
                <emma:interpretation id="interp20" emma:lang="en-US" emma:confidence="0.5">
                  <emma:literal>X</emma:literal>
                </emma:interpretation>
                <emma:interpretation id="interp21" emma:lang="en-US" emma:confidence="0">
                  <emma:literal>x</emma:literal>
                </emma:interpretation>
                <emma:interpretation id="interp22" emma:lang="en-US" emma:confidence="0">
                  <emma:literal>*</emma:literal>
                </emma:interpretation>
                <emma:interpretation id="interp23" emma:lang="en-US" emma:confidence="0">
                  <emma:literal>4</emma:literal>
                </emma:interpretation>
                <emma:interpretation id="interp24" emma:lang="en-US" emma:confidence="0">
                  <emma:literal>XU</emma:literal>
                </emma:interpretation>
              </emma:one-of>
            </emma:emma>
          </inkml:annotationXML>
          <inkml:trace contextRef="#ctx0" brushRef="#br0" timeOffset="84364.6607">5415 802 212 0,'-11'-23'120'0,"-4"40"-128"15,11-11 0-15,0 4 0 16,-3 10 4-16,-1 7 4 16,-3 9 0-16,-4-2 20 15,0 5 0-15,-3 1-12 0,-5-3 4 16,-3 6-12-16,-4-3 0 16,0 0 4-16,0-4 0 15,1 1-4-15,-1-1 4 16,4-6-16-16,3-3 4 15,1-4-76-15,3-7 0 16,4 1-4-16,0-4 0 16</inkml:trace>
          <inkml:trace contextRef="#ctx0" brushRef="#br0" timeOffset="84625.7928">4948 812 284 0,'4'-16'156'0,"18"32"-164"16,-14-9 4-16,3 6 0 15,4 7 4-15,4 13-4 16,-1 1 0-16,5 9 8 16,-1 0 4-16,0 0-4 15,5 0 4-15,-1 0-4 16,-4-3 0-16,1-3-8 15,-1-1 4-15,0 1-52 16,1-4 0-16,-1 0-116 16,-3-3 4-16</inkml:trace>
        </inkml:traceGroup>
      </inkml:traceGroup>
    </inkml:traceGroup>
    <inkml:traceGroup>
      <inkml:annotationXML>
        <emma:emma xmlns:emma="http://www.w3.org/2003/04/emma" version="1.0">
          <emma:interpretation id="{A84E236B-0AF3-465A-B995-0DFA3CCB76DB}" emma:medium="tactile" emma:mode="ink">
            <msink:context xmlns:msink="http://schemas.microsoft.com/ink/2010/main" type="paragraph" rotatedBoundingBox="14889,13020 21382,12527 21434,13209 14940,137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4D5016-0BEF-493B-8EC5-DAF9732F4F6B}" emma:medium="tactile" emma:mode="ink">
              <msink:context xmlns:msink="http://schemas.microsoft.com/ink/2010/main" type="line" rotatedBoundingBox="14889,13020 21382,12527 21434,13209 14940,13702"/>
            </emma:interpretation>
          </emma:emma>
        </inkml:annotationXML>
        <inkml:traceGroup>
          <inkml:annotationXML>
            <emma:emma xmlns:emma="http://www.w3.org/2003/04/emma" version="1.0">
              <emma:interpretation id="{712B5251-982A-4C9C-B480-98BDD3DD8CD8}" emma:medium="tactile" emma:mode="ink">
                <msink:context xmlns:msink="http://schemas.microsoft.com/ink/2010/main" type="inkWord" rotatedBoundingBox="14889,13020 21382,12527 21434,13209 14940,13702"/>
              </emma:interpretation>
              <emma:one-of disjunction-type="recognition" id="oneOf5">
                <emma:interpretation id="interp25" emma:lang="en-US" emma:confidence="0">
                  <emma:literal>RITRLIRJ</emma:literal>
                </emma:interpretation>
                <emma:interpretation id="interp26" emma:lang="en-US" emma:confidence="0">
                  <emma:literal>RITRLIRB</emma:literal>
                </emma:interpretation>
                <emma:interpretation id="interp27" emma:lang="en-US" emma:confidence="0">
                  <emma:literal>RITRLRRI</emma:literal>
                </emma:interpretation>
                <emma:interpretation id="interp28" emma:lang="en-US" emma:confidence="0">
                  <emma:literal>RITRLRRJ</emma:literal>
                </emma:interpretation>
                <emma:interpretation id="interp29" emma:lang="en-US" emma:confidence="0">
                  <emma:literal>RITRLRRB</emma:literal>
                </emma:interpretation>
              </emma:one-of>
            </emma:emma>
          </inkml:annotationXML>
          <inkml:trace contextRef="#ctx0" brushRef="#br0" timeOffset="23420.9057">-31 2453 100 0,'7'-20'56'0,"1"20"-56"0,-1 3 0 0,1 4 0 16,-4-4 4-16,3 7 4 15,0-4 4-15,-3 8-4 16,0-1 4-16,0 4-4 16,-1 6 0-16,1 3 4 15,0 4 0-15,0 4 12 16,-1-5 4-16,1 1-12 15,-4-3 4-15,0-4 0 16,0-3 4-16,0-3 0 0,0-4 0 16,0-3-16-16,-4-4 0 15,-3-2-4-15,-1-8 0 16,1-5-4-16,3-8 0 16,4-10-4-16,0-3 0 15,4-3 4-15,3-3 0 16,5-7 0-16,-1 3 0 15,0 7-4-15,4-1 0 16,0 4 0-16,4 4 0 16,-1-1 0-16,1 7 4 0,0 7-4 15,-1 6 4-15,5 7-8 16,-5 7 4-16,-3 0 0 16,-3 9 4-16,-5 8 8 15,0-4 4-15,-7-4-12 16,0 1 0-16,-3-1 4 15,-1-2 0-15,-3-1 0 16,-1-3 0-16,-3 0-4 16,-4-4 4-16,7 1 0 15,-3-4 4-15,0 1-4 16,4-1 0-16,-1-3-4 16,8 3 0-16,0-3-4 15,0 0 0-15,8 4 0 16,-1-1 4-16,1 0 0 15,6 1 0-15,-2 2 0 16,3 1 4-16,0 0 0 0,-1 3 4 16,-2-4-4-16,-1 1 4 15,0-1-8-15,-3 1 4 16,-1 3-4-16,1 0 0 16,-1 0 0-16,0 0 0 15,1 0-20-15,-4 3 4 16,-1 0-68-16,1 4 4 15,0 0-56-15,0 3 0 16</inkml:trace>
          <inkml:trace contextRef="#ctx0" brushRef="#br0" timeOffset="23697.3515">518 2456 184 0,'0'10'104'0,"19"3"-92"16,-16-10 0-16,1 4 24 15,0 0 0-15,0-1-20 16,3 8 4-16,1 2-16 16,-1 4 4-16,1 7-8 15,-1 3 4-15,0-1 0 16,1 1 0-16,-1 0-20 15,5 0 4-15,-1 7-172 16,4 6 0-16,0-10 160 16,-4-16 4-16</inkml:trace>
          <inkml:trace contextRef="#ctx0" brushRef="#br0" timeOffset="24335.5045">1019 2612 148 0,'-12'-20'84'0,"16"23"-88"0,-4-3 0 15,8 4 16-15,-1-4 0 16,0 0 16-16,5 0 0 15,-1 0-16-15,15 0 4 16,-4 0-12-16,5 0 0 16,-5 0 0-16,4 0 0 15,4 0-4-15,0-4 4 16,0 1-4-16,3 0 0 16,5-1 0-16,3 1 4 15,-4 0-8-15,1-4 4 0,-5 4 0 16,-3-4 4-16,-4 4-4 15,-3-1 4-15,-5 1-8 16,-3 3 4-16,-4 0-76 16,-3 0 4-16,-8 0-28 15,-4 7 0-15</inkml:trace>
          <inkml:trace contextRef="#ctx0" brushRef="#br0" timeOffset="24634.5279">1314 2379 212 0,'15'-46'116'0,"-19"63"-120"0,8-17 0 16,3 0 8-16,1 0 0 16,-1 3 12-16,0 4 4 15,-3 6-16-15,7 3 0 16,-7 4 0-16,0 7 0 15,0-4-4-15,-1 7 0 16,1 0-4-16,0 3 4 16,3 0 0-16,1 4 0 15,-1-7 0-15,4 0 4 16,1-4-4-16,-1 1 4 0,0-4-52 16,0 4 0-16,0-1-92 15,-3 1 0-15</inkml:trace>
          <inkml:trace contextRef="#ctx0" brushRef="#br0" timeOffset="25430.5009">1915 2369 120 0,'4'103'68'0,"7"-56"-28"0,-7-37 4 16,-1 6-24-16,5 4 4 16,-1 0-8-16,-3 7 4 15,4-4-12-15,-1-3 4 16,-3 0-8-16,0-3 4 15,-4-4 16-15,0 0 0 16,-4-3-20-16,0-3 4 16,-3-4-8-16,-5-3 4 15,-3-7 0-15,4-6 0 16,4-10-4-16,-1-4 0 16,1-6-4-16,3-13 4 0,4-4 0 15,0-3 0-15,8 3-4 16,-1 7 4-16,0 3-4 15,5 7 4-15,3 6-8 16,0 7 4-16,3 4 0 16,1 6 4-16,0 6-4 15,-1 8 4-15,1 9-4 16,0 7 4-16,-4 6 0 16,-4 1 4-16,0 0 0 15,-4-1 4-15,-7-3-8 16,-3 4 4-16,-1-7 0 15,0 0 4-15,-3-4-4 16,-4 1 4-16,-1-4 4 16,1-3 0-16,0 0-8 15,3-3 4-15,1-1-8 0,0-2 4 16,-1-1-4-16,4 0 0 16,4 1 0-16,0-4 0 15,8 3-4-15,-1 0 4 16,1 1 0-16,7 2 4 15,3 1-4-15,1 0 4 16,-4 3-4-16,4-4 0 16,-4 4 0-16,0-3 0 15,-1-1 0-15,1 1 4 16,0 0-4-16,-3-1 0 16,-1 1 4-16,4 0 0 15,-4-1-20-15,-4 4 4 0,1 0-56 16,-1 0 4-16,1 0-96 15,-1 0 4-15,1-3 136 16,-1-7 4-16</inkml:trace>
          <inkml:trace contextRef="#ctx0" brushRef="#br0" timeOffset="25886.735">2528 2330 160 0,'-4'-14'88'0,"8"14"-80"16,-4 0 4-16,0-3 16 15,0 0 4-15,0-1-24 16,0-6 4-16,3 7-8 0,1 0 4 16,4-1-4-16,-1-2 4 15,4-1 0-15,4 1 0 16,4 6 12-16,0 0 0 15,-1-4-12-15,1 4 4 16,0 0-12-16,-1 7 4 16,1 0-4-16,-4 2 0 15,0 5 4-15,-8 6 0 16,1 0 4-16,-5 6 0 16,-3 1-4-16,0-1 4 15,-3 8-8-15,-5 2 4 16,1 1 0-16,-1-4 0 15,1-3 0-15,3 0 0 0,0-4 0 16,4-3 0-16,0-3-4 16,4-3 4-16,0-4-4 15,3-3 4-15,8-7-8 16,4-3 0-16,7-3-76 16,8-7 0-16,-1-3-96 15,12 0 4-15</inkml:trace>
          <inkml:trace contextRef="#ctx0" brushRef="#br0" timeOffset="26572.0721">3439 2582 240 0,'-26'-10'132'0,"33"17"-136"0,-7-7 0 16,4 0 8-16,4 0 0 15,3-4 0-15,0 1 0 0,8 0-4 16,3-1 0-16,4 1 0 15,8-4 0-15,14 4-4 16,5-4 4-16,6 1 0 16,5-1 0-16,7-3 0 15,0 0 4-15,4-3 0 16,-8 6 4-16,4-3 0 16,-8 4 4-16,1-1-12 15,-12 7 4-15,-7-3 4 16,-8-1 0-16,-11 1 4 15,-7 0 0-15,-4 0-12 16,-11-4 4-16,-4 4-4 16,-8-4 4-16,-3 0 0 15,0 1 0-15,-4-8-8 16,0 4 0-16,0 4 4 16,4-4 4-16,0 6-12 15,3-2 4-15,4-1 0 0,4 1 0 16,4 2 4-16,4 1 4 15,-1 3-8-15,4 3 0 16,8 1 4-16,0-1 0 16,3 7 0-16,0 0 0 15,1 0 8-15,-1 3 4 16,-3 4 0-16,3-4 0 16,-7 0 0-16,-3 0 4 15,-5-3-8-15,-3 0 0 16,-4 0-8-16,-8 0 4 0,1 0-20 15,-1 0 0-15,-3 0-100 16,-4 0 4-16,8 3-24 16,7 1 4-16</inkml:trace>
          <inkml:trace contextRef="#ctx0" brushRef="#br0" timeOffset="27547.5913">5340 2031 212 0,'-7'-7'116'0,"14"20"-120"0,-3-6 0 15,0 3 8-15,-1 3 4 0,1 4 4 16,0 16 0-16,3 7-8 16,-3 0 4-16,4 3-4 15,-5-6 0-15,1-1 16 16,-4-3 0-16,0-6 0 16,-4-4 0-16,1 0-4 15,-5-6 0-15,1-4-12 16,-5-3 4-16,1-10-8 15,0-3 4-15,0-7-4 16,3-7 4-16,5-23-20 16,3-3 0-16,7-10-4 15,4-10 0-15,8-3 20 16,0-1 0 0,7 1-4-1,4 6 4-15,-4 14 0 16,-4 12 0-16,1 8 0 0,-1 13 0 15,1 6 4-15,-1 10 0 16,-3 4-4-16,-1 6 0 16,-3 4 0-16,-4-1 4 15,1 4 0-15,-5 0 4 16,-3 0 0-16,-4 0 0 16,-4 0 0-16,-3 0 0 15,-5 0-4-15,-3-4 0 16,1-2-4-16,-1-1 4 15,3-6 0-15,-3 3 0 16,4-4-4-16,0-2 0 0,4-1 4 16,-1-3 0-16,4 3-4 15,1 0 4-15,-1-3-8 16,4 0 4-16,0 0 0 16,4 4 0-16,3-1 0 15,4 4 4-15,4 3-4 16,0 3 0-16,4 4 4 15,0 6 4-15,3 3-8 16,0 1 4-16,5-4 4 16,-5 0 4-16,4 1 8 15,-4-4 0-15,-3-4-16 16,0 1 0-16,-4-7 0 16,-4 3 0-16,0-6-8 15,-3 6 4-15,-1-6-36 16,1-1 0-16,-1 1-44 0,1 0 0 15,-1-1-108-15,4 1 4 16</inkml:trace>
          <inkml:trace contextRef="#ctx0" brushRef="#br0" timeOffset="28209.93">6128 1938 256 0,'-7'-10'140'0,"3"7"-140"0,4 3 4 0,4 0-8 15,3 0 4-15,1-4 0 16,-1 1 0-16,1 0-4 16,3-1 4-16,4 1-4 15,4 0 0-15,-1 3 4 16,5 0 4-16,-1 0 0 16,8 0 4-1,4 6 4 1,-4 4 4-16,-8 4-16 15,4 2 0-15,-7 1 0 16,-8 3 4-16,-7 0 0 16,-4 3 4-16,-4-7-4 0,-7 1 0 15,-4 0 0-15,4-4 0 16,-8 0-4-16,8 0 0 16,-8 1 0-16,12-4 4 15,-5-4-4-15,1 4 0 16,7-3 0-16,1-4 0 15,3-3-4-15,3 4 4 16,1 2 0-16,11-2 0 16,0 2 0-16,0 1 0 0,0-1 0 15,7 8 0-15,-3 2-4 16,0 1 4-16,-1 0 4 16,-6 2 0-16,3-2 12 15,-8 0 4-15,-3-1-4 16,-4-2 4-1,-19 2 4 1,-7-3 4-16,-4 1-44 16,-4-8 0-16,-3-2-112 15,7-1 0-15,-3-6-16 16,-12-14 0-16</inkml:trace>
        </inkml:traceGroup>
      </inkml:traceGroup>
    </inkml:traceGroup>
    <inkml:traceGroup>
      <inkml:annotationXML>
        <emma:emma xmlns:emma="http://www.w3.org/2003/04/emma" version="1.0">
          <emma:interpretation id="{F1850891-34A6-4984-B0BA-C3EB02885A3F}" emma:medium="tactile" emma:mode="ink">
            <msink:context xmlns:msink="http://schemas.microsoft.com/ink/2010/main" type="paragraph" rotatedBoundingBox="15010,13898 20843,13636 20880,14460 15048,147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D14E7D3-234D-445A-9450-765D2678FCF3}" emma:medium="tactile" emma:mode="ink">
              <msink:context xmlns:msink="http://schemas.microsoft.com/ink/2010/main" type="line" rotatedBoundingBox="15010,13898 20843,13636 20880,14460 15048,14722">
                <msink:destinationLink direction="with" ref="{7E50FA87-E690-483E-8F48-AA8AD6C152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367D1FA-8661-4DD2-9664-1F0796A82D4A}" emma:medium="tactile" emma:mode="ink">
                <msink:context xmlns:msink="http://schemas.microsoft.com/ink/2010/main" type="inkWord" rotatedBoundingBox="19012,13718 20843,13636 20879,14439 19048,14521"/>
              </emma:interpretation>
              <emma:one-of disjunction-type="recognition" id="oneOf6">
                <emma:interpretation id="interp30" emma:lang="en-US" emma:confidence="0">
                  <emma:literal>RAAX</emma:literal>
                </emma:interpretation>
                <emma:interpretation id="interp31" emma:lang="en-US" emma:confidence="0">
                  <emma:literal>RMAX</emma:literal>
                </emma:interpretation>
                <emma:interpretation id="interp32" emma:lang="en-US" emma:confidence="0">
                  <emma:literal>XRT</emma:literal>
                </emma:interpretation>
                <emma:interpretation id="interp33" emma:lang="en-US" emma:confidence="0">
                  <emma:literal>RT-AX</emma:literal>
                </emma:interpretation>
                <emma:interpretation id="interp34" emma:lang="en-US" emma:confidence="0">
                  <emma:literal>RI-AX</emma:literal>
                </emma:interpretation>
              </emma:one-of>
            </emma:emma>
          </inkml:annotationXML>
          <inkml:trace contextRef="#ctx0" brushRef="#br0" timeOffset="34075.2702">4115 3293 224 0,'-22'-4'124'0,"55"34"-124"0,-25-23 4 0,-1 3 8 15,1 3 4-15,-1 4 4 16,1 2 0-16,-1-2-12 15,1 3 4-15,-5 3-12 16,1 4 0-16,0-1 8 16,0-2 0-16,-4-1-4 15,0-7 4-15,0 4-8 16,-4-3 4-16,4-7 0 16,0-3 4-16,0-1-8 15,-4-2 4-15,4-4-4 16,0-7 0-16,0-10 4 15,4-6 0-15,3-10-4 0,4-7 0 16,1-3-4-16,3-10 4 16,0-14 0-16,7 4 4 15,-7-3-4-15,0 3 0 16,0 10-8-16,0 9 0 16,7 8 8-16,1 6 0 15,3 7 0-15,-4 10 0 16,4 16 0-16,4 10 0 15,-4 7 0-15,0 13 0 16,8 0 0-16,-8 1 4 16,-3 6 0-16,-1 3 4 15,0 3-4-15,1-3 0 0,-4-3 0 16,-1 0 0-16,-3 6 0 16,0-6 0-16,-4-6-4 15,-3-5 4-15,-1-2 0 16,-3-4 4-16,0 0-36 15,-4-3 4-15,3-6-44 16,-3-4 4-16,-3-4-80 16,-5-2 0-16,1-11 116 15,-8-13 0-15</inkml:trace>
          <inkml:trace contextRef="#ctx0" brushRef="#br0" timeOffset="34126.8905">4298 3352 188 0,'-26'-26'104'0,"30"22"-72"0,-4 4 0 16,7 4 16-16,4-1 4 15,8 0-28-15,11-3 0 16,11 0-20-16,8 0 0 16,10-3-24-16,5 0 4 15,-4 3-216-15,-8 3 0 16</inkml:trace>
          <inkml:trace contextRef="#ctx0" brushRef="#br0" timeOffset="86007.8965">5437 3279 212 0,'-11'-40'120'0,"30"30"-120"0,-12 10 0 15,5 4 16-15,2-1 0 0,1 4-8 16,4 6 4-16,4 7-4 16,-1 3 0-16,4 7 0 15,0 0 0-15,0 13-8 16,4-3 4-16,-4 0 0 16,8 0 0-16,-4 3-124 15,4 0 0-15,-1 3 28 16,-3-29 0-16</inkml:trace>
          <inkml:trace contextRef="#ctx0" brushRef="#br0" timeOffset="85811.7104">5923 3190 220 0,'-7'-27'124'0,"-8"7"-120"15,15 23 0-15,0 4 12 16,-4 0 0-16,0-1 8 16,-3 4 4-16,-8 10-20 15,-8 0 4-15,1 3-12 16,-1 7 4-16,-3 0 0 16,0 0 0-16,0 7-4 15,-8 6 4-15,5 0-4 0,2-3 0 16,1 0-28-16,0 3 0 15,0 0-60-15,0-7 4 16,3-6-36-16,5-6 0 16</inkml:trace>
          <inkml:trace contextRef="#ctx0" brushRef="#br0" timeOffset="30339.9328">107 3369 152 0,'-7'-13'84'0,"7"16"-88"0,0-3 4 0,3 3 8 15,1 1 4-15,0 2-4 16,-4 7 4-16,0 1-4 16,0 2 0-16,4 1-8 15,-1 10 0-15,1 6 4 16,0 3 4-16,3-3 4 16,-3 4 4-16,-4 0 0 15,0-4 0-15,0 0-8 16,0-7 0-16,0-2-4 15,0 2 4-15,-4-6 4 16,1-3 4-16,-1-4 0 16,0-3 4-16,0-3-16 0,1-4 4 15,-1-3-8-15,4-10 4 16,-4-13-4-16,4-14 4 16,0-16-8-16,0 0 4 15,4-3-4-15,0-7 4 16,7 9 0-16,0 8 0 31,8 3-12-31,-1 3 4 16,5 7 0-16,3 9 4 15,0 8-4-15,-4 3 4 16,1 6 4-16,-1 7 0 0,1 7 0 16,-5 3 0-16,1 3 0 15,-4 3 4-15,-4 4 4 16,-3-3 0-16,-5 6 0 15,-3-6 0-15,0-1 0 16,-3 1 0-16,-5 0-4 16,-3-4 0-16,0 0-4 15,-4-3 4-15,0-3-4 16,0-4 4-16,0 0 8 16,4-3 0-16,0 0-12 15,-1 0 4-15,5 0 0 16,-1 0 0-16,1-3-8 15,3 3 4-15,1-3 0 16,-1 3 0-16,4 0-4 16,0 0 4-16,7 3 0 15,1 0 0-15,3 4-4 0,4 6 4 16,4 7 0-16,-1 0 0 16,1 7 0-16,0-4 4 15,-1 0-4-15,1 0 0 16,-4 4 8-16,4-4 0 15,-8 0-12-15,0-3 4 16,4 0-24-16,-4 0 0 16,4 0-100-16,-4 0 4 15,0 3 4-15,-3-3 0 16</inkml:trace>
          <inkml:trace contextRef="#ctx0" brushRef="#br0" timeOffset="31855.0303">738 3508 108 0,'-7'-16'60'0,"14"6"-44"15,-7 10 0-15,4-4 4 16,0-2 0-16,0-1 0 0,-1 1 4 16,1-1-16-16,0-3 0 15,7 0-12-15,-7 3 0 16,14 1 4-16,-3-1 4 15,0 0-4-15,0 1 4 16,4-1-4-16,0 0 0 16,-1-2 4-16,1 5 0 15,0 4 0-15,-4 4 0 16,3 5-4-16,-3 1 0 16,-4 4 4-16,1-1 4 0,-5 4 4 15,-3-1 0-15,0 7 0 16,-4 1 4-16,-4-4-16 15,-4 0 4-15,1-1-4 16,-1 1 4-16,-3-3 0 16,4-4 0-16,-1-3-8 15,1-3 4-15,3 0 0 16,0-1 0-16,4-3 0 16,4 1 0-16,0-1 0 15,3 0 0-15,4 1-8 16,4-1 4-16,0 4 4 15,0-1 4-15,4 4-4 16,0 0 4-16,-1 4 0 16,1 2 0-16,-4 1 12 15,0-1 4-15,-4 4-4 16,0-6 4-16,-3-1-4 0,-5 0 4 16,-3 0-8-16,-7 1 4 15,-4-1-8-15,-4-3 0 16,-4 3-4-16,-3-3 4 15,-4 3 4-15,-1-3 0 16,1 0-12-16,0-3 4 16,-4-4-8-16,4-3 0 15,4-3-72-15,3 0 4 16,8-7-140-16,11 0 0 16</inkml:trace>
          <inkml:trace contextRef="#ctx0" brushRef="#br0" timeOffset="33282.6208">1683 3774 104 0,'-3'-3'60'0,"6"6"-64"0,-3-3 4 15,0 0 0-15,0 0 0 0,0 0 8 16,0 0 0-16,4 0 28 16,0 0 4-16,-4 0-12 15,4 0 4-15,-1 0-16 16,1 0 4-16,0 0 0 16,3 0 0-16,1-3 0 15,-1-1 0-15,4 4-16 16,1-6 4-16,6 6-4 15,1-4 0-15,3 1-8 16,1-4 4-16,7 4 4 16,0-4 4-16,3 4-12 15,8 0 4-15,0-4 0 16,4 4 0-16,8 3 4 16,6 0 0-16,12 0-4 15,4 0 0-15,7 3-4 0,4-6 4 16,7 0 0-16,1-4 4 15,3 0-4-15,0 4 4 16,-11-7-4-16,-4 3 4 16,-7 1-8-16,-15-1 4 15,-12 0 4-15,-7 1 4 16,-7 2-4-16,-8-2 0 16,-7 2-4-16,-8 1 0 15,-7 0 0-15,-8-4 4 16,-4 4-4-16,-3-4 0 15,-4 1 0-15,0-4 0 0,0 0 4 16,4 0 0-16,0 3-8 16,0-3 4-16,3 3-4 15,1 4 4-15,3-3-4 16,4-1 4-16,4 0-4 16,3 4 4-16,5 0-4 15,2 3 4-15,5 0 0 16,0 6 4-16,-1 1-4 15,-3 0 4-15,0 2 12 16,-3 5 0-16,-1-1-4 16,-7 0 0-16,-4 1-4 15,-4-1 0 1,-15 10 0 0,4-3 0-16,-4 3-56 15,1 1 4-15,3-5-72 16,4 1 4-16,7 4-12 0,4-4 0 15</inkml:trace>
        </inkml:traceGroup>
      </inkml:traceGroup>
    </inkml:traceGroup>
    <inkml:traceGroup>
      <inkml:annotationXML>
        <emma:emma xmlns:emma="http://www.w3.org/2003/04/emma" version="1.0">
          <emma:interpretation id="{95F03687-94B4-4D5B-B92E-58A46D75977E}" emma:medium="tactile" emma:mode="ink">
            <msink:context xmlns:msink="http://schemas.microsoft.com/ink/2010/main" type="paragraph" rotatedBoundingBox="13792,15071 19821,14784 19885,16137 13857,16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E37C8C-BF0E-429C-9721-EE5B367F653B}" emma:medium="tactile" emma:mode="ink">
              <msink:context xmlns:msink="http://schemas.microsoft.com/ink/2010/main" type="line" rotatedBoundingBox="13792,15071 19821,14784 19885,16137 13857,16425"/>
            </emma:interpretation>
          </emma:emma>
        </inkml:annotationXML>
        <inkml:traceGroup>
          <inkml:annotationXML>
            <emma:emma xmlns:emma="http://www.w3.org/2003/04/emma" version="1.0">
              <emma:interpretation id="{CA3FE36E-664D-4C36-81EE-D690AB7DEECB}" emma:medium="tactile" emma:mode="ink">
                <msink:context xmlns:msink="http://schemas.microsoft.com/ink/2010/main" type="inkWord" rotatedBoundingBox="13792,15071 19821,14784 19885,16137 13857,16425"/>
              </emma:interpretation>
              <emma:one-of disjunction-type="recognition" id="oneOf7">
                <emma:interpretation id="interp35" emma:lang="en-US" emma:confidence="0">
                  <emma:literal>RMRIRJRRG</emma:literal>
                </emma:interpretation>
                <emma:interpretation id="interp36" emma:lang="en-US" emma:confidence="0">
                  <emma:literal>RMRIRFRG</emma:literal>
                </emma:interpretation>
                <emma:interpretation id="interp37" emma:lang="en-US" emma:confidence="0">
                  <emma:literal>RMRIRFTRG</emma:literal>
                </emma:interpretation>
                <emma:interpretation id="interp38" emma:lang="en-US" emma:confidence="0">
                  <emma:literal>RMRIRIRRG</emma:literal>
                </emma:interpretation>
                <emma:interpretation id="interp39" emma:lang="en-US" emma:confidence="0">
                  <emma:literal>RMRIRFRRG</emma:literal>
                </emma:interpretation>
              </emma:one-of>
            </emma:emma>
          </inkml:annotationXML>
          <inkml:trace contextRef="#ctx0" brushRef="#br0" timeOffset="51342.5473">-6045 4830 88 0,'-7'-10'52'0,"18"-3"-52"0,-11 13 4 0,0 0 0 16,0 0 4-16,0 3 12 15,0 4 0-15,0 6-8 16,0 7 0-16,4 3-8 16,-1 4 0-16,-3 6 0 15,4 0 0-15,0-3 12 0,-4 0 0 16,3-4 8-16,-3-2 4 15,0-5-16-15,0 5 0 16,0-4-8-16,0-4 4 16,0 1-8-16,-3-4 4 15,-1 0 8-15,4-3 4 16,-4-3 0-16,1-4 0 16,-1-3-12-16,0-3 4 15,0-4-8-15,1-9 4 16,-1-14-4-16,4-10 0 15,4-13 0-15,-1 0 0 0,5 0-4 16,3-4 4-16,0 7 0 16,4 7 0-16,0 3-4 15,-1 7 0-15,1 0 0 16,0 6 4-16,-4 7-4 16,4 4 0-16,0 3-4 15,-1 6 4-15,5 4 4 16,3 6 0-16,-3 7 0 15,-1 7 0-15,-3-1 4 16,0 4 4-16,-1 7-8 16,1 9 0-16,-4 1 4 15,0-1 0-15,0 4 4 16,1-7 0-16,-5 4 0 16,0-7 0-16,-3 0-4 15,0-7 0-15,-1-3 0 16,1-4 4-16,-4 1-8 15,0-4 4-15,0-3-4 0,0 0 4 16,-4-3-20-16,1 3 4 16,-5-7-64-16,1-3 0 15,0-10-72-15,-5 7 0 16</inkml:trace>
          <inkml:trace contextRef="#ctx0" brushRef="#br0" timeOffset="51601.7166">-6056 5026 108 0,'-4'-10'60'0,"19"3"-52"0,-11 4 4 0,-4 3 24 15,4 0 4-15,3 0-36 16,4 0 4-16,4 0-4 15,3 0 4-15,1 0-8 16,-1 0 4-16,4 0-4 16,4-4 4-16,4 1-60 15,7-3 0-15,0-4-36 16,4 0 4-16</inkml:trace>
          <inkml:trace contextRef="#ctx0" brushRef="#br0" timeOffset="52290.1212">-5320 4833 100 0,'-15'-10'56'0,"11"-6"-24"0,4 16 0 15,0 0-8-15,4 0 0 0,0-4-24 16,3 4 4-16,4-3 4 16,8 3 0-16,7 0-4 15,8-3 0-15,3-1 0 16,4 1 4-16,4-4-4 16,7 1 0-16,4 2-4 15,4 1 4-15,-4 0-4 16,0-1 4-16,-4 4-4 15,-7 0 4-15,11 0-8 16,-11 4 4-16,-4-1 0 16,-4 0 0-16,-3 1 4 15,-8-1 0-15,-3-3 16 16,-5 0 4-16,-6 0-24 16,-5 0 0-16,-7 0 0 15,-4 0 4-15,-3-3-4 16,-4-1 4-16,-1 1-4 15,-3-4 0-15,1 1 0 0,-1-1 0 16,0-3 0-16,0-3 0 16,3 3-4-16,1 3 4 15,4 1 0-15,3-1 4 16,0 0-8-16,4 4 4 16,4 0-4-16,4 3 4 15,3 0 0-15,7 0 4 16,1 3-4-16,4 0 4 15,-1 4-8-15,4 3 0 16,0 0 8-16,0 0 0 16,-3 6 12-16,-5-6 4 0,1 4 0 15,-8-1 4-15,-3 0 0 16,-4 4 0-16,-8 6-12 16,-4-6 0-16,-7 3-12 15,-3 0 0-15,-5-1-16 16,-3 8 0-16,-7 0-224 15,-1 9 0-15,4-6 232 16,8-17 4-16</inkml:trace>
          <inkml:trace contextRef="#ctx0" brushRef="#br0" timeOffset="57664.6036">-3576 4574 64 0,'-4'-6'36'0,"4"-1"-16"0,0 7 4 16,0 0-4-16,0 0 0 16,0 0-20-16,0 0 4 15,0 7 0-15,0 6 4 16,0 7-4-16,0 6 4 15,0 4 8-15,0 10 0 16,0 10 8-16,0-4 4 0,0 1-12 16,0-1 4-16,0 1-4 15,-3-7 0-15,-1-7 0 16,0-7 0-16,0-2 0 16,1-4 0-16,-5-7-12 15,1-3 4-15,-1-7-4 16,1-10 0-16,-1-12-8 15,5-25 4-15,6-5-8 16,5-15 4-16,3 1 4 16,4 4 4-16,0-1-8 15,4 0 0-15,-4 14 4 16,7 6 0-16,-7 3-8 16,0 4 0-16,0 13 0 15,0 7 0-15,3 10 4 16,1 6 4-16,0 3 0 0,-4 8 0 15,0 6 4-15,-4 6 0 16,-4 1-4-16,1-1 0 16,-4 1 8-16,-4-4 0 15,-4 0 0-15,-4-3 4 16,-7 0-8-16,-3-3 4 16,-1-4 0-16,0-3 0 15,1-3 0-15,3-4 4 16,0 0-8-16,4-3 0 31,3-3 4-31,4 0 4 0,4-1-4 16,0 1 0-16,8 3-4 15,7 0 4-15,3 3-8 16,1 4 4-16,4 0-4 16,-1 3 0-16,4 6 0 15,0 7 4-15,4 7-8 16,0 4 0-16,7 9-156 15,4 0 4-15,4 3 48 16,26 1 4-16</inkml:trace>
          <inkml:trace contextRef="#ctx0" brushRef="#br0" timeOffset="60995.9679">-2930 4554 84 0,'0'0'48'0,"0"0"-36"0,0 0 0 0,0 0-8 16,0 4 0-16,0 2 4 15,0 1 0-15,0 3 16 16,-3 3 4-16,3 0-20 16,-4 4 4-16,0 3-4 15,0 0 4-15,1 0-4 16,-1 0 4-16,0 3-4 16,0 7 4-16,1-4 0 15,-5-2 0-15,5-1-4 16,-1-7 4-16,0-2-4 15,4-1 4-15,0-3-4 16,0 0 0-16,0-7-12 16,0 4 4-16,0-7 4 15,0 0 0-15,0 0-8 16,8-3 4-16,3 3 0 16,-4-7 4-16,1 4-4 0,-1-4 4 15,1 0-4-15,-1 4 0 16,1-4-4-16,-1 1 4 15,0 2 8-15,1-2 0 16,-1-1-16-16,5 4 4 16,-1-1 0-16,4 1 4 15,-4 0-28-15,4 3 0 16,-4-4-36-16,0 1 0 16,1 3-40-16,-5-3 0 15</inkml:trace>
          <inkml:trace contextRef="#ctx0" brushRef="#br0" timeOffset="61237.0195">-2747 4680 156 0,'0'-10'84'0,"8"10"-56"16,-8 0 4-16,0 0-16 16,4 7 0-16,-4 3-4 15,0 7 0-15,0 3-4 16,0 13 4-16,-4 0 0 15,4 3 0-15,0 4 4 16,0-3 0-16,7 3-16 16,-3-7 4-16,0-3 0 15,3-7 4-15,1 0-96 16,-1 1 4-16,1 2-52 16,-1 1 0-16</inkml:trace>
          <inkml:trace contextRef="#ctx0" brushRef="#br0" timeOffset="68157.4059">544 4890 220 0,'-7'10'120'0,"22"9"-120"15,-12-5 0-15,1-1 12 16,0 4 4-16,0 6-16 16,-1 0 4-16,1 0-4 15,0 1 4-15,0-1-4 16,-1 3 4-16,-3 4 0 16,0-3 0-16,0-1-32 0,0-2 0 15,0-1-72-15,0-3 4 16,4 0 32-16,0-7 0 15</inkml:trace>
          <inkml:trace contextRef="#ctx0" brushRef="#br0" timeOffset="68832.2027">921 4727 140 0,'-3'30'76'0,"25"103"-20"0,-14-104 4 0,-1 11-44 16,1-6 0-16,-1-1-8 15,0-3 0-15,1-4 16 16,-4-6 0-16,-4 0-4 15,0-3 0-15,-4-4-16 16,0-6 4-16,-3-7-8 16,-1-10 0-16,5-10-4 15,3-20 0-15,3-10 0 16,5-6 0-16,3-11 4 16,4 7 0-16,4 7-4 15,-1 7 0-15,1-1 0 16,7 11 4-16,-4 6-4 0,1 7 4 15,-1 6 0-15,1 4 0 16,-1 6-4-16,-3 7 4 16,-4 10 0-16,-4 7 4 15,-4 3-4-15,-3 3 4 16,-4 0 4-16,-4 0 0 16,-3 1-4-16,-1 5 0 15,-6-2 0-15,-1-4 4 16,3 0-4-16,1-3 0 15,0-3 0-15,0 0 4 0,3-1-4 16,1-6 0-16,3 0 0 16,0 3 0-1,4-3 0 1,4 4 0-16,0-4-4 16,3 0 0-16,1-4 0 15,3 4 0-15,-4 0 0 16,5 0 4-16,-5 0-20 15,4 0 0-15,1 0-60 16,-1 3 4-16,0 4-56 16,-4-4 0-16,8-3 84 15,-3-10 0-15</inkml:trace>
          <inkml:trace contextRef="#ctx0" brushRef="#br1" timeOffset="168772.3032">-42 4488 144 0,'-8'-13'80'0,"19"26"-84"0,-3-10 4 16,-4 0 4-16,-1 4 0 16,1 3 16-16,0 7 0 15,0 9-16-15,-4 4 4 16,0 3-8-16,0 4 0 15,0 6 16-15,0 0 0 0,0-3 8 16,0-10 0-16,-4-7 16 16,0-3 0-16,0-7-36 15,-3-6 4-15,-1-14-4 16,1-6 0-16,3-10-12 16,4-14 4-16,4-6-4 15,7-13 4-15,8-7 4 16,0-4 0-16,-1-3 0 15,-3 14 0-15,0 10-8 16,0 9 0-16,0 0-8 16,4 11 4-16,-1 6 12 15,1 7 0-15,0 13 0 16,-4 10 0-16,0 3 0 16,-4 7 0-16,4 0 8 15,-12 10 4-15,1-4-8 16,-4-3 0-16,-4 1 0 0,-10-8 4 15,2 1-4-15,1-4 4 16,0-3-8-16,0 0 4 16,-1 0-4-16,-2-3 4 15,2-1-4-15,1-2 4 16,4-1-8-16,-1 0 0 16,4 1 0-16,1-1 0 15,3 7 4-15,3-3 0 16,1-1 0-16,4 4 4 15,3 0 0-15,0 3 4 0,0 4-4 16,0 0 4-16,1 3-8 16,-1-1 4-16,0 1 0 15,-3 0 0-15,-1 0-4 16,-3 3 4-16,0 4-28 16,-1 3 0-16,5 3-144 15,-5 4 0-15,-3-7 120 16,0-14 4-16</inkml:trace>
          <inkml:trace contextRef="#ctx0" brushRef="#br1" timeOffset="169618.9714">257 4475 156 0,'-8'-37'84'0,"16"37"-108"0,-5 0 0 15,1-3 48-15,3-4 4 16,-3 0 12-16,0 1 0 15,0-1-40-15,-1 4 0 0,5-4 0 16,-1 4 0-16,1 0 0 16,3 3 4-16,0 0-4 15,4 0 0-15,4 0-4 16,0 3 4-16,3 0 4 16,0 0 0-16,-3 4 0 15,0 0 0-15,-8-4 0 16,4 4 4-16,-4 3 4 15,-3-4 0-15,-8 4-8 16,-4 0 0-16,-11 0-4 16,0 0 0-16,0 0-4 15,0 3 4-15,0 1 0 16,0-1 4-16,0 4-8 16,4-4 4-16,4 0-4 15,3-3 4-15,4 0 4 16,7 0 0-16,1-3-8 15,7 3 4 1,7 3 0-16,1 0 0 16,-5 0-4-16,1 4 4 15,0 0 8-15,-8-1 4 16,0-2 16-16,-4 5 0 16,-3-5-12-16,-8 2 4 15,-7 8-20-15,-4-4 4 16,-3-1 0-16,-1 1 0 15,-3-3-28-15,-1-7 0 16,1-3-200-16,-8-1 0 0</inkml:trace>
          <inkml:trace contextRef="#ctx0" brushRef="#br0" timeOffset="67676.5395">-345 4989 220 0,'-4'-36'124'0,"8"42"-136"16,0 1 4-16,3 3 4 62,1 7 4-62,3-4 8 0,0 3 0 0,4 4-4 0,-4 0 0 0,1 0 4 0,3 0 4 0,-1 0 4 16,-2-3 4-16,-1-1-4 16,-4-3 4-16,1 1-8 15,-1-1 0-15,5-6-8 16,-1-1 4-16,0 1-4 16,4-4 4-16,0-3-8 0,0 0 4 15,0-3 0-15,-4 0 0 16,4-1-4-16,-4 1 0 15,0 0-24-15,-3-1 0 16,-1 1-32-16,1 0 0 16,-1-4 8-16,1 0 4 15,-1-6 36-15,-3 7 4 16,0-1 4-16,-1-3 4 16,1 3 32-16,0 4 0 15,-1-4-4-15,-3 4 0 16,0 0-8-16,4 3 0 0,-4 0-16 15,4 6 4-15,-4 1-8 16,4 3 0-16,-1 3 0 16,1 4 0-16,0 3 0 15,0 0 4-15,-1 3-8 16,-3 0 0-16,0 0 0 16,0 1 4-16,0 2-16 15,4-3 0-15,0-3-48 16,-4 0 4-1,11-3-108 1,-3-11 0-16</inkml:trace>
          <inkml:trace contextRef="#ctx0" brushRef="#br0" timeOffset="67916.8575">298 5145 208 0,'0'-50'116'0,"7"60"-124"0,-3-3 4 15,3 0 12-15,1-4 4 16,3-3 8-16,4 3 0 16,4-6-16-16,3 3 4 15,0-3-4-15,5 3 0 16,2 0-4-16,5-7 4 16,-4 7-8-16,0 0 4 15,-4-3-32-15,-4 3 4 16,-3 0-84-16,0 0 0 0,-8 0 60 15,-4-4 4-15</inkml:trace>
          <inkml:trace contextRef="#ctx0" brushRef="#br1" timeOffset="167887.1798">-42 4770 88 0,'-4'-13'52'0,"-7"16"-56"15,11 0 4-15,0 1 4 16,-4 2 4-16,-3 1 12 16,-12 10 0-16,0 6 8 0,-7 7 4 15,-4 10-8-15,-3 9 4 16,-9 5-12-16,-10 2 4 15,-4 0 0-15,-7 4 0 16,-8-7 4-16,-4 4 4 16,0 2-24-16,-3-2 0 15,3-1-4-15,4-2 4 16,8-8-28-16,3-3 4 16,15-6-148-16,11-7 4 15,16-14 136-15,14-16 4 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19:00.71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50FA87-E690-483E-8F48-AA8AD6C152A1}" emma:medium="tactile" emma:mode="ink">
          <msink:context xmlns:msink="http://schemas.microsoft.com/ink/2010/main" type="inkDrawing" rotatedBoundingBox="14767,13629 21506,13498 21532,14811 14793,14941" hotPoints="14573,14143 16553,13634 21103,13740 21485,14460 20419,14837 15050,14812" semanticType="enclosure" shapeName="Hexagon">
            <msink:sourceLink direction="with" ref="{CD14E7D3-234D-445A-9450-765D2678FCF3}"/>
          </msink:context>
        </emma:interpretation>
      </emma:emma>
    </inkml:annotationXML>
    <inkml:trace contextRef="#ctx0" brushRef="#br0">6 485 220 0,'-8'-44'120'0,"12"20"-108"16,-4 24 0-16,0 0-16 15,7 4 0-15,1 2 12 16,-1 1 0-16,5 0 16 16,3 3 4-16,7 0-8 15,8-3 0-15,11 0-12 16,4-4 0-16,3-3 0 15,12 0 0-15,4-3 4 0,-1-4 0 16,4 0-4-16,1-3 4 16,14 3 4-16,-4 1 4 15,-3-1-20-15,11 3 0 16,-4 1-4-16,4 0 4 16,4-1 0-16,11 4 0 15,-4-3 0-15,4 0 4 16,-1-1-4-16,-2 1 4 15,-1 3-4-15,0 0 0 16,-8 0 0-16,-3 3 0 16,4 1 0-16,-4-1 0 15,0 0-4-15,4 1 4 0,-5-1-4 16,9 0 4-16,-1 1 0 16,1-1 4-16,3 1-4 15,0-1 4-15,-11 0-8 16,0 1 4-16,0-1 0 15,0 4 0-15,-4 0 0 16,0-1 4-16,8-2-8 16,-4-1 4-16,0 1-4 15,3-1 4-15,5 0 0 16,-5 1 4-16,5-1-4 16,-5-3 0-16,1 0 0 15,3 0 4-15,-7-3-8 16,4-1 4-16,-8 1 0 15,-3 0 4-15,-5-1-4 0,-6-3 0 16,-1 1 0-16,7-1 4 16,-6-3-8-16,-5 0 0 15,1 3 4-15,-1-3 4 16,8 0-4-16,-7-1 0 16,-4 5 0-16,-1-1 0 15,1 0 0-15,-8-3 4 16,-7-4-4-16,-4 4 4 15,0 0-4-15,0 0 0 16,1 0 0-16,-5 0 4 16,-3 0-8-16,-1-1 0 0,-3-5 4 15,-4 2 4-15,0-3-4 16,-3 4 0-16,-1-1 0 16,-3 4 4-16,-4 0-8 15,4 0 4-15,-8 0 0 16,0-1 4-16,0 8-8 15,0-4 4-15,1 0 0 16,-5 1 4-16,8-4-8 16,-4 3 4-16,0 0 0 15,-3 0 0-15,3 4 0 16,-7-4 0-16,7 0 0 16,-4 1 0-16,1 2 0 15,-4 1 0-15,7-4-4 16,-4 0 4-16,1-3 0 15,-4 0 4-15,3 0-4 16,-3 3 4-16,0 0-8 0,-1 1 0 16,5-1 0-16,-5 0 4 15,5 7 0-15,-4-3 4 16,-1-4-40-16,-3 7 0 16,4 3-144-16,0 4 4 15,0 0 100-15,-4-7 4 16</inkml:trace>
    <inkml:trace contextRef="#ctx0" brushRef="#br1" timeOffset="9682.8622">6076 238 148 0,'-3'-17'80'0,"6"7"-40"0,1 7 4 15,0-4-36-15,0 4 4 16,-1-1-12-16,1-3 4 15,7 4-4-15,-3 0 4 16,3-4 8-16,8 0 4 16,-1-3-4-16,-3 3 0 15,4-3 8-15,-4 0 0 16,0-4-12-16,0 4 0 16,0-3-4-16,-4-4 4 15,4-7-8-15,-4 1 4 0,0-1-4 16,4 0 4-16,-4-3-4 15,1 0 0-15,-1 0 4 16,-4 0 4-16,-3 0 0 16,-4 3 0-16,-4 1-4 15,1-1 0-15,-5-3-4 16,-7 3 0-16,4 4 0 16,-8 0 4-16,-3-7 0 15,0 3 0-15,-5 0-4 16,1 1 4-16,0-4-4 15,-4 3 0-15,-3 0 0 16,-1 1 4-16,-7-1-4 16,3 4 0-16,-3 3 4 15,0 0 0-15,0 3-8 16,0-6 0-16,4 3 4 0,-4 7 4 16,7-3-8-16,0 9 4 15,-3 1 0-15,11-1 4 16,-4 4-8-16,0 0 4 15,0 0 0-15,-3 0 0 16,-5 4 0-16,5-4 0 16,-1 0 0-16,0 3 4 15,-3-3-4-15,3 4 0 16,1-1 0-16,-1-3 0 16,1 0 0-16,-5 3 4 15,5-3-8-15,-5 4 4 0,1-4 0 16,-4 0 4-16,0 3-8 15,0-3 4-15,-8 4 0 16,4-1 4-16,0-3-4 16,-3 7 4-16,-1-4-4 15,4 0 0-15,-3-3-4 16,-1 0 4-16,4 0 0 16,-3 0 4-16,-1 0-4 15,4 4 4-15,-3-4-8 16,3 0 4-16,0 0 0 15,4 0 0-15,0 0 0 16,0 0 4-16,0 0-4 16,-8 0 0-16,4 0 0 15,1 0 0-15,-5-4 0 16,0 4 4-16,1 0-4 16,-8-3 4-16,4 0-4 0,-1 3 0 15,1-4 0-15,0 4 0 16,3-3 0-16,-7 3 0 15,7-3 0-15,1-1 4 16,-1 1-8-16,1-7 4 16,-8-1 0-16,3 1 4 15,1 0-4-15,-4-3 0 16,0 3-4-16,0 3 4 16,-11 0 0-16,3 0 0 15,1 0 0-15,-1 4 0 16,-7-4 0-16,8 4 0 15,3 0 0-15,0-1 4 0,0-3-8 16,-3 7 4-16,3-3 0 16,-3 3 4-16,-1 0-4 15,-3 0 0-15,3-3 0 16,1 3 0-16,3 0 0 16,0 0 0-16,1 0 0 15,6 3 0-15,1 4 0 16,0 0 0-16,-1 6 0 15,-3 1 4-15,0-1-4 16,0 1 0-16,-4-1-4 16,1 1 4-16,-5-1 0 15,8 1 0-15,0-1 0 16,0-3 0-16,4 7 0 16,-1-7 0-16,-3 1 0 0,8-5 0 15,-1 1-4-15,4 3 4 16,1 4 0-16,-1-4 0 15,-4 0 0-15,4 4 4 16,1-1-8-16,-1 1 0 16,0-1 4-16,4 1 4 15,-4-1-4-15,8-3 0 16,-4 4 0-16,3-1 0 16,1 1-4-16,-1-1 4 15,1 1 0-15,3-1 0 16,-3 1 0-16,4-1 0 0,3 4 0 15,0 0 0-15,4 0-4 16,-1 0 4-16,5 0 0 16,3 3 0-16,-3 1 0 15,3-5 0-15,1 1-4 16,-5 0 4-16,8 7 0 16,4 0 0-16,4-1 0 15,-1 4 0-15,1 0 0 16,3 0 0-16,0-3 0 15,0 0 0-15,4-1 0 16,4 4 0-16,0-3-4 16,7-4 4-16,-3 1 0 15,3 2 0-15,0-6 0 16,4 0 0-16,7 0 0 16,-3 0 0-16,0 0 0 0,-4 0 0 15,3 0 0-15,1 0 0 16,3-4 0-16,5 1 0 15,-1-1 0-15,0 4 0 16,4-7 0-16,3 0 4 16,8-3-8-16,1 0 0 15,2 3 4-15,5-3 4 16,-1-1-8-16,5 5 4 16,3-5 0-16,-4 1 0 15,4 0-8-15,4 0 4 16,3-1-12-16,20 5 4 0,3-1-32 15,14 0 0 1,20-3-88-16,29 3 0 0,38-10 64 16,34-14 4-16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18:02.660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090E463-3EF1-4661-B580-D2A92E36BE9F}" emma:medium="tactile" emma:mode="ink">
          <msink:context xmlns:msink="http://schemas.microsoft.com/ink/2010/main" type="writingRegion" rotatedBoundingBox="9008,14516 19935,14910 19844,17451 8916,17057"/>
        </emma:interpretation>
      </emma:emma>
    </inkml:annotationXML>
    <inkml:traceGroup>
      <inkml:annotationXML>
        <emma:emma xmlns:emma="http://www.w3.org/2003/04/emma" version="1.0">
          <emma:interpretation id="{477EE7E5-246E-430E-A6C2-48EB67652F38}" emma:medium="tactile" emma:mode="ink">
            <msink:context xmlns:msink="http://schemas.microsoft.com/ink/2010/main" type="paragraph" rotatedBoundingBox="12713,15255 19822,14893 19873,15894 12764,162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0A717F9-0C50-4AAF-AD43-DA1D5386ADFE}" emma:medium="tactile" emma:mode="ink">
              <msink:context xmlns:msink="http://schemas.microsoft.com/ink/2010/main" type="line" rotatedBoundingBox="12713,15255 19822,14893 19873,15894 12764,16255"/>
            </emma:interpretation>
          </emma:emma>
        </inkml:annotationXML>
        <inkml:traceGroup>
          <inkml:annotationXML>
            <emma:emma xmlns:emma="http://www.w3.org/2003/04/emma" version="1.0">
              <emma:interpretation id="{0A080A63-2094-448D-A1D2-CEC17D78ED06}" emma:medium="tactile" emma:mode="ink">
                <msink:context xmlns:msink="http://schemas.microsoft.com/ink/2010/main" type="inkWord" rotatedBoundingBox="12721,15405 13060,15388 13091,16006 12752,16023">
                  <msink:destinationLink direction="with" ref="{956C2244-12E6-4A1E-8C2D-A3E9C6453A67}"/>
                </msink:context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-2209 4724 252 0,'3'-17'136'0,"27"27"-144"0,-19-3 4 16,4 3 4-16,4-1 0 0,0 1 0 15,7 7 4-15,0 10-8 16,0 6 4-16,4 3 4 15,0 7 0-15,0 4-24 16,3-7 0-16,-3 3-152 16,0 3 4-16</inkml:trace>
          <inkml:trace contextRef="#ctx0" brushRef="#br0" timeOffset="-194.677">-1885 4637 208 0,'-7'10'116'0,"0"47"-120"16,3-44 0-16,0 7 28 15,0 3 4-15,-7 10 0 16,0 4 4-16,-4 3-24 15,-4 3 0-15,4 0-8 16,0-6 4-16,0-1-4 0,1-3 0 16,-9 0 0-16,8 1 0 15,-3-4-48-15,-5-1 4 16,8-2-68-16,0-4 4 16,0-3 44-16,0-7 0 15</inkml:trace>
        </inkml:traceGroup>
        <inkml:traceGroup>
          <inkml:annotationXML>
            <emma:emma xmlns:emma="http://www.w3.org/2003/04/emma" version="1.0">
              <emma:interpretation id="{22E28DD8-1F8D-4E01-9C33-CECA8170879A}" emma:medium="tactile" emma:mode="ink">
                <msink:context xmlns:msink="http://schemas.microsoft.com/ink/2010/main" type="inkWord" rotatedBoundingBox="14029,15492 14442,15471 14471,16059 14059,16080"/>
              </emma:interpretation>
              <emma:one-of disjunction-type="recognition" id="oneOf1">
                <emma:interpretation id="interp5" emma:lang="en-US" emma:confidence="1">
                  <emma:literal>R</emma:literal>
                </emma:interpretation>
                <emma:interpretation id="interp6" emma:lang="en-US" emma:confidence="0">
                  <emma:literal>M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RX</emma:literal>
                </emma:interpretation>
                <emma:interpretation id="interp9" emma:lang="en-US" emma:confidence="0">
                  <emma:literal>RD</emma:literal>
                </emma:interpretation>
              </emma:one-of>
            </emma:emma>
          </inkml:annotationXML>
          <inkml:trace contextRef="#ctx0" brushRef="#br0" timeOffset="-21442.8583">-794 4856 52 0,'4'-30'32'0,"7"24"12"16,-11 6 0-16,0 0-32 16,0 3 0-16,0 10 0 15,0 4 4-15,0 10-12 0,4 6 0 16,-4 7 0-16,3 0 0 16,-3-4 0-16,0 4 4 15,-3-4 28-15,-5 4 0 16,1-10-8-16,-5-3 0 15,1-4-4-15,0-6 4 16,0-4-24-16,0-3 4 16,-1-10-8-16,1-4 4 15,4-9-4-15,3-10 0 16,4-10-8-16,4-24 4 16,3-6 4-16,8 7 0 15,0-1-4-15,0 4 4 16,4 10-8-16,-1 6 4 0,5 8 0 15,3 2 4-15,4 7-4 16,0 7 4-16,7 3-12 16,-3 10 4-16,-4 10 8 15,-4 0 4-15,-4 6-4 16,-3 11 0-16,-4 3 0 16,-8 0 4-16,-3-4 4 15,-8 4 4-15,-3 0-8 16,-4-7 0-16,-8-3-4 15,0 0 4-15,1-3 0 16,-5-4 0-16,1 4-4 16,3-7 4-16,4 0-4 15,0 0 0-15,0-1-4 16,8-2 0-16,3 0 4 16,8-1 0-16,3 8 0 15,1-4 0-15,7-4 4 0,0 4 0 16,-1 0-4-16,1 0 4 15,0 0 0-15,-3 0 4 16,-5 0-8-16,1 3 0 16,3 1 4-16,-8-1 0 15,1 0-20-15,0 0 4 16,-4 1-56-16,0-1 0 16,4-3-84-16,3 3 4 15</inkml:trace>
        </inkml:traceGroup>
        <inkml:traceGroup>
          <inkml:annotationXML>
            <emma:emma xmlns:emma="http://www.w3.org/2003/04/emma" version="1.0">
              <emma:interpretation id="{BD205BB9-B586-457F-AF25-0C56CFB825B2}" emma:medium="tactile" emma:mode="ink">
                <msink:context xmlns:msink="http://schemas.microsoft.com/ink/2010/main" type="inkWord" rotatedBoundingBox="16357,15556 16632,15542 16658,16057 16383,16071"/>
              </emma:interpretation>
              <emma:one-of disjunction-type="recognition" id="oneOf2">
                <emma:interpretation id="interp10" emma:lang="en-US" emma:confidence="1">
                  <emma:literal>D</emma:literal>
                </emma:interpretation>
                <emma:interpretation id="interp11" emma:lang="en-US" emma:confidence="0">
                  <emma:literal>;</emma:literal>
                </emma:interpretation>
                <emma:interpretation id="interp12" emma:lang="en-US" emma:confidence="0">
                  <emma:literal>☺</emma:literal>
                </emma:interpretation>
                <emma:interpretation id="interp13" emma:lang="en-US" emma:confidence="0">
                  <emma:literal>s</emma:literal>
                </emma:interpretation>
                <emma:interpretation id="interp14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-19291.5101">1428 4896 212 0,'0'-6'120'0,"26"-18"-124"0,-18 21 4 15,3-4 12-15,4 1 4 16,0-1-12-16,3 0 0 16,5 4-4-16,3 0 4 15,4 3-36-15,0 0 4 16,7 3-124-16,-3 0 4 15</inkml:trace>
          <inkml:trace contextRef="#ctx0" brushRef="#br0" timeOffset="-19486.6011">1450 4803 192 0,'-3'0'108'0,"21"30"-120"0,-14-20 4 16,4 3 16-16,-5 4 4 15,5 3-8-15,-1 0 0 16,4 3-4-16,1-3 4 16,-1-3 16-16,0-1 0 15,0-3 0-15,0 4 0 16,1-4 8-16,-1-3 0 15,0 7-20-15,0-4 4 0,1 0-4 16,2 1 4-16,1-1-8 16,4 4 4-16,-8-4-4 15,0 0 0-15,1 0 0 16,-5 1 4-16,-3-1 0 16,0 0 4-16,-8 1-12 15,-4-1 4-15,-3 0 0 16,-4 0 0-16,-3 1-12 15,-5-4 0-15,1 0-36 16,-4-4 0-16,-1 4-60 16,5-6 4-16,3-8-16 15,4-6 0-15</inkml:trace>
        </inkml:traceGroup>
        <inkml:traceGroup>
          <inkml:annotationXML>
            <emma:emma xmlns:emma="http://www.w3.org/2003/04/emma" version="1.0">
              <emma:interpretation id="{B2319101-EADF-4D93-B0F6-D5AFAD8BE0FF}" emma:medium="tactile" emma:mode="ink">
                <msink:context xmlns:msink="http://schemas.microsoft.com/ink/2010/main" type="inkWord" rotatedBoundingBox="17100,15285 19031,15187 19065,15859 17134,15957"/>
              </emma:interpretation>
              <emma:one-of disjunction-type="recognition" id="oneOf3">
                <emma:interpretation id="interp15" emma:lang="en-US" emma:confidence="0">
                  <emma:literal>I R</emma:literal>
                </emma:interpretation>
                <emma:interpretation id="interp16" emma:lang="en-US" emma:confidence="0">
                  <emma:literal>R R</emma:literal>
                </emma:interpretation>
                <emma:interpretation id="interp17" emma:lang="en-US" emma:confidence="0">
                  <emma:literal>-R</emma:literal>
                </emma:interpretation>
                <emma:interpretation id="interp18" emma:lang="en-US" emma:confidence="0">
                  <emma:literal>TR</emma:literal>
                </emma:interpretation>
                <emma:interpretation id="interp19" emma:lang="en-US" emma:confidence="0">
                  <emma:literal>RR</emma:literal>
                </emma:interpretation>
              </emma:one-of>
            </emma:emma>
          </inkml:annotationXML>
          <inkml:trace contextRef="#ctx0" brushRef="#br0" timeOffset="-16679.1109">2201 5142 108 0,'-4'-10'64'0,"16"17"-64"15,-12-7 4-15,7-4 32 16,1-2 0-16,10-1 0 16,1-6 4-16,3 3-32 0,1 0 0 15,7 3-12-15,3 1 4 16,5 2 0-16,3 1 4 16,3-4-8-16,12 1 4 15,0-1 0-15,8 0 0 16,3-3 0-16,8 0 4 15,-8-3-8-15,4 0 4 16,-4 6 0-16,-7 1 4 16,-4-1-4-16,-11 0 4 15,-8 4 0-15,-7 0 4 16,-4-1-8-16,-11-2 4 16,-7 2-4-16,-8 1 0 0,-12-4 0 15,-6 4 0-15,-8-7-4 16,-4-3 4-16,0 3 4 15,4-3 0-15,0 3-8 16,3 0 4-16,1 3-4 16,7 0 4-16,7 4-4 15,8 0 4 1,26-1-4 0,8 4 4-16,-4 0 0 15,4 7 4-15,-5 0 4 16,1 3 0-16,-4 0-4 15,-3 6 4-15,-8 1 12 16,-4 6 4-16,-7-3-20 16,-4 0 0-16,-4 0-4 15,-3 3 4-15,-1-3-4 0,-3 0 4 16,0-3-28-16,-4-1 0 16,-4 1-52-16,4 3 4 15,0-7-48-15,4 0 4 16</inkml:trace>
          <inkml:trace contextRef="#ctx0" brushRef="#br0" timeOffset="-15973.1287">3740 4571 156 0,'15'13'84'0,"33"34"-88"0,-40-37 0 0,-1 3 4 16,4 3 4-16,-3 4 16 16,-1 4 0-16,1 2-4 15,-4 1 4-15,-1-1 8 16,-3-2 4-16,-3-8-8 16,-1-3 4-16,-7 1-20 15,-1-8 0-15,-3-9-8 16,1-4 0-16,-5-6 0 15,0-4 4-15,1-6-8 16,6-7 4-16,5-6-4 16,3-4 4-16,8-3 0 15,7 3 0-15,4 3-4 0,4 1 0 16,3-1 4-16,4 14 0 16,4 3 0-16,4 10 0 15,-1 4 0-15,1 6 0 16,0 6-4-16,-8 4 4 15,4 0 4-15,-8 4 0 16,-3-1 0-16,-4 0 0 16,-8 4 0-16,-7-1 4 15,-7 1-4-15,-5-1 0 16,-3 1-4-16,-3 0 4 16,-1-4-4-16,0-3 4 0,1 0 0 15,3 0 0-15,-4 0-8 16,4 0 4-16,4 0 0 15,0 0 0-15,3 0 0 16,5 0 0-16,-1 0 0 16,4 3 0-16,7-3 8 15,5-4 0-15,-1 1 8 16,4 0 0-16,0-1-8 16,3 1 0-16,-3 0-8 15,0-1 4-15,-4-2-4 16,1-1 4-16,-1 0-4 15,-4 1 4-15,1-1-12 16,-1 4 0-16,-3-1-36 16,0 4 0-16,-1 0-52 15,-3 0 4-15,4 0-32 0,7-3 0 16</inkml:trace>
        </inkml:traceGroup>
        <inkml:traceGroup>
          <inkml:annotationXML>
            <emma:emma xmlns:emma="http://www.w3.org/2003/04/emma" version="1.0">
              <emma:interpretation id="{D2FA7D76-F97C-4263-8A19-0E644FF6F29C}" emma:medium="tactile" emma:mode="ink">
                <msink:context xmlns:msink="http://schemas.microsoft.com/ink/2010/main" type="inkWord" rotatedBoundingBox="19494,14910 19822,14893 19857,15576 19529,15593"/>
              </emma:interpretation>
              <emma:one-of disjunction-type="recognition" id="oneOf4">
                <emma:interpretation id="interp20" emma:lang="en-US" emma:confidence="1">
                  <emma:literal>6</emma:literal>
                </emma:interpretation>
                <emma:interpretation id="interp21" emma:lang="en-US" emma:confidence="0">
                  <emma:literal>b</emma:literal>
                </emma:interpretation>
                <emma:interpretation id="interp22" emma:lang="en-US" emma:confidence="0">
                  <emma:literal>•</emma:literal>
                </emma:interpretation>
                <emma:interpretation id="interp23" emma:lang="en-US" emma:confidence="0">
                  <emma:literal>k</emma:literal>
                </emma:interpretation>
                <emma:interpretation id="interp24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-15536.6444">4729 4176 168 0,'12'-27'96'0,"-16"87"-92"0,4-47 4 16,-8 7 12-16,-3 10 0 0,0 7-16 15,-8 2 4-15,1 1 4 16,-5 3 0-16,5 4-8 16,-1-1 4-16,8 1 0 15,3-4 0-15,5-3 0 16,3 3 0-16,7-3 12 16,4-4 4-16,8-9-8 15,3-7 4-15,4-7-12 16,4-10 0-16,0-6 0 15,4-4 0-15,-4 1 4 16,-4-7 4-16,0-4-8 16,-7 0 4-16,-1-3 4 15,-3 1 4-15,-4-5-4 16,-7 4 0-16,-4 4-16 16,-4 2 4-16,-3 1-8 0,-4 7 4 15,-8 6-20-15,-11 6 0 16,-11 11-120-16,-11 13 0 15,-19 29-12-15,-8 1 4 16</inkml:trace>
        </inkml:traceGroup>
      </inkml:traceGroup>
    </inkml:traceGroup>
    <inkml:traceGroup>
      <inkml:annotationXML>
        <emma:emma xmlns:emma="http://www.w3.org/2003/04/emma" version="1.0">
          <emma:interpretation id="{1D937169-2E49-4D3C-93A5-4A1081A34673}" emma:medium="tactile" emma:mode="ink">
            <msink:context xmlns:msink="http://schemas.microsoft.com/ink/2010/main" type="paragraph" rotatedBoundingBox="8950,16124 19877,16518 19844,17451 8916,170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EF399D-56D7-449A-B7CF-DE39916AC14E}" emma:medium="tactile" emma:mode="ink">
              <msink:context xmlns:msink="http://schemas.microsoft.com/ink/2010/main" type="line" rotatedBoundingBox="8950,16124 19877,16518 19844,17451 8916,17057"/>
            </emma:interpretation>
          </emma:emma>
        </inkml:annotationXML>
        <inkml:traceGroup>
          <inkml:annotationXML>
            <emma:emma xmlns:emma="http://www.w3.org/2003/04/emma" version="1.0">
              <emma:interpretation id="{C43CBDC0-53FF-4A81-B9C5-8DB0C7EB663F}" emma:medium="tactile" emma:mode="ink">
                <msink:context xmlns:msink="http://schemas.microsoft.com/ink/2010/main" type="inkWord" rotatedBoundingBox="8950,16124 19877,16518 19844,17451 8916,17057"/>
              </emma:interpretation>
              <emma:one-of disjunction-type="recognition" id="oneOf5">
                <emma:interpretation id="interp25" emma:lang="en-US" emma:confidence="0">
                  <emma:literal>ERRJXREIDX</emma:literal>
                </emma:interpretation>
                <emma:interpretation id="interp26" emma:lang="en-US" emma:confidence="0">
                  <emma:literal>ERRTXREIDX</emma:literal>
                </emma:interpretation>
                <emma:interpretation id="interp27" emma:lang="en-US" emma:confidence="0">
                  <emma:literal>ERRJXREMDX</emma:literal>
                </emma:interpretation>
                <emma:interpretation id="interp28" emma:lang="en-US" emma:confidence="0">
                  <emma:literal>ERRTXREMDX</emma:literal>
                </emma:interpretation>
                <emma:interpretation id="interp29" emma:lang="en-US" emma:confidence="0">
                  <emma:literal>ERRTXRERDX</emma:literal>
                </emma:interpretation>
              </emma:one-of>
            </emma:emma>
          </inkml:annotationXML>
          <inkml:trace contextRef="#ctx0" brushRef="#br0" timeOffset="-24994.7307">-5104 6015 120 0,'-11'-16'68'0,"-15"2"-52"0,26 14 4 16,0 0 12-16,0 0 0 15,0 0-16-15,0-3 0 16,0 3-12-16,4-3 0 16,3 3 0-16,1-4 0 15,3 4 0-15,4 0 4 16,3 0-4-16,1-3 0 15,3 0 4-15,1 3 0 16,7 0-8-16,7-4 0 0,0 1 0 16,4-4 0-16,8 7 0 15,0-3 4-15,3 0-4 16,8-4 4-16,-4 4-4 16,-4-1 0-16,0 1-4 15,-3 0 4-15,-4 3 0 16,-8 0 4-16,-7 0-4 15,-4 0 4-15,-4 0 8 16,-7 0 4-16,-3 0-12 16,-5-4 0-16,-7 4-4 15,-4-3 0-15,-7 3-4 16,-4-3 4-16,-7 0 0 16,-4-1 4-16,-1 1-4 15,1 0 0-15,8-4 0 16,-5 0 4-16,8-3-8 15,4 4 0-15,4-1 0 0,3 0 4 16,11 4 0-16,5-4 0 16,2 1-4-16,9 2 0 15,-1 1 12-15,1 0 0 16,-1 3 0-16,-3 0 0 16,-1 3 0-16,-3 4 4 15,0-1-4-15,-7 4 0 16,-1 4-8-16,-3 2 4 15,-4 1 0-15,-4-1 0 16,1 1-12-16,-1 3 4 16,-4 0-124-16,1 0 4 0,3 3 16 15,-11 4 4-15</inkml:trace>
          <inkml:trace contextRef="#ctx0" brushRef="#br0" timeOffset="-26076.5477">-6004 5942 136 0,'0'-7'76'0,"23"4"-56"0,-16 3 0 16,8-3 24-16,4-4 4 15,3-3-40-15,8 4 4 16,7-1-16-16,-3 0 0 15,-4-3 8-15,0 7 0 0,-4 0-8 16,0-1 4-16,-4 4-4 16,-3 0 4-16,-4 0-24 15,-4 0 0-15,-3 0-40 16,-1 4 0-16,-7-4-24 16,-4 6 4-16</inkml:trace>
          <inkml:trace contextRef="#ctx0" brushRef="#br0" timeOffset="-26332.3114">-5769 5710 176 0,'-22'-34'100'0,"18"48"-100"15,4-1 0-15,-3 4-4 16,-1-1 4-16,0 4-20 0,0 3 4 15,-3 4 16-15,-1 3 0 16,5 3 4-16,-5 4 0 16,1-4 24-16,-1-3 0 15,-3-4 0-15,4-6 0 16,-5-3-16-16,5-4 0 16,-4-6-8-16,3-4 4 15,1-6-8-15,-1-7 0 16,5-10 0-16,3-3 0 15,0-4-4-15,3 0 4 0,5-6 0 16,-1-3 4-16,1-1-8 16,3 7 4-16,4 0-4 15,7 10 0 1,8-3 4 0,0 3 0-16,-4-6 0 15,0 9 0-15,0 1 0 16,-3-1 0-16,-1 4 4 15,1-4 0-15,-5 7-4 16,-3-3 4-16,0 3-8 16,-4 0 4-16,1 0-12 15,-1 10 0-15,-4 0-32 16,-7 0 4-16,0 10-96 16,-3 7 0-16</inkml:trace>
          <inkml:trace contextRef="#ctx0" brushRef="#br0" timeOffset="-25896.382">-5907 6055 108 0,'-15'10'60'0,"15"0"-48"16,0-10 0-16,4 10 16 15,4-3 4-15,3-4-8 16,4 0 4-16,3 0-16 16,12-3 4-16,0-3-16 15,0 0 4-15,0 0 0 0,3-1 0 16,1 1-36-16,0-7 0 15,7 10-104-15,4-3 0 16</inkml:trace>
          <inkml:trace contextRef="#ctx0" brushRef="#br0" timeOffset="-23963.3331">-3692 5925 140 0,'7'-39'80'0,"-3"29"-52"0,-4 10 4 15,0 0-28-15,0 0 4 16,0 0 4-16,4 6 4 15,0 8-8-15,-1-1 0 16,1 7-12-16,0 0 4 0,0 0 4 16,-1-4 4-16,1 8 28 15,-4-8 4-15,0-3-20 16,-4-6 4-16,1 3-16 16,-5-7 4-16,1-6-8 15,-1-7 0-15,1-7 0 16,3-9 0-16,4-7-8 15,4-14 4-15,3-13-4 16,4-3 0-16,4 4 4 16,0-1 0-16,4 10 0 15,3 7 0-15,8 6 0 16,4 7 0-16,-1 7 0 16,1 10 0-16,3 3 0 15,-3 10 0-15,0 3 0 16,-8 11 0-16,0 9 4 15,-7 0 0-15,-5 0 0 16,-6 4 0-16,-8 3 0 0,-8-4 0 16,-3-2-4-16,-7-5 4 15,-5 5-4-15,1-8 4 16,-4-2-4-16,-1-4 0 16,5-1 8-16,3-2 4 15,1 0-8-15,3-1 0 16,4-6-4-16,-1 7 4 15,5-4-8-15,3 1 0 16,0-1 4-16,4 4 0 16,4-1 0-16,4 1 0 15,7 0 0-15,-4-1 0 0,0 7 0 16,0 1 0-16,0 2 4 16,1 4 0-16,-1 0-36 15,4 3 4-15,0-3-48 16,-4 7 4-16,4 0-100 15,3-4 4-15</inkml:trace>
          <inkml:trace contextRef="#ctx0" brushRef="#br0" timeOffset="-23477.959">-2983 5716 236 0,'-11'-40'132'0,"11"7"-132"0,4 30 4 15,3 0 24-15,12-1 0 16,0 4-8-16,3-3 4 15,4 0-20-15,8 3 0 16,0 0-8-16,-1 0 4 16,5 3-100-16,-1 0 0 15,11 4-36-15,-18-4 0 0</inkml:trace>
          <inkml:trace contextRef="#ctx0" brushRef="#br0" timeOffset="-23660.0058">-2897 5630 220 0,'4'17'124'0,"15"6"-124"0,-15-17 0 16,-1 4 4-16,1 4 0 15,-4-1 12-15,0 0 4 16,0 1-16-16,-4-4 4 16,-3 9-4-16,-1-9 4 15,1 7-8-15,-1-4 4 16,5-3-8-16,-1 0 4 15,4 0 0-15,4 0 0 16,3-3 0-16,8-1 0 16,4 1 0-16,-1 0 4 15,5-4 8-15,-1 4 0 0,1 3 0 16,-1-4 4 0,0 4-4-16,-3 0 0 0,0 3-8 15,3 1 4-15,-7 2-4 16,-4 1 0-16,1-4 4 15,-5 1 0-15,0-1 4 16,-7 0 0-16,0-3-4 16,-3 3 4-16,-5-6-12 15,1 0 4-15,-4-4-4 16,-4 10 4-16,3-9-32 16,-6-4 4-16,3 0-44 15,0-4 4-15,-4-9-96 16,1 3 4-16,-1-10 120 15,11 7 0-15</inkml:trace>
          <inkml:trace contextRef="#ctx0" brushRef="#br0" timeOffset="542.5478">-2015 5823 312 0,'-11'-14'168'0,"25"14"-172"16,-10 7 4-16,4 0-8 15,3-1 0-15,4 7 8 16,3 1 0-16,5 2-4 16,3 8 0-16,4-1 4 0,7 3 4 15,4 4-24-15,-3 0 0 16,3 17-188-16,4 12 4 16</inkml:trace>
          <inkml:trace contextRef="#ctx0" brushRef="#br0" timeOffset="345.4618">-1746 5819 332 0,'-23'-26'184'0,"-3"42"-196"0,26-9 4 16,-4 0 4-16,4 6 0 16,-7 3 4-16,3 4 0 15,-7 10 0-15,3 0 0 16,1 0 0-16,0 3 0 0,-1 10 0 16,1 4 0-16,-5-7-32 15,1 0 4-15,-4-4-80 16,0-3 0-16,0 10 4 15,-3-9 0-15</inkml:trace>
          <inkml:trace contextRef="#ctx0" brushRef="#br0" timeOffset="-12128.9424">2731 5763 288 0,'0'-50'160'0,"15"53"-172"0,-7-6 4 0,-1 0 20 16,5-4 0-16,2-6-16 16,9 13 4-16,-4 10-4 15,7 0 4-15,4 6-4 16,-1 1 4-16,9 3 4 15,7 6 4-15,-1 8-12 16,1 5 4-16,8 5 4 16,-5 5 0-16,-3 5 4 15,0-1 0-15,-4 3 8 16,-8-6 4-16,-3 0 4 16,-4-7 0-16,-14-3 12 15,-12-7 0-15,-12-7-28 16,-17-2 4-16,-16-1-8 15,-15-3 0-15,-11-4-28 16,-7-2 4-16,-1 2-208 0,8-2 0 16</inkml:trace>
          <inkml:trace contextRef="#ctx0" brushRef="#br0" timeOffset="-12760.9204">681 6324 96 0,'-4'-3'52'0,"1"-1"-28"0,6 8 4 31,9-4 36-31,3 3 4 16,7 0-56-16,4-3 0 15,4 0 4-15,11-3 4 16,4 0-12-16,11-1 4 15,7-2-8-15,8-4 4 16,11 0-8-16,-3 0 4 16,3-4-4-16,8-2 0 0,-1 3 4 15,-3-4 0-15,-4 4-4 16,-3-1 0-16,-8 1 20 16,-11 3 0-16,-8-3-4 15,-4 3 0-15,-10-3-12 16,-12 9 4-16,-7-6-8 15,-8 0 4-15,-4 0-4 16,-7 4 0-16,-11-1 4 16,-8-6 0-16,-3 13-8 15,-4-7 4-15,-4 1-4 16,0 2 4-16,8 1 0 16,3 0 4-16,4-4-12 15,15 7 0-15,0 0 4 16,11 7 4-16,8-4-4 15,7 0 4-15,11 1 0 0,1 2 4 16,-5 1-8-16,1 6 4 16,-4 0-4-16,-4 1 4 15,-7 6 0-15,-4 0 4 16,-8 3 4-16,-3 3 4 16,-8 1-12-16,-7-7 4 15,-4 10-4-15,-8 0 4 16,-3-4-36-16,4-3 4 15,-4 1-56-15,3-1 4 16,8-3-72-16,8 0 4 16</inkml:trace>
          <inkml:trace contextRef="#ctx0" brushRef="#br0" timeOffset="-12473.0807">2716 5892 304 0,'15'-33'168'0,"-18"56"-188"16,6-9 4-16,1-1 16 16,0 3 0-16,0 8 12 15,-1 2 0-15,5 1-8 16,-1 13 0-16,1 6 0 15,-1-3 0-15,-3 1 0 16,0-1 0-16,-1-3-36 0,1-4 0 16,0-6-88-16,-4-4 0 15,0-6 32-15,-8 0 4 16</inkml:trace>
          <inkml:trace contextRef="#ctx0" brushRef="#br0" timeOffset="-13826.7772">121 5809 124 0,'-11'0'72'0,"-4"7"-36"15,11 0 4-15,0-1-16 16,-3 4 4-16,-4 10-16 16,-4 7 4-16,0 9-12 15,-8 11 0-15,1-1-4 0,3 14 4 16,-3 6-4-16,7-6 0 15,4-10 0-15,7 3 4 16,-7-10 0-16,11-6 0 16,4-4 0-16,10-3 0 15,-2 0 12-15,6-10 4 16,1-7-4-16,0-6 4 16,-1-1-4-16,-3-6 0 15,0-6 0-15,0 2 4 16,-4-6-4-16,-3-6 0 15,-4 2 8-15,-4-6 0 0,-4 4-24 16,-4 3 0-16,1-1 0 16,-4 1 0-16,0 3-24 15,-4 3 0-15,0 4-44 16,0 13 4-16,0 3-144 16,4 17 0-16</inkml:trace>
          <inkml:trace contextRef="#ctx0" brushRef="#br0" timeOffset="-14262.107">-701 6015 124 0,'0'-3'68'0,"8"6"-52"15,-8-3 0-15,0 0 12 16,4 0 4-16,-1 10-28 16,1 0 4-16,3 0-8 15,-3 7 0-15,0 13 4 0,-4-4 4 16,0 4-8-16,-4 6 0 15,0-2 8-15,1-4 4 16,-1 3 12-16,0-7 0 16,1-2-8-16,-1-5 4 15,-4-5-12-15,1-8 4 16,-4 1-12-16,-1-7 0 16,1-7 4-16,0-9 0 15,0-14-8-15,7-7 4 16,4-12-8-16,8-5 4 0,3 1 4 15,7-3 4-15,1 6-4 16,7 0 0-16,8 7 0 16,-4 3 4-16,0-3-8 15,3 17 4-15,1 6-4 16,-4 6 4-16,0 11-4 16,-4 6 4-16,-4 4 0 15,-3 3 4-15,-4 7-4 16,-8-1 4-16,-3 4-4 15,-4 0 4-15,-4 3 0 16,-3-3 0-16,-4-3 12 16,-1-4 0-16,1-3-8 15,0 0 0-15,0-3-8 16,0-1 4-16,-1 1-4 16,1-4 0-16,4 1-4 15,-1-1 4-15,4 0-4 0,4 1 0 16,4-1 0-16,4 0 4 15,-1 7 4-15,4-3 0 16,1-1 4-16,2 1 0 16,1 0-8-16,0-1 4 15,-3 1-4-15,-1 0 0 16,0 6 0-16,0-6 0 16,-3 2 4-16,-5 1 0 15,1 7-24-15,0 0 4 16,0 3-52-16,-1 3 4 15,5 3-104 1,-1-12 0-16</inkml:trace>
          <inkml:trace contextRef="#ctx0" brushRef="#br0" timeOffset="1384.6197">4207 5982 284 0,'7'-27'156'0,"19"51"-164"0,-11-18 0 16,4 11 20-16,3 3 4 15,12 16-12-15,7 7 4 16,15 4-4-16,4 6 0 16,11-3 0-16,-4 6 0 15,0-3-148-15</inkml:trace>
          <inkml:trace contextRef="#ctx0" brushRef="#br0" timeOffset="1232.5527">4939 5899 212 0,'-15'-33'120'0,"-26"59"-128"0,33-12 4 0,-7 2 24 15,-4 7 4-15,-7 4 12 16,0 0 4-16,-4 9-16 16,-3 4 0-16,-1 10-12 15,0-4 0-15,-3-3-8 16,0 1 4-16,-1-1-8 16,1-7 4-16,3-3-16 15,1 4 0-15,-1-4-64 16,4 0 0-16,1-6-72 15,6-10 0-15,-3 2 120 16,-8-12 4-16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5T10:19:14.81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6C2244-12E6-4A1E-8C2D-A3E9C6453A67}" emma:medium="tactile" emma:mode="ink">
          <msink:context xmlns:msink="http://schemas.microsoft.com/ink/2010/main" type="inkDrawing" rotatedBoundingBox="8271,14692 13506,14802 13476,16240 8241,16130" hotPoints="13780,15397 10884,16154 7962,15508 10857,14751" semanticType="enclosure" shapeName="Ellipse">
            <msink:sourceLink direction="with" ref="{0A080A63-2094-448D-A1D2-CEC17D78ED06}"/>
          </msink:context>
        </emma:interpretation>
      </emma:emma>
    </inkml:annotationXML>
    <inkml:trace contextRef="#ctx0" brushRef="#br0">3454 1421 116 0,'-4'-16'68'0,"4"12"-68"0,0 4 0 16,7 0 12-16,1 0 0 15,7-3 4-15,3 0 4 16,5-1-20-16,-1 1 0 0,1 0 0 16,3 3 4-16,4 0-4 15,-1 0 0-15,9 3-4 16,7 0 4-16,-4 1 0 15,4-1 4-15,3-3 4 16,4 0 4-16,4 0-8 16,4-3 0-16,-4-1 0 15,0 1 4-15,0-4-4 16,8 1 4-16,3-1-4 16,-3 0 0-16,-1 1 0 15,-3-4 0-15,3 0 4 16,-3-7 0-16,-4 4-8 15,-4 0 0-15,1-1 4 16,-5 1 4-16,1-3 0 0,-8-4 4 16,0-4-4-16,0 1 4 15,-4 0 0-15,-3-7 4 16,-4-3-12-16,-4-4 0 16,0-3-4-16,-7 4 0 15,-4-1 4-15,-4-2 4 16,0-1 8-16,-7 0 0 15,-4 0-12-15,-7 4 4 16,-8-1-4-16,-4 4 0 16,-7-4-4-16,-12-3 4 15,1 4-4-15,-8-7 0 16,-3 10 0-16,-5-11 4 0,-3 5-8 16,-11-1 4-16,4 3 4 15,-5 4 0-15,-3 6-8 16,-11 4 4-16,0 0 0 15,-11 0 4-15,-16-1 0 16,5 1 0-16,-8 7-8 16,-12 2 0-16,1 1 4 15,-8 0 4-15,8 3-8 16,-8 0 4-16,4 0 0 16,0 0 0-16,-7 3 4 15,7-3 0-15,-4 4-12 16,8-1 4-16,-4-3 4 15,4 3 4-15,7 1-4 16,0 2 4-16,4 1-4 16,4 3 0-16,7 0-4 15,7 3 4-15,-3 1 0 0,8 2 0 16,3 4 0-16,0 4 0 16,7-1 0-16,1 7 0 15,3-4-4-15,1 11 4 16,-1 3-4-16,8 6 4 15,-4-2 4-15,3-1 0 16,9 3-8-16,-1 1 4 16,8-4-4-16,-1 4 4 15,-10-4-4-15,11 0 4 16,3 0 0-16,0 0 4 16,5 7-4-16,3-7 0 0,-4 1-4 15,7-4 4-15,8-1 0 16,1 1 4-16,-1 7-8 15,4-11 4-15,3 11 0 16,4-1 0-16,5 1 0 16,2-4 0-16,5 7 0 15,-1-7 0-15,8-3-8 16,4-3 4-16,0-1 8 16,3-3 0-16,5 1-4 15,6 2 0-15,5-6 0 16,-1 0 0-16,4-3-4 15,8-1 4-15,-1 1-4 16,1 0 4-16,7-1 0 16,-4 1 0-16,8-1 0 15,8 4 4-15,3-3-4 0,7-4 0 16,8-3 0-16,0 0 4 16,0-3-8-16,0-1 4 15,7-2 0-15,-3-1 4 16,0 0-4-16,0 1 0 31,29-1 0-31,-7 0 0 16,-7 1-4-16,7 2 4 15,-11-2 4-15,-4-1 0 16,4 0-8-16,-11 0 4 16,-1-3 0-16,-3 0 0 15,0 0 0-15,-7 0 0 16,-1 0 0-16,5 0 0 0,6 0-4 15,-3 0 4-15,0 0 0 16,-4 0 0-16,12-3 0 16,-12 0 4-16,0 0-8 15,-3 3 4-15,-4 0 0 16,7 0 0-16,-4 0 0 16,1 0 0-16,-1 0 0 15,1 0 4-15,-1-4-8 16,5 1 0-16,-5 0 4 15,4-1 0-15,-3 1 0 16,-1 3 4-16,8 0-4 16,0 0 0-16,8 0-28 15,3 3 0-15,4 1-172 16,7 2 4-16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448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698500"/>
            <a:ext cx="4545012" cy="340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4238" y="4338638"/>
            <a:ext cx="50768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29448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678863"/>
            <a:ext cx="29448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EF0128-BE69-46F8-8B53-F084BE844D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0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F0128-BE69-46F8-8B53-F084BE844D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5A623E-3345-4A65-887F-B18666FB9F65}" type="slidenum">
              <a:rPr lang="en-US" sz="1300" smtClean="0"/>
              <a:pPr/>
              <a:t>9</a:t>
            </a:fld>
            <a:endParaRPr lang="en-US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431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7F097B-6810-4341-AA8B-BB832BA88583}" type="slidenum">
              <a:rPr lang="en-US" sz="1300" smtClean="0"/>
              <a:pPr/>
              <a:t>10</a:t>
            </a:fld>
            <a:endParaRPr lang="en-US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941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94DCE4-AC5D-4D74-BEAC-CB1352309C52}" type="slidenum">
              <a:rPr lang="en-US" sz="1300" smtClean="0"/>
              <a:pPr/>
              <a:t>11</a:t>
            </a:fld>
            <a:endParaRPr lang="en-US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658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ocuments\Teaching\Book Writin'\ARM Cortex M0Plus\Production\ARM Foote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652"/>
            <a:ext cx="9144000" cy="4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3" r:id="rId15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.emf"/><Relationship Id="rId21" Type="http://schemas.openxmlformats.org/officeDocument/2006/relationships/customXml" Target="../ink/ink17.xml"/><Relationship Id="rId42" Type="http://schemas.openxmlformats.org/officeDocument/2006/relationships/image" Target="../media/image52.emf"/><Relationship Id="rId47" Type="http://schemas.openxmlformats.org/officeDocument/2006/relationships/customXml" Target="../ink/ink30.xml"/><Relationship Id="rId63" Type="http://schemas.openxmlformats.org/officeDocument/2006/relationships/customXml" Target="../ink/ink38.xml"/><Relationship Id="rId68" Type="http://schemas.openxmlformats.org/officeDocument/2006/relationships/image" Target="../media/image65.emf"/><Relationship Id="rId84" Type="http://schemas.openxmlformats.org/officeDocument/2006/relationships/image" Target="../media/image74.emf"/><Relationship Id="rId16" Type="http://schemas.openxmlformats.org/officeDocument/2006/relationships/image" Target="../media/image39.emf"/><Relationship Id="rId11" Type="http://schemas.openxmlformats.org/officeDocument/2006/relationships/customXml" Target="../ink/ink12.xml"/><Relationship Id="rId32" Type="http://schemas.openxmlformats.org/officeDocument/2006/relationships/image" Target="../media/image47.emf"/><Relationship Id="rId37" Type="http://schemas.openxmlformats.org/officeDocument/2006/relationships/customXml" Target="../ink/ink25.xml"/><Relationship Id="rId53" Type="http://schemas.openxmlformats.org/officeDocument/2006/relationships/customXml" Target="../ink/ink33.xml"/><Relationship Id="rId58" Type="http://schemas.openxmlformats.org/officeDocument/2006/relationships/image" Target="../media/image60.emf"/><Relationship Id="rId74" Type="http://schemas.openxmlformats.org/officeDocument/2006/relationships/image" Target="../media/image68.emf"/><Relationship Id="rId79" Type="http://schemas.openxmlformats.org/officeDocument/2006/relationships/customXml" Target="../ink/ink46.xml"/><Relationship Id="rId5" Type="http://schemas.openxmlformats.org/officeDocument/2006/relationships/slideLayout" Target="../slideLayouts/slideLayout18.xml"/><Relationship Id="rId61" Type="http://schemas.openxmlformats.org/officeDocument/2006/relationships/customXml" Target="../ink/ink37.xml"/><Relationship Id="rId82" Type="http://schemas.openxmlformats.org/officeDocument/2006/relationships/image" Target="../media/image73.emf"/><Relationship Id="rId19" Type="http://schemas.openxmlformats.org/officeDocument/2006/relationships/customXml" Target="../ink/ink16.xml"/><Relationship Id="rId14" Type="http://schemas.openxmlformats.org/officeDocument/2006/relationships/image" Target="../media/image38.emf"/><Relationship Id="rId22" Type="http://schemas.openxmlformats.org/officeDocument/2006/relationships/image" Target="../media/image42.emf"/><Relationship Id="rId27" Type="http://schemas.openxmlformats.org/officeDocument/2006/relationships/customXml" Target="../ink/ink20.xml"/><Relationship Id="rId30" Type="http://schemas.openxmlformats.org/officeDocument/2006/relationships/image" Target="../media/image46.emf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48" Type="http://schemas.openxmlformats.org/officeDocument/2006/relationships/image" Target="../media/image55.emf"/><Relationship Id="rId56" Type="http://schemas.openxmlformats.org/officeDocument/2006/relationships/image" Target="../media/image59.emf"/><Relationship Id="rId64" Type="http://schemas.openxmlformats.org/officeDocument/2006/relationships/image" Target="../media/image63.emf"/><Relationship Id="rId69" Type="http://schemas.openxmlformats.org/officeDocument/2006/relationships/customXml" Target="../ink/ink41.xml"/><Relationship Id="rId77" Type="http://schemas.openxmlformats.org/officeDocument/2006/relationships/customXml" Target="../ink/ink45.xml"/><Relationship Id="rId51" Type="http://schemas.openxmlformats.org/officeDocument/2006/relationships/customXml" Target="../ink/ink32.xml"/><Relationship Id="rId72" Type="http://schemas.openxmlformats.org/officeDocument/2006/relationships/image" Target="../media/image67.emf"/><Relationship Id="rId80" Type="http://schemas.openxmlformats.org/officeDocument/2006/relationships/image" Target="../media/image72.emf"/><Relationship Id="rId3" Type="http://schemas.openxmlformats.org/officeDocument/2006/relationships/tags" Target="../tags/tag3.xml"/><Relationship Id="rId12" Type="http://schemas.openxmlformats.org/officeDocument/2006/relationships/image" Target="../media/image37.emf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50.emf"/><Relationship Id="rId46" Type="http://schemas.openxmlformats.org/officeDocument/2006/relationships/image" Target="../media/image54.emf"/><Relationship Id="rId59" Type="http://schemas.openxmlformats.org/officeDocument/2006/relationships/customXml" Target="../ink/ink36.xml"/><Relationship Id="rId67" Type="http://schemas.openxmlformats.org/officeDocument/2006/relationships/customXml" Target="../ink/ink40.xml"/><Relationship Id="rId20" Type="http://schemas.openxmlformats.org/officeDocument/2006/relationships/image" Target="../media/image41.emf"/><Relationship Id="rId41" Type="http://schemas.openxmlformats.org/officeDocument/2006/relationships/customXml" Target="../ink/ink27.xml"/><Relationship Id="rId54" Type="http://schemas.openxmlformats.org/officeDocument/2006/relationships/image" Target="../media/image58.emf"/><Relationship Id="rId62" Type="http://schemas.openxmlformats.org/officeDocument/2006/relationships/image" Target="../media/image62.emf"/><Relationship Id="rId70" Type="http://schemas.openxmlformats.org/officeDocument/2006/relationships/image" Target="../media/image66.emf"/><Relationship Id="rId75" Type="http://schemas.openxmlformats.org/officeDocument/2006/relationships/customXml" Target="../ink/ink44.xml"/><Relationship Id="rId83" Type="http://schemas.openxmlformats.org/officeDocument/2006/relationships/customXml" Target="../ink/ink48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45.emf"/><Relationship Id="rId36" Type="http://schemas.openxmlformats.org/officeDocument/2006/relationships/image" Target="../media/image49.emf"/><Relationship Id="rId49" Type="http://schemas.openxmlformats.org/officeDocument/2006/relationships/customXml" Target="../ink/ink31.xml"/><Relationship Id="rId57" Type="http://schemas.openxmlformats.org/officeDocument/2006/relationships/customXml" Target="../ink/ink35.xml"/><Relationship Id="rId10" Type="http://schemas.openxmlformats.org/officeDocument/2006/relationships/image" Target="../media/image36.emf"/><Relationship Id="rId31" Type="http://schemas.openxmlformats.org/officeDocument/2006/relationships/customXml" Target="../ink/ink22.xml"/><Relationship Id="rId44" Type="http://schemas.openxmlformats.org/officeDocument/2006/relationships/image" Target="../media/image53.emf"/><Relationship Id="rId52" Type="http://schemas.openxmlformats.org/officeDocument/2006/relationships/image" Target="../media/image57.emf"/><Relationship Id="rId60" Type="http://schemas.openxmlformats.org/officeDocument/2006/relationships/image" Target="../media/image61.emf"/><Relationship Id="rId65" Type="http://schemas.openxmlformats.org/officeDocument/2006/relationships/customXml" Target="../ink/ink39.xml"/><Relationship Id="rId73" Type="http://schemas.openxmlformats.org/officeDocument/2006/relationships/customXml" Target="../ink/ink43.xml"/><Relationship Id="rId78" Type="http://schemas.openxmlformats.org/officeDocument/2006/relationships/image" Target="../media/image71.emf"/><Relationship Id="rId81" Type="http://schemas.openxmlformats.org/officeDocument/2006/relationships/customXml" Target="../ink/ink47.xml"/><Relationship Id="rId4" Type="http://schemas.openxmlformats.org/officeDocument/2006/relationships/tags" Target="../tags/tag4.xml"/><Relationship Id="rId13" Type="http://schemas.openxmlformats.org/officeDocument/2006/relationships/customXml" Target="../ink/ink13.xml"/><Relationship Id="rId18" Type="http://schemas.openxmlformats.org/officeDocument/2006/relationships/image" Target="../media/image40.emf"/><Relationship Id="rId39" Type="http://schemas.openxmlformats.org/officeDocument/2006/relationships/customXml" Target="../ink/ink26.xml"/><Relationship Id="rId34" Type="http://schemas.openxmlformats.org/officeDocument/2006/relationships/image" Target="../media/image48.emf"/><Relationship Id="rId50" Type="http://schemas.openxmlformats.org/officeDocument/2006/relationships/image" Target="../media/image56.emf"/><Relationship Id="rId55" Type="http://schemas.openxmlformats.org/officeDocument/2006/relationships/customXml" Target="../ink/ink34.xml"/><Relationship Id="rId76" Type="http://schemas.openxmlformats.org/officeDocument/2006/relationships/image" Target="../media/image69.emf"/><Relationship Id="rId7" Type="http://schemas.openxmlformats.org/officeDocument/2006/relationships/customXml" Target="../ink/ink11.xml"/><Relationship Id="rId71" Type="http://schemas.openxmlformats.org/officeDocument/2006/relationships/customXml" Target="../ink/ink42.xml"/><Relationship Id="rId2" Type="http://schemas.openxmlformats.org/officeDocument/2006/relationships/tags" Target="../tags/tag2.xml"/><Relationship Id="rId29" Type="http://schemas.openxmlformats.org/officeDocument/2006/relationships/customXml" Target="../ink/ink21.xml"/><Relationship Id="rId24" Type="http://schemas.openxmlformats.org/officeDocument/2006/relationships/image" Target="../media/image43.emf"/><Relationship Id="rId40" Type="http://schemas.openxmlformats.org/officeDocument/2006/relationships/image" Target="../media/image51.emf"/><Relationship Id="rId45" Type="http://schemas.openxmlformats.org/officeDocument/2006/relationships/customXml" Target="../ink/ink29.xml"/><Relationship Id="rId66" Type="http://schemas.openxmlformats.org/officeDocument/2006/relationships/image" Target="../media/image6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customXml" Target="../ink/ink8.xml"/><Relationship Id="rId1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013502"/>
            <a:ext cx="5181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C as Implemented in</a:t>
            </a:r>
            <a:br>
              <a:rPr lang="en-US" sz="4400" b="1" dirty="0"/>
            </a:br>
            <a:r>
              <a:rPr lang="en-US" sz="4400" b="1" dirty="0"/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112148001"/>
      </p:ext>
    </p:extLst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Volatile Directive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Need to tell compiler which variables may change outside of its control</a:t>
            </a:r>
          </a:p>
          <a:p>
            <a:pPr lvl="1"/>
            <a:r>
              <a:rPr lang="en-US" sz="1800" dirty="0" smtClean="0"/>
              <a:t>Use volatile keyword to force compiler to reload these </a:t>
            </a:r>
            <a:r>
              <a:rPr lang="en-US" sz="1800" dirty="0" err="1" smtClean="0"/>
              <a:t>vars</a:t>
            </a:r>
            <a:r>
              <a:rPr lang="en-US" sz="1800" dirty="0" smtClean="0"/>
              <a:t> from memory for each use</a:t>
            </a:r>
          </a:p>
          <a:p>
            <a:pPr lvl="1">
              <a:buFontTx/>
              <a:buNone/>
            </a:pPr>
            <a:r>
              <a:rPr lang="en-US" sz="1800" b="1" dirty="0" smtClean="0">
                <a:latin typeface="Lucida Console" pitchFamily="49" charset="0"/>
              </a:rPr>
              <a:t>	volatile unsigned </a:t>
            </a:r>
            <a:r>
              <a:rPr lang="en-US" sz="1800" b="1" dirty="0" err="1" smtClean="0">
                <a:latin typeface="Lucida Console" pitchFamily="49" charset="0"/>
              </a:rPr>
              <a:t>int</a:t>
            </a:r>
            <a:r>
              <a:rPr lang="en-US" sz="1800" b="1" dirty="0" smtClean="0">
                <a:latin typeface="Lucida Console" pitchFamily="49" charset="0"/>
              </a:rPr>
              <a:t> </a:t>
            </a:r>
            <a:r>
              <a:rPr lang="en-US" sz="1800" b="1" dirty="0" err="1" smtClean="0">
                <a:latin typeface="Lucida Console" pitchFamily="49" charset="0"/>
              </a:rPr>
              <a:t>num_ints</a:t>
            </a:r>
            <a:r>
              <a:rPr lang="en-US" sz="1800" b="1" dirty="0" smtClean="0">
                <a:latin typeface="Lucida Console" pitchFamily="49" charset="0"/>
              </a:rPr>
              <a:t>;</a:t>
            </a:r>
          </a:p>
          <a:p>
            <a:pPr lvl="1"/>
            <a:r>
              <a:rPr lang="en-US" sz="1800" dirty="0" smtClean="0"/>
              <a:t>Pointer to a volatile </a:t>
            </a:r>
            <a:r>
              <a:rPr lang="en-US" sz="1800" dirty="0" err="1" smtClean="0"/>
              <a:t>int</a:t>
            </a:r>
            <a:endParaRPr lang="en-US" sz="1800" dirty="0" smtClean="0"/>
          </a:p>
          <a:p>
            <a:pPr lvl="1"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	</a:t>
            </a:r>
            <a:r>
              <a:rPr lang="en-US" sz="1800" b="1" dirty="0" smtClean="0">
                <a:latin typeface="Lucida Console" pitchFamily="49" charset="0"/>
              </a:rPr>
              <a:t>volatile </a:t>
            </a:r>
            <a:r>
              <a:rPr lang="en-US" sz="1800" b="1" dirty="0" err="1" smtClean="0">
                <a:latin typeface="Lucida Console" pitchFamily="49" charset="0"/>
              </a:rPr>
              <a:t>int</a:t>
            </a:r>
            <a:r>
              <a:rPr lang="en-US" sz="1800" b="1" dirty="0" smtClean="0">
                <a:latin typeface="Lucida Console" pitchFamily="49" charset="0"/>
              </a:rPr>
              <a:t> * </a:t>
            </a:r>
            <a:r>
              <a:rPr lang="en-US" sz="1800" b="1" dirty="0" err="1" smtClean="0">
                <a:latin typeface="Lucida Console" pitchFamily="49" charset="0"/>
              </a:rPr>
              <a:t>var</a:t>
            </a:r>
            <a:r>
              <a:rPr lang="en-US" sz="1800" b="1" dirty="0" smtClean="0">
                <a:latin typeface="Lucida Console" pitchFamily="49" charset="0"/>
              </a:rPr>
              <a:t>; // or</a:t>
            </a:r>
          </a:p>
          <a:p>
            <a:pPr lvl="1">
              <a:buFontTx/>
              <a:buNone/>
            </a:pPr>
            <a:r>
              <a:rPr lang="en-US" sz="1800" b="1" dirty="0" smtClean="0">
                <a:latin typeface="Lucida Console" pitchFamily="49" charset="0"/>
              </a:rPr>
              <a:t>	</a:t>
            </a:r>
            <a:r>
              <a:rPr lang="en-US" sz="1800" b="1" dirty="0" err="1" smtClean="0">
                <a:latin typeface="Lucida Console" pitchFamily="49" charset="0"/>
              </a:rPr>
              <a:t>int</a:t>
            </a:r>
            <a:r>
              <a:rPr lang="en-US" sz="1800" b="1" dirty="0" smtClean="0">
                <a:latin typeface="Lucida Console" pitchFamily="49" charset="0"/>
              </a:rPr>
              <a:t> volatile * </a:t>
            </a:r>
            <a:r>
              <a:rPr lang="en-US" sz="1800" b="1" dirty="0" err="1" smtClean="0">
                <a:latin typeface="Lucida Console" pitchFamily="49" charset="0"/>
              </a:rPr>
              <a:t>var</a:t>
            </a:r>
            <a:r>
              <a:rPr lang="en-US" sz="1800" b="1" dirty="0" smtClean="0">
                <a:latin typeface="Lucida Console" pitchFamily="49" charset="0"/>
              </a:rPr>
              <a:t>;</a:t>
            </a:r>
          </a:p>
          <a:p>
            <a:pPr lvl="1">
              <a:buFontTx/>
              <a:buNone/>
            </a:pPr>
            <a:endParaRPr lang="en-US" sz="2400" b="1" dirty="0" smtClean="0">
              <a:latin typeface="Lucida Console" pitchFamily="49" charset="0"/>
            </a:endParaRPr>
          </a:p>
          <a:p>
            <a:pPr lvl="1"/>
            <a:r>
              <a:rPr lang="en-US" sz="1800" dirty="0" smtClean="0"/>
              <a:t>Now each C source read of a variable (e.g. status register) will result in an assembly language LDR instruction</a:t>
            </a:r>
          </a:p>
          <a:p>
            <a:pPr lvl="1"/>
            <a:r>
              <a:rPr lang="en-US" sz="1800" dirty="0" smtClean="0"/>
              <a:t>Good explanation in Nigel Jones’ “Volatile,” </a:t>
            </a:r>
            <a:r>
              <a:rPr lang="en-US" sz="1800" i="1" dirty="0" smtClean="0"/>
              <a:t>Embedded Systems Programming </a:t>
            </a:r>
            <a:r>
              <a:rPr lang="en-US" sz="1800" dirty="0" smtClean="0"/>
              <a:t>July 2001</a:t>
            </a:r>
            <a:endParaRPr lang="en-US" sz="2400" b="1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8812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Non-Atomic Shared Data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90600"/>
            <a:ext cx="3657600" cy="5638800"/>
          </a:xfrm>
        </p:spPr>
        <p:txBody>
          <a:bodyPr/>
          <a:lstStyle/>
          <a:p>
            <a:r>
              <a:rPr lang="en-US" sz="2200" dirty="0" smtClean="0"/>
              <a:t>Want to keep track of current time and date</a:t>
            </a:r>
          </a:p>
          <a:p>
            <a:endParaRPr lang="en-US" sz="2200" dirty="0" smtClean="0"/>
          </a:p>
          <a:p>
            <a:r>
              <a:rPr lang="en-US" sz="2200" dirty="0" smtClean="0"/>
              <a:t>Use 1 Hz interrupt from timer</a:t>
            </a:r>
          </a:p>
          <a:p>
            <a:endParaRPr lang="en-US" sz="2200" dirty="0" smtClean="0"/>
          </a:p>
          <a:p>
            <a:r>
              <a:rPr lang="en-US" sz="2200" dirty="0" smtClean="0"/>
              <a:t>System</a:t>
            </a:r>
          </a:p>
          <a:p>
            <a:pPr lvl="1"/>
            <a:r>
              <a:rPr lang="en-US" sz="1800" dirty="0" err="1" smtClean="0"/>
              <a:t>TimerVal</a:t>
            </a:r>
            <a:r>
              <a:rPr lang="en-US" sz="1800" dirty="0" smtClean="0"/>
              <a:t> structure tracks time and days since some reference event</a:t>
            </a:r>
          </a:p>
          <a:p>
            <a:pPr lvl="1"/>
            <a:r>
              <a:rPr lang="en-US" sz="1800" dirty="0" err="1" smtClean="0"/>
              <a:t>TimerVal’s</a:t>
            </a:r>
            <a:r>
              <a:rPr lang="en-US" sz="1800" dirty="0" smtClean="0"/>
              <a:t> fields are updated by periodic 1 Hz timer ISR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43400" y="838200"/>
            <a:ext cx="4648200" cy="1815882"/>
          </a:xfrm>
          <a:prstGeom prst="rect">
            <a:avLst/>
          </a:prstGeom>
          <a:solidFill>
            <a:srgbClr val="DDDDDD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GetDateTime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DateTimeType</a:t>
            </a:r>
            <a:r>
              <a:rPr lang="en-US" sz="1600" b="1" dirty="0">
                <a:latin typeface="Courier New" pitchFamily="49" charset="0"/>
              </a:rPr>
              <a:t> * DT){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DT-&gt;day = </a:t>
            </a:r>
            <a:r>
              <a:rPr lang="en-US" sz="1600" b="1" dirty="0" err="1">
                <a:latin typeface="Courier New" pitchFamily="49" charset="0"/>
              </a:rPr>
              <a:t>TimerVal.day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DT-&gt;hour = </a:t>
            </a:r>
            <a:r>
              <a:rPr lang="en-US" sz="1600" b="1" dirty="0" err="1">
                <a:latin typeface="Courier New" pitchFamily="49" charset="0"/>
              </a:rPr>
              <a:t>TimerVal.hour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DT-&gt;minute = </a:t>
            </a:r>
            <a:r>
              <a:rPr lang="en-US" sz="1600" b="1" dirty="0" err="1">
                <a:latin typeface="Courier New" pitchFamily="49" charset="0"/>
              </a:rPr>
              <a:t>TimerVal.minute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DT-&gt;second = </a:t>
            </a:r>
            <a:r>
              <a:rPr lang="en-US" sz="1600" b="1" dirty="0" err="1">
                <a:latin typeface="Courier New" pitchFamily="49" charset="0"/>
              </a:rPr>
              <a:t>TimerVal.second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6869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62400" y="2971800"/>
            <a:ext cx="5105400" cy="3293209"/>
          </a:xfrm>
          <a:prstGeom prst="rect">
            <a:avLst/>
          </a:prstGeom>
          <a:solidFill>
            <a:srgbClr val="DDDDDD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void DateTimeISR(void){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>
                <a:latin typeface="Courier New" pitchFamily="49" charset="0"/>
              </a:rPr>
              <a:t> TimerVal.second++;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>
                <a:latin typeface="Courier New" pitchFamily="49" charset="0"/>
              </a:rPr>
              <a:t> if (TimerVal.second &gt; 59){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>
                <a:latin typeface="Courier New" pitchFamily="49" charset="0"/>
              </a:rPr>
              <a:t>   TimerVal.second = 0;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>
                <a:latin typeface="Courier New" pitchFamily="49" charset="0"/>
              </a:rPr>
              <a:t>   TimerVal.minute++;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if (TimerVal.minute &gt; 59) {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  TimerVal.minute = 0;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  TimerVal.hour++;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>
                <a:latin typeface="Courier New" pitchFamily="49" charset="0"/>
              </a:rPr>
              <a:t>     if (TimerVal.hour &gt; 23) {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>
                <a:latin typeface="Courier New" pitchFamily="49" charset="0"/>
              </a:rPr>
              <a:t>	TimerVal.hour = 0;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>
                <a:latin typeface="Courier New" pitchFamily="49" charset="0"/>
              </a:rPr>
              <a:t>       TimerVal.day++;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>
                <a:latin typeface="Courier New" pitchFamily="49" charset="0"/>
              </a:rPr>
              <a:t>       … etc.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>
                <a:latin typeface="Courier New" pitchFamily="49" charset="0"/>
              </a:rPr>
              <a:t>  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7730248" y="3168064"/>
              <a:ext cx="104400" cy="231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16208" y="3153664"/>
                <a:ext cx="1231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7882888" y="3153664"/>
              <a:ext cx="128160" cy="250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71728" y="3140704"/>
                <a:ext cx="1555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/>
              <p14:cNvContentPartPr/>
              <p14:nvPr/>
            </p14:nvContentPartPr>
            <p14:xfrm>
              <a:off x="8101768" y="3219904"/>
              <a:ext cx="10080" cy="16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6648" y="3205504"/>
                <a:ext cx="39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/>
              <p14:cNvContentPartPr/>
              <p14:nvPr/>
            </p14:nvContentPartPr>
            <p14:xfrm>
              <a:off x="8124088" y="3368944"/>
              <a:ext cx="6120" cy="129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08248" y="3352024"/>
                <a:ext cx="35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/>
              <p14:cNvContentPartPr/>
              <p14:nvPr/>
            </p14:nvContentPartPr>
            <p14:xfrm>
              <a:off x="8251888" y="3163384"/>
              <a:ext cx="106200" cy="207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9288" y="3150784"/>
                <a:ext cx="136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8200048" y="3160864"/>
              <a:ext cx="108000" cy="464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92128" y="3150424"/>
                <a:ext cx="1206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/>
              <p14:cNvContentPartPr/>
              <p14:nvPr/>
            </p14:nvContentPartPr>
            <p14:xfrm>
              <a:off x="8460688" y="3137104"/>
              <a:ext cx="114840" cy="211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45208" y="3121264"/>
                <a:ext cx="135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/>
              <p14:cNvContentPartPr/>
              <p14:nvPr/>
            </p14:nvContentPartPr>
            <p14:xfrm>
              <a:off x="8277448" y="3170224"/>
              <a:ext cx="52200" cy="97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69528" y="3158344"/>
                <a:ext cx="648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/>
              <p14:cNvContentPartPr/>
              <p14:nvPr/>
            </p14:nvContentPartPr>
            <p14:xfrm>
              <a:off x="7309408" y="1168624"/>
              <a:ext cx="533520" cy="547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99688" y="1154224"/>
                <a:ext cx="55908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/>
              <p14:cNvContentPartPr/>
              <p14:nvPr/>
            </p14:nvContentPartPr>
            <p14:xfrm>
              <a:off x="7939048" y="1379224"/>
              <a:ext cx="73800" cy="1076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28608" y="1373824"/>
                <a:ext cx="98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/>
              <p14:cNvContentPartPr/>
              <p14:nvPr/>
            </p14:nvContentPartPr>
            <p14:xfrm>
              <a:off x="8068648" y="1345744"/>
              <a:ext cx="75240" cy="1821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57848" y="1331344"/>
                <a:ext cx="1018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/>
              <p14:cNvContentPartPr/>
              <p14:nvPr/>
            </p14:nvContentPartPr>
            <p14:xfrm>
              <a:off x="8234248" y="1230904"/>
              <a:ext cx="103320" cy="263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18048" y="1217584"/>
                <a:ext cx="1353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/>
              <p14:cNvContentPartPr/>
              <p14:nvPr/>
            </p14:nvContentPartPr>
            <p14:xfrm>
              <a:off x="8395168" y="1421344"/>
              <a:ext cx="78120" cy="586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81128" y="1408384"/>
                <a:ext cx="968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/>
              <p14:cNvContentPartPr/>
              <p14:nvPr/>
            </p14:nvContentPartPr>
            <p14:xfrm>
              <a:off x="8527288" y="1229104"/>
              <a:ext cx="41400" cy="196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512528" y="1214344"/>
                <a:ext cx="70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/>
              <p14:cNvContentPartPr/>
              <p14:nvPr/>
            </p14:nvContentPartPr>
            <p14:xfrm>
              <a:off x="8466088" y="1295704"/>
              <a:ext cx="104040" cy="338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50608" y="1291024"/>
                <a:ext cx="1242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/>
              <p14:cNvContentPartPr/>
              <p14:nvPr/>
            </p14:nvContentPartPr>
            <p14:xfrm>
              <a:off x="8624848" y="1320544"/>
              <a:ext cx="120240" cy="972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08648" y="1304344"/>
                <a:ext cx="141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/>
              <p14:cNvContentPartPr/>
              <p14:nvPr/>
            </p14:nvContentPartPr>
            <p14:xfrm>
              <a:off x="7976488" y="1694224"/>
              <a:ext cx="681120" cy="334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69288" y="1684144"/>
                <a:ext cx="6951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/>
              <p14:cNvContentPartPr/>
              <p14:nvPr/>
            </p14:nvContentPartPr>
            <p14:xfrm>
              <a:off x="8048128" y="1708264"/>
              <a:ext cx="128160" cy="766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034088" y="1696024"/>
                <a:ext cx="1468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/>
              <p14:cNvContentPartPr/>
              <p14:nvPr/>
            </p14:nvContentPartPr>
            <p14:xfrm>
              <a:off x="8346568" y="1583704"/>
              <a:ext cx="23400" cy="2196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35048" y="1572184"/>
                <a:ext cx="47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/>
              <p14:cNvContentPartPr/>
              <p14:nvPr/>
            </p14:nvContentPartPr>
            <p14:xfrm>
              <a:off x="8326768" y="1688824"/>
              <a:ext cx="124920" cy="277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317048" y="1678024"/>
                <a:ext cx="139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/>
              <p14:cNvContentPartPr/>
              <p14:nvPr/>
            </p14:nvContentPartPr>
            <p14:xfrm>
              <a:off x="8466088" y="1726264"/>
              <a:ext cx="12240" cy="777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452768" y="1712944"/>
                <a:ext cx="37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/>
              <p14:cNvContentPartPr/>
              <p14:nvPr/>
            </p14:nvContentPartPr>
            <p14:xfrm>
              <a:off x="8533768" y="1629424"/>
              <a:ext cx="0" cy="334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0" y="0"/>
                <a:ext cx="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/>
              <p14:cNvContentPartPr/>
              <p14:nvPr/>
            </p14:nvContentPartPr>
            <p14:xfrm>
              <a:off x="8588128" y="1666504"/>
              <a:ext cx="113400" cy="1152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74088" y="1656424"/>
                <a:ext cx="136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/>
              <p14:cNvContentPartPr/>
              <p14:nvPr/>
            </p14:nvContentPartPr>
            <p14:xfrm>
              <a:off x="8721688" y="1528624"/>
              <a:ext cx="145800" cy="2156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07648" y="1516024"/>
                <a:ext cx="1645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/>
              <p14:cNvContentPartPr/>
              <p14:nvPr/>
            </p14:nvContentPartPr>
            <p14:xfrm>
              <a:off x="7745368" y="3692224"/>
              <a:ext cx="88920" cy="1468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30968" y="3681784"/>
                <a:ext cx="120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/>
              <p14:cNvContentPartPr/>
              <p14:nvPr/>
            </p14:nvContentPartPr>
            <p14:xfrm>
              <a:off x="7951648" y="3654424"/>
              <a:ext cx="84600" cy="1191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939048" y="3636064"/>
                <a:ext cx="1155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/>
              <p14:cNvContentPartPr/>
              <p14:nvPr/>
            </p14:nvContentPartPr>
            <p14:xfrm>
              <a:off x="8145328" y="3617344"/>
              <a:ext cx="29520" cy="118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25528" y="3597544"/>
                <a:ext cx="54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/>
              <p14:cNvContentPartPr/>
              <p14:nvPr/>
            </p14:nvContentPartPr>
            <p14:xfrm>
              <a:off x="8192128" y="3776824"/>
              <a:ext cx="16200" cy="115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171968" y="3757744"/>
                <a:ext cx="511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/>
              <p14:cNvContentPartPr/>
              <p14:nvPr/>
            </p14:nvContentPartPr>
            <p14:xfrm>
              <a:off x="8332528" y="3644704"/>
              <a:ext cx="92880" cy="1148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19208" y="3625984"/>
                <a:ext cx="124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/>
              <p14:cNvContentPartPr/>
              <p14:nvPr/>
            </p14:nvContentPartPr>
            <p14:xfrm>
              <a:off x="8566168" y="3536704"/>
              <a:ext cx="95400" cy="1868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554288" y="3532024"/>
                <a:ext cx="127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/>
              <p14:cNvContentPartPr/>
              <p14:nvPr/>
            </p14:nvContentPartPr>
            <p14:xfrm>
              <a:off x="8265928" y="3152944"/>
              <a:ext cx="114120" cy="327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258368" y="3137104"/>
                <a:ext cx="1375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/>
              <p14:cNvContentPartPr/>
              <p14:nvPr/>
            </p14:nvContentPartPr>
            <p14:xfrm>
              <a:off x="7947328" y="3984184"/>
              <a:ext cx="137880" cy="2876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29688" y="3970144"/>
                <a:ext cx="1720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/>
              <p14:cNvContentPartPr/>
              <p14:nvPr/>
            </p14:nvContentPartPr>
            <p14:xfrm>
              <a:off x="8150368" y="4105144"/>
              <a:ext cx="115920" cy="1332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136328" y="4091824"/>
                <a:ext cx="1346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/>
              <p14:cNvContentPartPr/>
              <p14:nvPr/>
            </p14:nvContentPartPr>
            <p14:xfrm>
              <a:off x="8246128" y="4094344"/>
              <a:ext cx="109080" cy="2440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238208" y="4081024"/>
                <a:ext cx="1350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/>
              <p14:cNvContentPartPr/>
              <p14:nvPr/>
            </p14:nvContentPartPr>
            <p14:xfrm>
              <a:off x="8501368" y="4107304"/>
              <a:ext cx="136080" cy="367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493088" y="4096504"/>
                <a:ext cx="151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/>
              <p14:cNvContentPartPr/>
              <p14:nvPr/>
            </p14:nvContentPartPr>
            <p14:xfrm>
              <a:off x="8556808" y="4104784"/>
              <a:ext cx="26640" cy="1220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544208" y="4093624"/>
                <a:ext cx="453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/>
              <p14:cNvContentPartPr/>
              <p14:nvPr/>
            </p14:nvContentPartPr>
            <p14:xfrm>
              <a:off x="8687848" y="4091824"/>
              <a:ext cx="131040" cy="108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673808" y="4077784"/>
                <a:ext cx="149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/>
              <p14:cNvContentPartPr/>
              <p14:nvPr/>
            </p14:nvContentPartPr>
            <p14:xfrm>
              <a:off x="8753728" y="4025944"/>
              <a:ext cx="27000" cy="1771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739328" y="4011544"/>
                <a:ext cx="55440" cy="1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7489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610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65910"/>
      </p:ext>
    </p:extLst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"/>
            <a:ext cx="434339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18213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399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7487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9680"/>
      </p:ext>
    </p:extLst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39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86618"/>
      </p:ext>
    </p:extLst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"/>
            <a:ext cx="7021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20376"/>
      </p:ext>
    </p:extLst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"/>
            <a:ext cx="685799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7367"/>
      </p:ext>
    </p:extLst>
  </p:cSld>
  <p:clrMapOvr>
    <a:masterClrMapping/>
  </p:clrMapOvr>
  <p:transition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458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52086"/>
      </p:ext>
    </p:extLst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839200" cy="5867400"/>
          </a:xfrm>
        </p:spPr>
        <p:txBody>
          <a:bodyPr/>
          <a:lstStyle/>
          <a:p>
            <a:r>
              <a:rPr lang="en-US" sz="2400" b="0" dirty="0"/>
              <a:t>We program in C for convenience</a:t>
            </a:r>
          </a:p>
          <a:p>
            <a:r>
              <a:rPr lang="en-US" sz="2400" b="0" dirty="0"/>
              <a:t>There are no MCUs which execute C, only </a:t>
            </a:r>
            <a:r>
              <a:rPr lang="en-US" sz="2400" b="0" dirty="0" smtClean="0"/>
              <a:t>machine code</a:t>
            </a:r>
            <a:endParaRPr lang="en-US" sz="2400" b="0" dirty="0"/>
          </a:p>
          <a:p>
            <a:r>
              <a:rPr lang="en-US" sz="2400" b="0" dirty="0"/>
              <a:t>So we compile the C to assembly </a:t>
            </a:r>
            <a:r>
              <a:rPr lang="en-US" sz="2400" b="0" dirty="0" smtClean="0"/>
              <a:t>code, a human-readable representation of machine code</a:t>
            </a:r>
            <a:endParaRPr lang="en-US" sz="2400" b="0" dirty="0"/>
          </a:p>
          <a:p>
            <a:r>
              <a:rPr lang="en-US" sz="2400" b="0" dirty="0" smtClean="0"/>
              <a:t>We </a:t>
            </a:r>
            <a:r>
              <a:rPr lang="en-US" sz="2400" b="0" dirty="0"/>
              <a:t>need to know what the assembly code implementing the C looks like</a:t>
            </a:r>
          </a:p>
          <a:p>
            <a:pPr lvl="1"/>
            <a:r>
              <a:rPr lang="en-US" sz="2000" dirty="0"/>
              <a:t>To use the processor efficiently</a:t>
            </a:r>
          </a:p>
          <a:p>
            <a:pPr lvl="1"/>
            <a:r>
              <a:rPr lang="en-US" sz="2000" dirty="0"/>
              <a:t>To analyze the code with precision</a:t>
            </a:r>
          </a:p>
          <a:p>
            <a:pPr lvl="1"/>
            <a:r>
              <a:rPr lang="en-US" sz="2000" dirty="0"/>
              <a:t>To find performance and other problems</a:t>
            </a:r>
          </a:p>
          <a:p>
            <a:r>
              <a:rPr lang="en-US" sz="2400" b="0" dirty="0" smtClean="0"/>
              <a:t>An overview </a:t>
            </a:r>
            <a:r>
              <a:rPr lang="en-US" sz="2400" b="0" dirty="0"/>
              <a:t>of what C gets compiled to</a:t>
            </a:r>
          </a:p>
          <a:p>
            <a:pPr lvl="1"/>
            <a:r>
              <a:rPr lang="en-US" sz="2000" dirty="0"/>
              <a:t>C start-up module, subroutines calls, stacks, data </a:t>
            </a:r>
            <a:r>
              <a:rPr lang="en-US" sz="2000" dirty="0" smtClean="0"/>
              <a:t>classes and </a:t>
            </a:r>
            <a:r>
              <a:rPr lang="en-US" sz="2000" dirty="0"/>
              <a:t>layout, pointers, </a:t>
            </a:r>
            <a:r>
              <a:rPr lang="en-US" sz="2000" dirty="0" smtClean="0"/>
              <a:t>control flow, etc.</a:t>
            </a:r>
            <a:endParaRPr lang="en-US" sz="20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8458199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14610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0"/>
            <a:ext cx="7400925" cy="3019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19600"/>
            <a:ext cx="5772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91732"/>
      </p:ext>
    </p:extLst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563"/>
            <a:ext cx="7743825" cy="3315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75914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45132"/>
      </p:ext>
    </p:extLst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8585"/>
      </p:ext>
    </p:extLst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553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69448" y="1257904"/>
              <a:ext cx="5605200" cy="178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048" y="1248184"/>
                <a:ext cx="56152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547248" y="781264"/>
              <a:ext cx="2875680" cy="3272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5008" y="764704"/>
                <a:ext cx="29016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/>
              <p14:cNvContentPartPr/>
              <p14:nvPr/>
            </p14:nvContentPartPr>
            <p14:xfrm>
              <a:off x="2175808" y="4635424"/>
              <a:ext cx="5162760" cy="1537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70408" y="4622104"/>
                <a:ext cx="51728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/>
              <p14:cNvContentPartPr/>
              <p14:nvPr/>
            </p14:nvContentPartPr>
            <p14:xfrm>
              <a:off x="2121808" y="3812824"/>
              <a:ext cx="4501080" cy="6170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11728" y="3800584"/>
                <a:ext cx="4515840" cy="6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874351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61300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" y="609600"/>
            <a:ext cx="9144001" cy="5229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" name="Ink 54"/>
              <p14:cNvContentPartPr/>
              <p14:nvPr/>
            </p14:nvContentPartPr>
            <p14:xfrm>
              <a:off x="5016928" y="3859624"/>
              <a:ext cx="279000" cy="15775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368" y="3847024"/>
                <a:ext cx="30024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6" name="Ink 65"/>
              <p14:cNvContentPartPr/>
              <p14:nvPr/>
            </p14:nvContentPartPr>
            <p14:xfrm>
              <a:off x="3194608" y="3701944"/>
              <a:ext cx="4518360" cy="22107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0208" y="3687904"/>
                <a:ext cx="4551480" cy="22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8" name="Ink 77"/>
              <p14:cNvContentPartPr/>
              <p14:nvPr/>
            </p14:nvContentPartPr>
            <p14:xfrm>
              <a:off x="5322568" y="4889224"/>
              <a:ext cx="2422080" cy="4647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3848" y="4870159"/>
                <a:ext cx="2458440" cy="494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0" name="Ink 79"/>
              <p14:cNvContentPartPr/>
              <p14:nvPr/>
            </p14:nvContentPartPr>
            <p14:xfrm>
              <a:off x="3216928" y="5371624"/>
              <a:ext cx="3938400" cy="85500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6848" y="5360104"/>
                <a:ext cx="396108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2" name="Ink 81"/>
              <p14:cNvContentPartPr/>
              <p14:nvPr/>
            </p14:nvContentPartPr>
            <p14:xfrm>
              <a:off x="2971048" y="5304664"/>
              <a:ext cx="1884240" cy="51084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53768" y="5287024"/>
                <a:ext cx="191844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9" name="Ink 88"/>
              <p14:cNvContentPartPr/>
              <p14:nvPr/>
            </p14:nvContentPartPr>
            <p14:xfrm>
              <a:off x="183568" y="4551544"/>
              <a:ext cx="2052000" cy="71532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5928" y="4533544"/>
                <a:ext cx="208980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697126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Volatile Data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8388" cy="5867400"/>
          </a:xfrm>
        </p:spPr>
        <p:txBody>
          <a:bodyPr/>
          <a:lstStyle/>
          <a:p>
            <a:r>
              <a:rPr lang="en-US" sz="2000" dirty="0" smtClean="0"/>
              <a:t>Compilers assume that variables in memory do not change spontaneously, and optimize based on that belief</a:t>
            </a:r>
          </a:p>
          <a:p>
            <a:pPr lvl="1"/>
            <a:r>
              <a:rPr lang="en-US" sz="1800" i="1" dirty="0" smtClean="0"/>
              <a:t>Don’t reload a variable from memory if current function hasn’t changed it</a:t>
            </a:r>
          </a:p>
          <a:p>
            <a:pPr lvl="1"/>
            <a:r>
              <a:rPr lang="en-US" sz="1800" dirty="0" smtClean="0"/>
              <a:t>Read variable from memory into register (faster access)</a:t>
            </a:r>
          </a:p>
          <a:p>
            <a:pPr lvl="1"/>
            <a:r>
              <a:rPr lang="en-US" sz="1800" dirty="0" smtClean="0"/>
              <a:t>Write back to memory at end of the procedure, or before a procedure call, or when compiler runs out of free registers</a:t>
            </a:r>
          </a:p>
          <a:p>
            <a:r>
              <a:rPr lang="en-US" sz="2000" dirty="0" smtClean="0"/>
              <a:t>This optimization can fail</a:t>
            </a:r>
          </a:p>
          <a:p>
            <a:pPr lvl="1"/>
            <a:r>
              <a:rPr lang="en-US" sz="1800" dirty="0" smtClean="0"/>
              <a:t>Example: reading from input port, polling for key press</a:t>
            </a:r>
          </a:p>
          <a:p>
            <a:pPr lvl="2"/>
            <a:r>
              <a:rPr lang="en-US" dirty="0" smtClean="0"/>
              <a:t>while (SW_0) ; will read from SW_0 once and reuse that value</a:t>
            </a:r>
          </a:p>
          <a:p>
            <a:pPr lvl="2"/>
            <a:r>
              <a:rPr lang="en-US" dirty="0" smtClean="0"/>
              <a:t>Will generate an infinite loop triggered by SW_0 being true</a:t>
            </a:r>
          </a:p>
          <a:p>
            <a:r>
              <a:rPr lang="en-US" sz="2000" dirty="0" smtClean="0"/>
              <a:t>Variables for which it fails</a:t>
            </a:r>
          </a:p>
          <a:p>
            <a:pPr lvl="1"/>
            <a:r>
              <a:rPr lang="en-US" sz="1800" dirty="0" smtClean="0"/>
              <a:t>Memory-mapped peripheral register – register changes on its own</a:t>
            </a:r>
          </a:p>
          <a:p>
            <a:pPr lvl="1"/>
            <a:r>
              <a:rPr lang="en-US" sz="1800" dirty="0" smtClean="0"/>
              <a:t>Global variables modified by an ISR – ISR changes the variable</a:t>
            </a:r>
          </a:p>
          <a:p>
            <a:pPr lvl="1"/>
            <a:r>
              <a:rPr lang="en-US" sz="1800" dirty="0" smtClean="0"/>
              <a:t>Global variables in a multithreaded application – another thread or ISR changes the variable</a:t>
            </a:r>
          </a:p>
        </p:txBody>
      </p:sp>
    </p:spTree>
    <p:extLst>
      <p:ext uri="{BB962C8B-B14F-4D97-AF65-F5344CB8AC3E}">
        <p14:creationId xmlns:p14="http://schemas.microsoft.com/office/powerpoint/2010/main" val="147204863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mproved 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ARMTheme</Template>
  <TotalTime>12604</TotalTime>
  <Words>391</Words>
  <Application>Microsoft Office PowerPoint</Application>
  <PresentationFormat>On-screen Show (4:3)</PresentationFormat>
  <Paragraphs>65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Courier New</vt:lpstr>
      <vt:lpstr>Lucida Console</vt:lpstr>
      <vt:lpstr>Times New Roman</vt:lpstr>
      <vt:lpstr>Wingdings</vt:lpstr>
      <vt:lpstr>ARMTheme</vt:lpstr>
      <vt:lpstr>Improved ARMTheme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Volatile Data</vt:lpstr>
      <vt:lpstr>The Volatile Directive</vt:lpstr>
      <vt:lpstr>Non-Atomic Shared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Content</dc:title>
  <dc:creator>Compaq</dc:creator>
  <cp:lastModifiedBy>Hossein Pedram</cp:lastModifiedBy>
  <cp:revision>192</cp:revision>
  <cp:lastPrinted>2000-08-21T16:55:50Z</cp:lastPrinted>
  <dcterms:created xsi:type="dcterms:W3CDTF">2000-08-18T17:47:17Z</dcterms:created>
  <dcterms:modified xsi:type="dcterms:W3CDTF">2017-10-15T13:31:08Z</dcterms:modified>
</cp:coreProperties>
</file>