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5.xml" ContentType="application/inkml+xml"/>
  <Override PartName="/ppt/notesSlides/notesSlide6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8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9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7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08:53.48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10550E-C983-46BC-A700-2D36FD2C1527}" emma:medium="tactile" emma:mode="ink">
          <msink:context xmlns:msink="http://schemas.microsoft.com/ink/2010/main" type="inkDrawing" rotatedBoundingBox="15845,5291 20234,5055 20269,5700 15880,5937" hotPoints="20238,5253 20226,5819 16058,5732 16070,5166" semanticType="enclosure" shapeName="Rectangle">
            <msink:sourceLink direction="with" ref="{57BBD509-9882-4F68-A36B-0C5018287ED4}"/>
          </msink:context>
        </emma:interpretation>
      </emma:emma>
    </inkml:annotationXML>
    <inkml:trace contextRef="#ctx0" brushRef="#br0">-1 186 108 0,'0'-25'64'0,"0"23"-64"0,0 2 0 0,0 0-4 16,3 2 4-16,2 0 0 16,1 1 0-16,2-1 0 15,3 1 4-15,3-1 8 16,3 1 4-16,2-1-8 16,9-2 4-16,-1 0-12 15,6 0 0-15,6 0 0 16,5 0 0-16,6 0 0 15,5-2 4-15,9-1-4 0,2-2 0 16,6 0 0-16,10-2 0 16,4 0 0-16,2-1 0 15,6 1 0-15,-3 0 0 16,9-1 0-16,-1 1 4 16,6 2-4-16,-6 0 4 15,9-2-8-15,-3 2 4 16,0 0 0-16,-3 0 4 15,-3 0-8-15,1 3 4 16,2-1 0-16,-5 1 0 16,-1-1 0-16,-7 1 0 0,-1-1 0 15,-2 3 0-15,-9 0 0 16,-5 0 4-16,-1 0-4 16,-10 0 0-16,3 0-4 15,-6 3 0-15,-11-3 8 16,-3 0 0-16,0 0-4 15,0 0 0-15,0 0 0 16,0 0 4-16,1 0-8 16,-4 0 4-16,-2 0 0 15,5-3 0-15,-3 1 4 16,-2-5 0-16,-3 4-8 16,-6 1 0-16,1-1 4 15,-1 1 0-15,-5-6-4 16,0 3 4-16,2 1 0 15,-2 4 0-15,5 0 0 16,-2-3 4-16,2 1-4 0,-2 2 0 16,-6-3 0-16,6 1 4 15,-6-1-4-15,0 1 0 16,-6-1-4-16,7 1 4 16,-7-1 0-16,-2 3 0 15,8-2-24-15,-8 2 0 16,0 0-64-16,-1 0 0 15</inkml:trace>
    <inkml:trace contextRef="#ctx0" brushRef="#br0" timeOffset="-886.6049">-236 244 56 0,'-2'0'32'0,"-9"13"0"0,16-11 0 0,-2 3-16 16,0 5 0-16,-1 5 8 16,1 2 0-16,0 0 4 15,0 5 4-15,0 0-20 16,-1 3 4-16,1-1-4 15,0-2 0-15,-3-2-4 16,0 0 0-16,0 2-4 16,0-3 0-16,0-2 0 15,0 1 0-15,0-1-4 16,0 0 4-16,0 0-4 16,0 0 4-16,0 1-60 15,3-6 0-15,-1-2-80 0,1-3 4 16</inkml:trace>
    <inkml:trace contextRef="#ctx0" brushRef="#br0" timeOffset="946.0533">4107-13 88 0,'3'-3'48'0,"3"-2"-32"16,-6 5 0-16,0 0-20 15,0 0 4-15,0 5 0 16,0 5 4-16,0 0-8 16,2 2 0-16,-2 0 8 15,6 3 0-15,-6 2-8 16,3 1 0-16,-1-1 8 16,1 0 4-16,5 0 20 15,-8 3 0-15,6-3-20 16,-3 0 0-16,-3 3-4 15,0-1 0-15,0 3-8 0,0 3 4 16,0-1 0-16,0 1 4 16,0 2 0-16,0-5 4 15,-3-2-4-15,-3-1 0 16,6-4-4-16,-2 0 0 16,-4-3 4-16,3-2 0 15,-2 0-8-15,-1 0 0 16,-2-1 4-16,3-1 4 15,-6-1-4-15,-1 0 0 16,1 1 0-16,-2-1 0 0,-7-2 20 16,-2 0 4-16,0 0-24 15,-8 0 4-15,-6 0 0 16,3 0 0-16,-11 0-4 16,-6-1 4-16,-3 1-4 15,-5 0 4-15,-5 0 0 16,-3 0 4-16,5 0-8 15,-5 2 0-15,-6 1 0 16,3-1 0-16,-6 0 0 16,-2 1 4-16,2 2-8 15,1-3 4-15,-6 0 0 16,0-2 4-16,0-2-8 16,0-1 4-16,5 1 0 15,-8-1 4-15,9 1-4 16,-4-3 4-16,4 0-4 15,-1 0 0-15,4 0 0 16,-1 0 0-16,-3 0 0 0,9 0 4 16,-9 0-8-16,4 0 0 15,-1 0 4-15,0 0 4 16,6 0-8-16,2 0 4 16,-2 2 4-16,3 0 0 15,-1 1-8-15,6-1 4 16,-5 1 0-16,5-1 4 15,0 1-4-15,0 2 4 16,2-3-4-16,1 3 4 16,3-3-4-16,-6 1 0 0,5-3 0 15,-2 0 0-15,3 0 0 16,-4 0 0-16,7 0 0 16,-1 0 4-16,0 0 0 15,-2 0 0-15,5 0 4 16,0 0 0-16,3 0-8 15,2 0 0-15,-4-3 8 16,4 1 0-16,3 0-12 16,4-1 4-16,1 1-40 15,7-1 4-15,-1 1-128 16,9 2 0-16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5:05.28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A98A6A-4A5F-4ECD-BB55-29218E7E6AE0}" emma:medium="tactile" emma:mode="ink">
          <msink:context xmlns:msink="http://schemas.microsoft.com/ink/2010/main" type="writingRegion" rotatedBoundingBox="19206,11946 28180,11913 28193,15426 19219,15459"/>
        </emma:interpretation>
      </emma:emma>
    </inkml:annotationXML>
    <inkml:traceGroup>
      <inkml:annotationXML>
        <emma:emma xmlns:emma="http://www.w3.org/2003/04/emma" version="1.0">
          <emma:interpretation id="{04B31100-4E47-4379-AF3E-EFDDB67E7DEF}" emma:medium="tactile" emma:mode="ink">
            <msink:context xmlns:msink="http://schemas.microsoft.com/ink/2010/main" type="paragraph" rotatedBoundingBox="23856,12074 25384,11914 25464,12671 23935,1283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9DE376D-5F64-4463-84A2-69C45E07507C}" emma:medium="tactile" emma:mode="ink">
              <msink:context xmlns:msink="http://schemas.microsoft.com/ink/2010/main" type="line" rotatedBoundingBox="23856,12074 25384,11914 25464,12671 23935,12830">
                <msink:destinationLink direction="with" ref="{D6F2E5FF-F62A-41FE-A7AD-A22123CA2FC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6D3C5BD-730E-4177-AD6D-D0DD236F0FDB}" emma:medium="tactile" emma:mode="ink">
                <msink:context xmlns:msink="http://schemas.microsoft.com/ink/2010/main" type="inkWord" rotatedBoundingBox="23856,12074 25384,11914 25464,12671 23935,12830"/>
              </emma:interpretation>
              <emma:one-of disjunction-type="recognition" id="oneOf0">
                <emma:interpretation id="interp0" emma:lang="en-US" emma:confidence="0">
                  <emma:literal>1111)</emma:literal>
                </emma:interpretation>
                <emma:interpretation id="interp1" emma:lang="en-US" emma:confidence="0">
                  <emma:literal>1111,</emma:literal>
                </emma:interpretation>
                <emma:interpretation id="interp2" emma:lang="en-US" emma:confidence="0">
                  <emma:literal>11111</emma:literal>
                </emma:interpretation>
                <emma:interpretation id="interp3" emma:lang="en-US" emma:confidence="0">
                  <emma:literal>1111</emma:literal>
                </emma:interpretation>
                <emma:interpretation id="interp4" emma:lang="en-US" emma:confidence="0">
                  <emma:literal>in,</emma:literal>
                </emma:interpretation>
              </emma:one-of>
            </emma:emma>
          </inkml:annotationXML>
          <inkml:trace contextRef="#ctx0" brushRef="#br0">5599 6065 64 0,'-4'0'36'0,"12"-4"-12"15,-8 4 4-15,0 0-28 16,0 0 4-16,3 4 0 16,-3-4 0-16,0 6-8 0,0-6 4 15,4 7 0-15,0-4 4 16,-1 3-4-16,-3 1 4 16,8 0 0-16,-5-1 4 15,-3 4-4-15,4 0 0 16,0 3-4-16,-1 0 0 31,1 10 16-31,0 0 0 16,3 9-4-16,-3 4 0 15,3-3 0-15,1 3 4 16,-5-3-12-16,-3 0 0 0,8 3 0 16,-5-7 4-16,-3-3-4 15,0-3 0-15,0 0-4 16,4-3 4-16,-4-4-4 15,0 0 4-15,0 4-36 16,0-7 4-16,4 0-92 16,-4 0 0-16</inkml:trace>
          <inkml:trace contextRef="#ctx0" brushRef="#br0" timeOffset="1470.5856">5904 6153 32 0,'0'-10'20'0,"8"13"-16"15,-8-3 4-15,0 0 12 0,0 0 4 16,0 0-16-16,0 7 0 16,0-1-8-16,7 1 4 15,-7 3 4-15,0 3 0 16,0 0 0-16,0 0 4 15,0 3 0-15,0-2 0 16,0 2-8-16,4-3 4 16,0 7 0-16,-1-4 4 15,1 0-4-15,3 1 0 16,-7-1-8-16,8 0 4 16,-5-3-4-16,1 1 4 0,0 2-4 15,-4 0 4-15,0 1-92 16,0-1 0-16,0 0 56 15,0 1 0-15</inkml:trace>
          <inkml:trace contextRef="#ctx0" brushRef="#br0" timeOffset="2011.7424">6320 6137 36 0,'4'-10'20'0,"0"16"-20"0,-4-6 0 15,3 4 40-15,1-4 4 0,0 3-28 16,-1 0 4-16,9 0-12 15,-9 1 0-15,1 2-4 16,3 4 4-16,-3 0-12 16,-4 3 4-16,7 0 4 15,-3 0 4-15,0 3 4 16,-1-2 0-16,1-5 4 16,0 4 0-16,-1 1-12 15,-3 2 0-15,0 0-4 16,8-3 0-16,-5 7-4 15,1-4 4-15,-4-3 4 16,0 4 0-16,0-1-64 16,0 7 4-16,0-3-24 15,-4-1 4-15</inkml:trace>
          <inkml:trace contextRef="#ctx0" brushRef="#br0" timeOffset="780.3064">7009 5881 56 0,'18'-19'36'0,"-18"2"-36"16,0 17 4-16,0 0 20 0,11 0 4 16,-3 4-16-16,-1-4 0 15,-3 3-4-15,3 0 0 16,-3 7-4-16,3 0 4 15,-3 9-8-15,-1 1 4 16,1 3-8-16,3 0 4 16,-3 3 20-16,-4 3 0 15,11 4 0-15,-3-3 0 16,-1-1-12-16,-3 1 0 16,7 2 0-16,-8 1 0 0,1 3-4 15,3-3 0-15,-3-1 0 16,3 1 0-16,-3-3-4 15,0-8 0-15,-1 8 0 16,-3-4 0-16,8-3 0 16,-8 3 4-16,0 0-80 15,0-3 0-15,0 3-12 16,-15 1 0-16</inkml:trace>
          <inkml:trace contextRef="#ctx0" brushRef="#br0" timeOffset="2626.5337">6729 6114 36 0,'-18'-10'20'0,"18"13"-24"0,0-3 0 16,0 0 16-16,0 0 4 16,0 0 20-16,0 0 0 15,3 3-16-15,-3 1 4 16,11 2 0-16,-7 4 4 16,0 3-4-16,-1 0 0 15,1 0-16-15,0 4 0 0,-4-4-4 16,11 3 0-16,0 4-4 15,-4-7 4-15,8 6-72 16,-4 4 0-16,4 0-20 16,-1 0 0-16</inkml:trace>
        </inkml:traceGroup>
      </inkml:traceGroup>
    </inkml:traceGroup>
    <inkml:traceGroup>
      <inkml:annotationXML>
        <emma:emma xmlns:emma="http://www.w3.org/2003/04/emma" version="1.0">
          <emma:interpretation id="{08DB4D06-18C9-4B0B-8775-B44BB6FCDB8A}" emma:medium="tactile" emma:mode="ink">
            <msink:context xmlns:msink="http://schemas.microsoft.com/ink/2010/main" type="paragraph" rotatedBoundingBox="19208,12391 28182,12358 28188,14136 19215,14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829490-93D6-496E-96A7-5FD45F7E945C}" emma:medium="tactile" emma:mode="ink">
              <msink:context xmlns:msink="http://schemas.microsoft.com/ink/2010/main" type="line" rotatedBoundingBox="19208,12391 28182,12358 28188,14136 19215,14170">
                <msink:destinationLink direction="with" ref="{04579EFC-A62B-4693-B484-4EBDCCAB198F}"/>
                <msink:destinationLink direction="with" ref="{B7626CA5-E1C2-43D2-8BB8-C6D33CCE2F1C}"/>
                <msink:destinationLink direction="with" ref="{E9BB8EC9-3532-4D7F-AEAD-8FF36F387CC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CCAC451-B330-411E-ADF0-874049599508}" emma:medium="tactile" emma:mode="ink">
                <msink:context xmlns:msink="http://schemas.microsoft.com/ink/2010/main" type="inkWord" rotatedBoundingBox="19208,12391 23473,12375 23479,14154 19215,14170"/>
              </emma:interpretation>
              <emma:one-of disjunction-type="recognition" id="oneOf1">
                <emma:interpretation id="interp5" emma:lang="en-US" emma:confidence="0">
                  <emma:literal>I'm...</emma:literal>
                </emma:interpretation>
                <emma:interpretation id="interp6" emma:lang="en-US" emma:confidence="0">
                  <emma:literal>] i....</emma:literal>
                </emma:interpretation>
                <emma:interpretation id="interp7" emma:lang="en-US" emma:confidence="0">
                  <emma:literal>] in....</emma:literal>
                </emma:interpretation>
                <emma:interpretation id="interp8" emma:lang="en-US" emma:confidence="0">
                  <emma:literal>Jim.</emma:literal>
                </emma:interpretation>
                <emma:interpretation id="interp9" emma:lang="en-US" emma:confidence="0">
                  <emma:literal>] is....</emma:literal>
                </emma:interpretation>
              </emma:one-of>
            </emma:emma>
          </inkml:annotationXML>
          <inkml:trace contextRef="#ctx0" brushRef="#br0" timeOffset="9712.5794">2702 7285 32 0,'3'0'20'0,"-3"10"-12"16,0-7 0-16,0 4-4 15,0 3 4-15,0-1-4 16,0 4 4-16,0 4 0 15,0 6 0-15,0-4 8 16,0 1 0-16,0 0-4 16,0 2 4-16,0 1-12 15,0 0 0-15,0 7-8 16,0 2 4-16,0 1 0 16,0-7 4-16,0 4 0 15,0-4 4-15,0-3-16 0,0-3 4 16,4 6-80-16,0-7 0 15</inkml:trace>
          <inkml:trace contextRef="#ctx0" brushRef="#br0" timeOffset="16320.5967">2945 7573 36 0,'-4'0'20'0,"8"7"-16"0,-4-7 4 16,7 3-8-16,-7 3 4 15,0 7-8-15,4 4 4 16,-1 6 0-16,1 6 0 16,0 1 4-16,0 2 0 15,-1 1-40-15,5-7 4 16</inkml:trace>
          <inkml:trace contextRef="#ctx0" brushRef="#br0" timeOffset="16574.0181">3342 7566 36 0,'4'4'20'0,"-4"25"-24"15,0-22 4-15,0 9-4 16,0 0 0-16,4 4 8 16,-1 0 0-16,1 3-4 15,0 0 0-15,-1-1-24 16,5-2 4-16</inkml:trace>
          <inkml:trace contextRef="#ctx0" brushRef="#br0" timeOffset="-3857.9992">2492 6307 20 0,'0'19'12'0,"4"37"-8"15,-1-46 4-15,-3 3 4 0,0 3 4 16,4 7 0-16,-4 0 4 15,0 3-8-15,-4 0 4 16,1 1-16-16,3 2 4 16,0 7 0-16,-4-7 0 15,0 1 12-15,4-1 4 16,0-2-8-16,0-1 0 16,0-7-4-16,0 4 0 15,0-6 4-15,0-4 0 16,0-3 0-16,0-1 4 15,0-2-12 1,0-1 4-16,0 1-128 16,-3-4 4-16,-1 0 96 15,4-6 4-15</inkml:trace>
          <inkml:trace contextRef="#ctx0" brushRef="#br0" timeOffset="-50096.9504">1222 6830 108 0,'-15'-13'60'0,"45"-3"-32"15,-23 13 4-15,-3-1 4 16,3-6 4-16,0 4-16 16,5-1 4-16,-5 1-24 0,0-1 4 15,1 1-8-15,-1 2 0 16,0 1 4-16,1 0 4 15,-1 3-12-15,0 0 4 16,1 0 0-16,-1 0 4 16,1 0-4-16,3 0 0 15,0 3 0-15,0 0 0 16,0 1-4-16,0 2 4 16,3 1 4-16,1-1 0 15,-4-2-4-15,4-1 0 16,0 0 0-16,-1-3 0 0,-3 3 4 15,4 1 0-15,-4 2-4 16,-3-2 0-16,3-1 0 16,-4 0 0-16,0 4 0 15,1-1 0-15,-1 1 0 16,0 3 0-16,1-1-4 16,-1 4 4-1,1 14 0 1,-1 2 4-16,-3 0-8 15,-1 4 4-15,1 6 0 16,0 1 0-16,-1-4 0 16,1 3 4-16,-4-3-4 15,0 3 0-15,0-3 0 16,0 0 4-16,0 0-8 16,0 0 4-16,0 0 12 15,0-3 4-15,0 0-16 0,0-4 0 16,0 4 0-16,4 0 0 15,-4-1 0-15,0 1 0 16,3-4-12-16,-3 1 0 16,0-1 24-16,0 1 4 15,0 3-20-15,0-7 0 16,0-3 8-16,0-4 4 16,0 1-12-16,0 0 0 15,-3-1 4-15,3-3 0 16,-4 1 0-16,0 2 0 0,-3-5 0 15,0-1 4-15,-4 0-4 16,-1 0 0-16,1-3 16 16,-3-1 4-16,-1 1-16 15,-3 0 4-15,-8 0-4 16,4 0 0-16,-4 0-4 16,-4-1 0-16,-3-2 12 15,-3-1 0-15,-1-2-4 16,-4-1 4-16,-3-3-4 15,-4 0 0-15,0-3-8 16,1-1 0-16,2 1-4 16,9-3 4-16,6 2-88 15,4 1 0-15,8 0-88 16,22 3 4-16</inkml:trace>
          <inkml:trace contextRef="#ctx0" brushRef="#br0" timeOffset="16799.0724">3887 7560 124 0,'0'3'72'0,"8"27"-76"0,-5-24 4 15,1 7 0-15,0 0 0 0,-1 0-32 16,1 4 0-16,0-1-28 16,-1 4 0-16</inkml:trace>
          <inkml:trace contextRef="#ctx0" brushRef="#br0" timeOffset="17023.9803">4491 7491 132 0,'22'-13'72'0,"-15"39"-76"15,-3-16 4-15,3 0 0 16,1 0 0-16,-1 6-4 0,-3 7 0 16,3-3-28-16,0 3 4 15,1-1-36-15,-4 1 4 16</inkml:trace>
          <inkml:trace contextRef="#ctx0" brushRef="#br0" timeOffset="17242.7452">5157 7475 164 0,'8'-3'92'0,"10"39"-120"0,-14-30 0 0,-4 4 0 16,7 3 0-16,0 7-40 15,1 9 0-15</inkml:trace>
        </inkml:traceGroup>
        <inkml:traceGroup>
          <inkml:annotationXML>
            <emma:emma xmlns:emma="http://www.w3.org/2003/04/emma" version="1.0">
              <emma:interpretation id="{7462712A-D2EA-4958-B7A3-FB581605C76E}" emma:medium="tactile" emma:mode="ink">
                <msink:context xmlns:msink="http://schemas.microsoft.com/ink/2010/main" type="inkWord" rotatedBoundingBox="23921,12901 28184,12885 28187,13800 23924,13816"/>
              </emma:interpretation>
              <emma:one-of disjunction-type="recognition" id="oneOf2">
                <emma:interpretation id="interp10" emma:lang="en-US" emma:confidence="0">
                  <emma:literal>iou...."</emma:literal>
                </emma:interpretation>
                <emma:interpretation id="interp11" emma:lang="en-US" emma:confidence="0">
                  <emma:literal>room...."</emma:literal>
                </emma:interpretation>
                <emma:interpretation id="interp12" emma:lang="en-US" emma:confidence="0">
                  <emma:literal>ious...."</emma:literal>
                </emma:interpretation>
                <emma:interpretation id="interp13" emma:lang="en-US" emma:confidence="0">
                  <emma:literal>loon...."</emma:literal>
                </emma:interpretation>
                <emma:interpretation id="interp14" emma:lang="en-US" emma:confidence="0">
                  <emma:literal>loom...."</emma:literal>
                </emma:interpretation>
              </emma:one-of>
            </emma:emma>
          </inkml:annotationXML>
          <inkml:trace contextRef="#ctx0" brushRef="#br0" timeOffset="13075.4565">5654 7328 52 0,'0'-4'28'0,"11"8"4"0,-11-4 0 16,0 0-12-16,0 0 0 16,4 3-8-16,3 0 0 0,-7 0-8 15,11 4 0-15,-7 0-4 16,3 6 4-1,1 6 0 1,-1 4 0-16,0 0 0 16,1 0 4-16,-1 0-8 15,0 0 4-15,1 0-4 16,-1 3 4-16,-3 3 4 16,0-3 4-16,-4 4-136 15,0 3 0-15,0-1 116 16,0 8 4-16</inkml:trace>
          <inkml:trace contextRef="#ctx0" brushRef="#br0" timeOffset="14307.4276">5960 7409 8 0,'-11'-16'8'0,"3"16"0"0,8 0 0 16,0 0 24-16,0 0 4 16,0 3-36-16,0 4 4 15,-3-1 0-15,-1 7 0 0,4 1-8 16,0 2 4-16,0-3 0 15,4 3 4-15,-1-3 4 16,8 1 4-16,0-5 4 16,-3 1 4-16,10-3-8 15,-7-4 0-15,8-3 0 16,-1 0 0-16,0 0-4 16,1-3 0-16,3-7 8 15,-11 0 4-15,4-3-8 16,-8-3 0-16,0-4-8 15,-7 4 4-15,-3-1-4 16,-5 4 0-16,1 0-4 16,-4 3 0-16,7 0-4 15,-11 4 0-15,12 3 4 16,-12 3 4-16,4 6-88 16,-4 4 4-16,1 3 12 15,-1 7 0-15</inkml:trace>
          <inkml:trace contextRef="#ctx0" brushRef="#br0" timeOffset="14832.7043">6372 7377 80 0,'7'-26'44'0,"-14"26"-52"16,7 0 4-16,0 0 4 15,0 0 0-15,0 0 12 16,0 0 0-16,0 0-12 15,0 6 4-15,0 4-8 16,0 0 4-16,0 3 4 16,0 0 0-16,0 0-4 15,0 0 0-15,7 0-4 16,1 0 4-16,-1 0 8 16,0-3 4-16,8-3 12 15,0-4 0-15,-4-3-4 0,-4-3 4 16,4-1 0-16,4-5 0 15,-4-5-16-15,-7 1 4 16,7-3-12-16,-4 0 4 16,0-1-4-16,-3 4 4 15,4 0-4-15,-8-3 0 16,0 6-4-16,-8 3 4 16,-7 1 0-16,1 3 4 15,3 6-52-15,-8 3 4 0,8 8-72 16,-7 5 0-1</inkml:trace>
          <inkml:trace contextRef="#ctx0" brushRef="#br0" timeOffset="15297.5585">6773 7301 96 0,'19'-16'56'0,"-45"32"-60"0,26-16 4 16,0 0-4-16,7 7 4 15,1 0-4-15,-1 2 4 16,-3 1 0-16,3 3 4 16,-3 7-4-16,10-4 0 31,1 1 4-31,3-4 4 16,1-4 4-16,3-2 4 15,-4-4 12-15,12-3 0 16,-12-6 4-16,1-4 0 15,-5 0-20-15,-6-3 4 16,3 0-8-16,-11 0 4 0,7-3-16 16,-7 2 4-16,-7 5-4 15,-4 2 4-15,0 4-92 16,-8 3 0-16,-10 10 16 16,-4 3 4-16</inkml:trace>
          <inkml:trace contextRef="#ctx0" brushRef="#br0" timeOffset="13633.8779">7185 7148 68 0,'19'-13'40'0,"10"16"-20"15,-18 3 4-15,-3-2-8 16,3 2 0-16,0 4-8 0,0 10 4 16,-4-4-4-16,8 4 0 15,-4-1-12-15,0 1 4 16,0 0 0-16,-4-1 4 15,4 4-4-15,-3 0 4 16,-4 3-16-16,-4-3 4 16,0 0-92-16,-4 0 4 15</inkml:trace>
          <inkml:trace contextRef="#ctx0" brushRef="#br0" timeOffset="17849.5797">7671 7275 132 0,'11'-10'76'0,"-11"20"-80"0,4-6 4 16,-4 2-4-16,4 1 4 15,-4-1 0-15,3 4 0 16,5 3 0-16,-4 0 0 15,-4 4-100-15,7 5 4 16</inkml:trace>
          <inkml:trace contextRef="#ctx0" brushRef="#br0" timeOffset="11213.4828">9751 6820 48 0,'15'-13'28'0,"-11"13"-12"0,-4 0 4 15,7 0 8-15,-3 0 0 0,3 4-20 16,4-1 4-16,-4 3-12 16,-3 4 0-16,3 0 0 15,5 6 0-15,-5 4 0 16,-3 9 4-16,3 4-8 15,4 3 4-15,-4 3 4 16,-3 1 4-16,3-4-8 16,4 0 0-16,-3-4 0 15,-5 4 4-15,5-6-4 16,-8-4 4-16,7 0 0 16,-3-3 0-16,-4 0-4 15,0 0 4-15,-4 0-64 16,-3-4 0-16,-1 1 12 15,5 0 0-15</inkml:trace>
          <inkml:trace contextRef="#ctx0" brushRef="#br0" timeOffset="18075.1941">8132 7279 168 0,'3'3'96'0,"16"20"-120"15,-19-20 4-15,11 4 20 16,-11-1 0-16,7 1 0 16,-3-1 0-16,-1 4-28 15,1 0 0-15,-4 6-52 16,7-6 4-16</inkml:trace>
          <inkml:trace contextRef="#ctx0" brushRef="#br0" timeOffset="18301.4492">8772 7285 228 0,'15'-29'128'0,"-4"38"-164"0,-8-2 4 16,5 3 4-16,3 0 4 15,0-1 24-15,-4 1 4 16,4 0-20-16,-3 0 4 0,-5 3-88 16,-3 0 0-16</inkml:trace>
          <inkml:trace contextRef="#ctx0" brushRef="#br0" timeOffset="18525.3349">9350 7275 132 0,'0'4'76'0,"-4"38"-148"16,4-32 4-16,0 3 64 16,4-3 0-16,-4 3 4 15,7-3 0-15,-7-4-28 0,0 4 4 16</inkml:trace>
          <inkml:trace contextRef="#ctx0" brushRef="#br0" timeOffset="18661.0999">9678 7305 216 0,'3'-13'120'0,"8"45"-284"0,-11-15 0 0</inkml:trace>
        </inkml:traceGroup>
      </inkml:traceGroup>
    </inkml:traceGroup>
    <inkml:traceGroup>
      <inkml:annotationXML>
        <emma:emma xmlns:emma="http://www.w3.org/2003/04/emma" version="1.0">
          <emma:interpretation id="{4287F130-06C2-42B6-8BC9-FCDC40AFBB51}" emma:medium="tactile" emma:mode="ink">
            <msink:context xmlns:msink="http://schemas.microsoft.com/ink/2010/main" type="paragraph" rotatedBoundingBox="21163,14431 27214,14062 27283,15198 21232,155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A25AE0D-4AD9-4AE3-B25D-BF6A99652F97}" emma:medium="tactile" emma:mode="ink">
              <msink:context xmlns:msink="http://schemas.microsoft.com/ink/2010/main" type="line" rotatedBoundingBox="21163,14431 27214,14062 27283,15198 21232,15567">
                <msink:destinationLink direction="with" ref="{2F5BA7E7-4976-4884-8A92-D5C68522462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5E0062E-8894-4ED2-9697-CE440A306F63}" emma:medium="tactile" emma:mode="ink">
                <msink:context xmlns:msink="http://schemas.microsoft.com/ink/2010/main" type="inkWord" rotatedBoundingBox="21172,14431 25998,14256 26038,15343 21212,15518"/>
              </emma:interpretation>
              <emma:one-of disjunction-type="recognition" id="oneOf3">
                <emma:interpretation id="interp15" emma:lang="en-US" emma:confidence="0">
                  <emma:literal>'no change to"</emma:literal>
                </emma:interpretation>
                <emma:interpretation id="interp16" emma:lang="en-US" emma:confidence="0">
                  <emma:literal>'no charge to"</emma:literal>
                </emma:interpretation>
                <emma:interpretation id="interp17" emma:lang="en-US" emma:confidence="0">
                  <emma:literal>'no change of"</emma:literal>
                </emma:interpretation>
                <emma:interpretation id="interp18" emma:lang="en-US" emma:confidence="0">
                  <emma:literal>•no change to"</emma:literal>
                </emma:interpretation>
                <emma:interpretation id="interp19" emma:lang="en-US" emma:confidence="0">
                  <emma:literal>'no change to""</emma:literal>
                </emma:interpretation>
              </emma:one-of>
            </emma:emma>
          </inkml:annotationXML>
          <inkml:trace contextRef="#ctx0" brushRef="#br0" timeOffset="79866.3169">2904 8355 44 0,'4'-3'24'0,"3"9"-24"0,-7-6 4 0,0 7-4 16,0 3 4-16,0-1 0 15,0 5 0-15,0-1-8 16,0 3 4-16,0 4 0 15,4-1 4-15,0 1 0 16,-1 3 0-16,1-4-8 16,-4 1 4-16,0 0 0 15,0 3 4-15,0 0-4 16,0-1 0-16,0-2 0 16,0 0 4-16,0-1 0 15,0-2 0-15,0-1-4 0,0-3 4 16,0 0 8-16,0 0 4 15,0 0-32-15,-4 1 0 16,4-1-32-16,-3 3 4 16</inkml:trace>
          <inkml:trace contextRef="#ctx0" brushRef="#br0" timeOffset="88545.4782">3188 8777 56 0,'0'0'36'0,"-22"7"-36"16,22-4 4-16,0 4-8 15,0-1 4-15,0 4 0 16,0 3 0-16,0 0 0 15,0 7 0-15,0 3 4 16,0 6 0-16,-4 0 28 16,0-6 4-16,1 4-8 0,-1-5 0 15,0-2 8-15,1-4 0 16,-5 1-32-16,5-7 4 16,-5 3-4-16,4-7 4 15,1-6-8-15,-1-3 4 16,0-4-4-16,4-12 0 15,4-7 0-15,0-1 0 16,3 1 0-16,1 0 0 16,-1 0 0-16,4 3 4 15,0 3-8-15,-4-2 0 16,8 5 0-16,0 4 0 0,-1 3 0 16,1 4 4-16,4-1 0 15,-5 4 0-15,-3 3-4 16,0 3 4-16,-3 4-4 15,-1-1 4-15,-3 4 0 16,0 0 0-16,-1 3 4 16,-3 3 0-16,0 10-8 15,0-3 0-15,0-3-72 16,0 3 0-16,0-3 4 16,0 6 4-16</inkml:trace>
          <inkml:trace contextRef="#ctx0" brushRef="#br0" timeOffset="88952.4176">3622 8937 56 0,'7'33'32'0,"12"-13"-8"0,-12-17 0 0,1 4-12 16,-1-1 4-16,4-3-8 16,0 1 4-16,4-4 4 15,-1-4 4-15,1-9 4 16,-4 0 0-16,-3-3-12 15,-1 0 0-15,-3-4-4 16,-1 0 4-16,1-3-8 16,-4-3 4-16,-4 7-8 15,-3 2 4-15,0 4-8 16,-4 3 4-16,-4 4-12 16,0 6 0-16,0 6-64 15,1 7 4-15,-8 10 0 16,0 10 0-16</inkml:trace>
          <inkml:trace contextRef="#ctx0" brushRef="#br0" timeOffset="89385.4801">4229 8722 132 0,'-3'-17'76'0,"-8"20"-80"0,11-3 0 0,-8 4 4 16,1 2 0-16,-8 4 0 16,1 3 0-16,-1 4 0 15,-4 2 4-15,5 1-8 16,-1 9 4-16,4 4 0 16,0 0 0-16,7-4 0 15,1 1 0-15,3-8 0 16,0 1 4-16,3-3 0 15,-3-4 0-15,0 1-4 16,4-4 4-16,-4 3-60 16,0-6 4-16,7-3 0 15,1-11 0-15</inkml:trace>
          <inkml:trace contextRef="#ctx0" brushRef="#br0" timeOffset="89850.7119">4421 8522 108 0,'-7'-13'60'0,"14"52"-64"0,-7-32 0 15,4 2 4-15,-4 5 0 16,0 2 4-16,0 7 0 16,-4 6 0-16,0 4 0 15,-3 10 4-15,3-4 0 0,-3 7 20 16,3-1 0-16,-3-2-16 15,-1-4 4-15,-3-9-4 16,4-4 4-16,0-3-12 16,3-4 4-16,0-6-4 15,4-6 4-15,0-7-8 16,0-7 0-16,4-9-20 16,3-4 4-16,4-2 12 15,8-1 0-15,-8 3 4 16,4 4 0-16,-1-1-4 15,1 4 0-15,-4 3-4 16,4 1 4-16,-1 5 4 16,-2 4 0-16,-5 7 0 15,0 12 0-15,-3 4 4 0,0 0 0 16,-1 3-8-16,-3 1 4 16,0-1 4-16,0 3 0 15,0 1-12-15,4-4 4 16,-4-6-112-16,7-1 4 15,1-2 96-15,3-4 0 16</inkml:trace>
          <inkml:trace contextRef="#ctx0" brushRef="#br0" timeOffset="90510.6317">4752 8839 124 0,'-7'-9'68'0,"-1"22"-68"0,8-7 0 0,-3 1-4 16,-5 6 4-16,1 13 0 16,-4 0 0-16,-4 4-4 15,4 2 4-15,0 1 0 16,0 0 0-16,0-4 0 16,4-3 4-16,3-6 0 15,4-4 4-15,0-3-8 16,4-3 4-16,3-10 0 15,8-3 4-15,-4-4-8 16,4-6 0-16,-1-6 4 16,1-4 4-16,0-7 12 15,-4 7 4-15,0 4-24 16,-11 2 0-16,11 4 0 0,-7 4 0 16,-4 9-4-16,3 6 4 15,1 1-8-15,0 6 4 16,-1 0 0-16,-3 3 0 15,8 1 0-15,-1 5 4 16,0-5 4-16,1-4 0 16,-1-3 4-16,-3 0 0 15,3-7-4-15,1 0 0 16,-5-3 0-16,5-6 0 16,-1-4-4-16,0-3 4 0,1 0-8 15,-1-1 4 1,0 1 0-16,4 4 0 0,1-5 0 15,-1 1 0-15,3 4-4 16,5 2 0-16,-8 0 4 16,0 4 0-16,0 3 0 15,0-3 4-15,0 3-4 16,0 3 4-16,0 0-4 16,0 1 4-16,4-1-4 15,-1 0 4-15,1 1-4 16,0-1 0-16,-4 0-40 15,0-3 4-15,0 7-48 16,0-7 4-16,-4 3 56 16,-3-3 0-16</inkml:trace>
          <inkml:trace contextRef="#ctx0" brushRef="#br0" timeOffset="90901.8022">5238 8908 64 0,'-4'3'40'0,"-7"40"-44"0,11-30 4 15,-7 0 0-15,7 3 4 16,0 1-4-16,0-4 0 16,0 0 0-16,0-3 0 15,0-4 0-15,15-2 4 16,-8-8 12-16,0-6 0 16,8-6-20-16,-4-4 0 15,0 1 24-15,-3 2 4 16,-1 1-8-16,-3 0 4 0,-1 3-20 15,-3 3 0-15,8 3-4 16,-5 4 4-16,1 3 0 16,0 10 0-16,-1 6 0 15,-3 7 4-15,0 3 8 16,0 7 0-16,-3 0 16 16,-5 3 4-16,-3-4-24 15,4-2 4-15,-8-1 0 16,1-2 0-16,-9-1-8 15,-6 0 4-15,0 0-8 16,-5-6 4-16,-6-1-24 16,3-2 4-16,-3-4-140 15,-1-3 4-15,12-4 152 16,14-6 0-16</inkml:trace>
          <inkml:trace contextRef="#ctx0" brushRef="#br0" timeOffset="91307.4097">5378 9114 176 0,'4'-6'96'0,"3"9"-112"0,-7-3 0 16,4 0 16-16,3 0 4 15,0-3-4-15,1-1 0 16,-1-2 0-16,12-1 0 15,-1-3 0-15,0-6 0 0,1-4 0 16,7-2 4-16,-4-1-4 16,0 3 0-16,-4-3 28 15,-3 0 4-15,-4 4-20 16,-4 2 0-16,1-2-12 16,-5 6 0-16,-3 3 0 15,-3 0 0-15,-5 3-4 16,8 7 0-16,-7 0 8 15,0 7 0-15,3 3-4 16,-7 9 0-16,7 7 0 16,-3 1 0-16,-1 5 4 15,5 1 0-15,3 0-4 16,3 0 0 0,31 3-168-1,21-7 4-15</inkml:trace>
          <inkml:trace contextRef="#ctx0" brushRef="#br0" timeOffset="83530.1843">5809 8437 24 0,'-15'-3'16'0,"26"3"-16"15,-11 0 0-15,-4 0 4 0,-3 6 4 16,7-6-8-16,0 0 4 16,0 0 12-16,0 0 4 15,0 0-16-15,11 7 4 16,-7-4 12-16,-1 7 0 15,5-4-8-15,-5 4 0 16,8 3 0-16,-3 7 0 16,-1-7-8-16,-3 3 0 15,-4 1 4-15,0 6 0 16,0 3-12-16,0 3 0 16,-4 1 4-16,4 2 4 0,0-2 0 15,0 3 0-15,0 6 0 16,0-6 4-16,0 3-8 15,0-1 0-15,0-5 4 16,0-1 4-16,-3-2-8 16,3-5 4-16,0 1-88 15,-4-3 0-15,4 9 44 16,4-12 4-16</inkml:trace>
          <inkml:trace contextRef="#ctx0" brushRef="#br0" timeOffset="85783.6211">7226 8614 148 0,'0'-4'80'0,"7"4"-52"0,-7 0 0 15,0 0-8-15,0 0 4 16,0 0-24-16,0 7 0 16,8-1 0-16,-5 4 0 15,-3 3 0-15,0 4 0 16,0-1 8-16,8 7 4 15,-5-3 0-15,1-1 0 16,0 1-8-16,-4-4 4 0,7 1-8 16,-3-4 4-16,-1 0 0 15,1 0 4-15,0 0-92 16,0 7 0-16,-1 2-28 16,-3-9 0-16</inkml:trace>
          <inkml:trace contextRef="#ctx0" brushRef="#br0" timeOffset="84927.0113">6181 8712 108 0,'-8'-7'60'16,"16"7"-60"-16,-8 0 0 0,0 7 0 15,3-1 0-15,1 4 0 16,-4 3 0-16,4 4 0 15,-4-1 0-15,3-3 0 16,-3 3 0-16,11-3 0 16,-3 4 4-16,-1-4 24 15,4-7 0-15,4-2-8 16,3-1 0-16,1-3-8 16,-1-7 4-16,0-2-4 15,-3-4 4-15,0-4-8 0,-8-2 4 16,4-1-12-16,-7 0 4 15,-4 4-8-15,-4 0 4 16,-7 2-4-16,4 5 4 16,-4-1 0-16,0 3 0 15,-4 4 0-15,0 6 0 16,1 4-60-16,6 6 4 16,-3 0-52-16,0 3 0 15</inkml:trace>
          <inkml:trace contextRef="#ctx0" brushRef="#br0" timeOffset="85406.3499">6626 8715 44 0,'-7'10'28'0,"7"9"-24"16,0-12 0-16,3 0 8 16,1-1 0-16,-4 4 8 0,7 0 0 15,-3 0-12-15,3-1 0 16,4-2-4-16,-3-1 4 15,3 1 8-15,0 0 4 16,4-4-4-16,-1 0 4 16,5-3 0-16,-1 0 4 15,4-3-16-15,0-4 4 16,-3-3-4-16,-1-3 4 16,4-3-8-16,-3 0 4 15,-5-1-4-15,-10 1 0 16,3 3-8-16,-7 0 4 15,-7 3 0-15,3 3 0 0,-10 1 0 16,-5 6 0-16,-3 0-24 16,7 6 4-16,-3 4-76 15,3 0 0-15,0 3 44 16,4 3 4-16</inkml:trace>
          <inkml:trace contextRef="#ctx0" brushRef="#br0" timeOffset="84132.0664">7653 8384 20 0,'11'0'12'0,"0"14"0"15,0-14 4-15,-4 3 28 16,1 0 0-16,-4 4-32 15,7-1 4-15,-4 4-4 16,0 6 4-16,-3 4-8 16,3 0 0-16,-7 3 4 15,0-4 0-15,0 4 8 16,0 0 0-16,0 3-12 0,0 0 4 16,0 1 0-16,0-1 4 15,0 3-16-15,4-6 4 16,-4 0-4-16,0-3 4 15,0-1-4-15,0-2 4 16,0-1-16-16,0 0 0 16,-4 11-144-16,-3 8 0 15</inkml:trace>
        </inkml:traceGroup>
        <inkml:traceGroup>
          <inkml:annotationXML>
            <emma:emma xmlns:emma="http://www.w3.org/2003/04/emma" version="1.0">
              <emma:interpretation id="{40E61A29-F0FC-4DB0-8008-3EEA4CAF7ED7}" emma:medium="tactile" emma:mode="ink">
                <msink:context xmlns:msink="http://schemas.microsoft.com/ink/2010/main" type="inkWord" rotatedBoundingBox="26795,14298 27227,14272 27251,14679 26820,14706"/>
              </emma:interpretation>
              <emma:one-of disjunction-type="recognition" id="oneOf4">
                <emma:interpretation id="interp20" emma:lang="en-US" emma:confidence="0">
                  <emma:literal>"</emma:literal>
                </emma:interpretation>
                <emma:interpretation id="interp21" emma:lang="en-US" emma:confidence="0">
                  <emma:literal>1</emma:literal>
                </emma:interpretation>
                <emma:interpretation id="interp22" emma:lang="en-US" emma:confidence="0">
                  <emma:literal>: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92642.7838">8772 8211 156 0,'-4'-6'88'0,"-14"19"-92"0,11-10 0 16,-4 13 20-16,-8 7 4 15,8 7-12-15,-7 6 0 16,-4 3-8-16,0 0 0 15,3-3 0-15,1 0 4 16,-1 0-8-16,1-3 4 0,7-4-116 16,7-6 0-16,4-6 88 15,4-4 4-15</inkml:trace>
          <inkml:trace contextRef="#ctx0" brushRef="#br0" timeOffset="92795.8339">8967 8339 224 0,'-18'-13'124'0,"-15"68"-124"16,22-45 0-16,-4 6 4 15,-7 7 0-15,-8 3 0 16,1 4 0-16,-1 9-184 16,-6 4 4-16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5:16.10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579EFC-A62B-4693-B484-4EBDCCAB198F}" emma:medium="tactile" emma:mode="ink">
          <msink:context xmlns:msink="http://schemas.microsoft.com/ink/2010/main" type="inkDrawing" rotatedBoundingBox="20978,13345 28070,12813 28081,12969 20989,13501" semanticType="strikethrough" shapeName="Other">
            <msink:sourceLink direction="with" ref="{8C829490-93D6-496E-96A7-5FD45F7E945C}"/>
          </msink:context>
        </emma:interpretation>
      </emma:emma>
    </inkml:annotationXML>
    <inkml:trace contextRef="#ctx0" brushRef="#br0">0 465 36 0,'7'-7'24'0,"19"7"-24"16,-19 0 4-16,4 0-4 0,4 0 0 15,7 0 0-15,4 4 0 16,3-1 0-16,5 0 0 16,10 0 0-16,11 1 0 15,0-1 0-15,8 0 0 16,10 0 0-16,8 1 4 16,0-1-8-16,0-3 4 15,8 0 0-15,3-3 4 16,-8-1-8-16,12 1 0 15,3 0 4-15,1-4 4 16,10 1-4-16,-7-1 4 16,4-3-4-16,11 4 4 0,-8-7 24 15,1 0 0-15,-1-4-20 16,-7 4 4-16,4 0-8 16,-11 3 4-16,3 4 0 15,4-7 4-15,-7 0-4 16,0-7 0-16,3 10-8 15,-7-3 0-15,0 0 0 16,4 0 4-16,-4 0-4 16,-4-7 0-16,8 1 0 15,-8-1 0-15,1 0 0 16,10 7 0-16,-3 0 0 16,-1 3 4-16,5-3-4 15,-5 3 0-15,-2 1-4 16,10 2 4-16,-4 4 0 15,0-1 0-15,8 1 0 0,-7 0 4 16,-1 0-4-16,8 3 0 16,-8 0 0-16,4-4 0 15,0 4 0-15,-7 0 4 16,-8 0-8-16,1 0 4 16,-12 0 0-16,4 0 4 15,-4 0-4-15,1 0 4 16,-9 0-8-16,5 0 4 15,-4 0-4-15,-7 0 4 16,-5-3 0-16,1 0 4 16,-11 0-4-16,11-1 4 15,-11 1-8-15,-8-4 4 0,1 1 0 16,-4 3 0-16,3-1 0 16,4 1 4-16,-3-3-8 15,-1 2 4-15,1 1 0 16,-1-4 4-16,5 4-8 15,-5 0 4-15,1 0 0 16,-1-1 0-16,-3 1 0 16,3 0 0-16,-10 3 4 15,-1 0 4-15,1 0 0 16,-12 0 0-16,4 0-8 16,-3 0 4-16,-1 0-4 15,-7 0 0-15,-4 0-120 16,-3 3 4-16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5:17.48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BB8EC9-3532-4D7F-AEAD-8FF36F387CCC}" emma:medium="tactile" emma:mode="ink">
          <msink:context xmlns:msink="http://schemas.microsoft.com/ink/2010/main" type="inkDrawing" rotatedBoundingBox="21025,13888 28081,13387 28094,13573 21038,14074" semanticType="underline" shapeName="Other">
            <msink:sourceLink direction="with" ref="{8C829490-93D6-496E-96A7-5FD45F7E945C}"/>
          </msink:context>
        </emma:interpretation>
      </emma:emma>
    </inkml:annotationXML>
    <inkml:trace contextRef="#ctx0" brushRef="#br0">7057 12 60 0,'-15'0'36'0,"-14"3"-4"0,18 0 0 16,0 0-16-16,-8 1 4 0,-3-1-8 16,-4 0 4-16,-3-3-4 15,-4 0 0-15,-4 0 8 16,-4-3 0-16,-6 0-20 15,-1 3 4-15,-4 0-4 16,-7 0 0-16,-11 0 0 16,-7 0 0-16,-8 0 4 15,8 0 0-15,-4 0-8 16,-7 0 4-16,10 0 0 16,-3 0 0-16,-3 0 0 15,-5-4 0-15,1 1 0 16,7 0 4-16,-4-4-4 15,8 4 4-15,-8 0-8 16,-3 0 0-16,3 3 0 16,-3 0 4-16,0 0 4 0,3 3 0 15,0 0-8-15,1 0 4 16,-5 1 0-16,8 2 0 16,-3 1 0-16,-12-4 4 15,8 0-8-15,-1 4 4 16,-3-1-4-16,-3 1 4 15,-1-1 4-15,-7 1 0 16,3 0-8-16,5-1 4 16,-8 4 0-16,3-4 4 15,1 4-4-15,7-3 0 16,4-1-4-16,3 1 4 0,4-1 0 16,7 1 0-16,4 0 4 15,0 2 0-15,0 1-12 16,4 3 4-16,-4 0 4 15,-3 0 4-15,-8-3-4 16,3 3 0-16,1-3 0 16,0 7 4-16,-4-4-8 15,11 3 4-15,-8 0 0 16,12-6 0-16,-11 0 0 16,7-3 0-16,0-1 0 15,4 1 4-15,-4-1-8 16,7 1 4-16,4-1 0 15,0-2 0-15,-3 2-4 16,7-3 4-16,-1 4 0 16,1-1 4-16,4 1-4 15,-1 0 0-15,1-1 0 0,-1 1 0 16,8-1 0-16,0 1 0 16,3-4 0-16,1 0 4 31,-16 4-4-31,5-4 0 15,3 0 0-15,0 1 0 16,8-1 0-16,-1 0 0 16,-3-3 0-16,4 0 0 15,-1 0 0-15,1 0 0 16,-5 0 0-16,1 0 4 16,-4 3-8-16,4 1 4 0,4 5-136 15,3-2 4-15,7 6 120 16,12 0 4-16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6:27.82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5BA7E7-4976-4884-8A92-D5C685224621}" emma:medium="tactile" emma:mode="ink">
          <msink:context xmlns:msink="http://schemas.microsoft.com/ink/2010/main" type="inkDrawing" rotatedBoundingBox="21035,14857 28089,14090 28183,14954 21129,15721" semanticType="strikethrough" shapeName="Other">
            <msink:sourceLink direction="with" ref="{9A25AE0D-4AD9-4AE3-B25D-BF6A99652F97}"/>
          </msink:context>
        </emma:interpretation>
      </emma:emma>
    </inkml:annotationXML>
    <inkml:trace contextRef="#ctx0" brushRef="#br0">6975 0 64 0,'7'6'40'0,"4"11"-24"0,-7-14 0 0,-4 3-4 15,7 1 0-15,-7 3-8 16,8 3 4-16,-4 3 0 16,-4 4 4-16,0 3-12 15,0 6 0-15,0 4 4 16,0 0 4-16,0 3-8 15,0 0 4-15,0 3 0 16,0-3 0-16,0-3-4 16,0-4 4-16,0-3-4 15,0 0 0-15,0 1 0 16,0-8 0-16,0 1 0 16,0 0 0-16,0-1 0 15,0-2 0-15,0-1 0 16,7 0 0-16,-3 1 0 15,-4-1 4-15,0 0-4 16,7-3 0-16,-7 1 0 0,0-1 0 16,0-4 0-16,0 1 0 15,-7 0 0-15,7 0 0 16,-11-4 4-16,7 1 0 16,-11 0-4-16,4-1 4 15,-11 1 0-15,-4 2 4 16,-3-2 0-16,-1 0 4 15,-10 2-12-15,-1 1 0 16,-7-3 0-16,-3 3 0 16,-8-1 12-16,0 4 4 0,-14 4-12 15,-1-1 0-15,-14-3-4 16,3 4 0-16,-3-4 0 16,-8 0 0-16,4 0 4 15,-4 0 0-15,-11 3-8 16,4-9 4-16,-3 3 0 15,-9 3 0-15,9 0 0 16,-12 3 4-16,0-9-4 16,0-1 0-16,0 1 0 15,12 3 4-15,-16-4-8 16,-3-3 4-16,0 1 0 16,3-1 4-16,-3-3-8 15,4 3 4-15,-1-3 0 16,-7 0 0-16,12 0 0 15,6 0 0-15,-3 7 0 16,7-4 0-16,-3-3 0 16,7 0 0-16,3 0 0 0,1 3 0 15,11-3 0-15,10 4 0 16,-10-4 0-16,14 3 4 16,-3-3-8-16,-8 0 4 15,5 6 0-15,2 1 4 16,5 0-8-16,-5-1 4 15,8 4-4-15,0-4 4 16,0 1 0-16,8 0 0 16,-8-4 4-16,7-3 0 15,-3 0-4-15,4 0 0 0,-5-3 0 16,8 3 0-16,0 0 0 16,4 0 0-16,4-4 0 15,-8 8 0-15,7-1 0 16,1 0 0-16,3-3 0 15,0 3 4-15,0 1-8 16,-7-1 4-16,3 0 0 16,1 0 4-16,-1 1-8 15,4-1 4-15,1 0 0 16,-1 1 4-16,0-1-8 16,4-3 4-16,0 0 0 15,-1 0 4-15,-2 0-4 16,6 0 4-16,1 0-4 15,-5 0 4-15,1-3 4 16,4 3 0-16,3-4-4 0,0 1 0 16,4-4-8-16,4-2 4 15,3 2-12-15,4 4 4 16,7-4-152-16,11 4 0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6:26.52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626CA5-E1C2-43D2-8BB8-C6D33CCE2F1C}" emma:medium="tactile" emma:mode="ink">
          <msink:context xmlns:msink="http://schemas.microsoft.com/ink/2010/main" type="inkDrawing" rotatedBoundingBox="21285,14434 27793,14031 27799,14123 21290,14526" semanticType="underline" shapeName="Other">
            <msink:sourceLink direction="with" ref="{8C829490-93D6-496E-96A7-5FD45F7E945C}"/>
          </msink:context>
        </emma:interpretation>
      </emma:emma>
    </inkml:annotationXML>
    <inkml:trace contextRef="#ctx0" brushRef="#br0">0 465 64 0,'15'-13'36'0,"-8"-1"-12"0,1 14 4 16,-1 0-20-16,4-3 0 0,4 0-12 16,3 0 4-16,4-1 0 15,0 4 0-15,4-3 0 16,7-3 4-16,4 2-8 16,0-2 4-16,3-4 0 15,4 7 4-15,4-1 0 16,0 1 0-16,4 0 0 15,3 0 0-15,-4-1 8 16,1 1 4-16,3 0-16 16,0 0 4-16,4-7 0 15,4 6 0-15,3-2-4 16,4-4 0-16,4 0 0 16,-1 0 0-16,1 1 0 15,0-1 4-15,3 3-4 16,0 1 0-16,-3-1 0 15,-1 4 4-15,5 0 0 0,-8-1 0 16,0 1-4-16,0 0 0 16,3 0 0-16,-3-1 0 15,4 4 0-15,-1 0 0 16,8 0 0-16,-3 0 0 16,-5 0 0-16,8 0 0 15,-7 0 0-15,-4 0 4 16,-4 0-8-16,11 0 4 15,-7-3 0-15,8 0 4 16,-8-1-4-16,7 1 4 16,0 0-8-16,-7 0 4 0,4-1-4 15,-1 1 4-15,1 0 4 16,0 0 0-16,-1-1-8 16,1 1 4-16,-4-4 0 15,-4 4 4-15,8-3-8 16,-4-1 4-16,-8 4 0 15,4 0 0-15,1-4 0 16,-5 4 4-16,8-1-8 16,-7 1 0-16,-4 0 4 15,3 0 4-15,-3-4-4 16,0 1 4-16,0-1-4 16,0-3 0-16,11 7 0 15,-11 0 0-15,3-1 0 16,-3 1 0-16,0 0 0 0,4 0 0 15,-8-1 0-15,0-2 0 16,0 2 0-16,-3 1 4 16,7 0-8-16,-11 0 4 15,7-1 0-15,-4 1 4 16,1 0-4-16,-4 0 0 16,11-1 0-16,-11-2 0 15,-1 2-4-15,5 1 4 16,3-3 0-16,-3 2 0 15,-4-2 0-15,3 3 0 16,-7-1 0-16,-3-2 4 16,-1-1-4-16,-3 4 0 0,4 0 8 15,-12-1 0-15,0 1-16 16,1 0 0-16,-8 0 16 16,-4-1 0-16,1 4-16 15,-1-3 0-15,-7 3 16 16,8 0 0-16,-8 0-20 15,7 0 0-15,-7 3-20 16,11-3 0-16,-3 0-56 16,-8 4 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6:43.10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7511EE-E558-4B65-A366-C298DD9C4CD9}" emma:medium="tactile" emma:mode="ink">
          <msink:context xmlns:msink="http://schemas.microsoft.com/ink/2010/main" type="writingRegion" rotatedBoundingBox="19314,14585 19819,14585 19819,17441 19314,17441"/>
        </emma:interpretation>
      </emma:emma>
    </inkml:annotationXML>
    <inkml:traceGroup>
      <inkml:annotationXML>
        <emma:emma xmlns:emma="http://www.w3.org/2003/04/emma" version="1.0">
          <emma:interpretation id="{EEA689BB-C727-4CC2-9F1C-C14A97CD38A3}" emma:medium="tactile" emma:mode="ink">
            <msink:context xmlns:msink="http://schemas.microsoft.com/ink/2010/main" type="paragraph" rotatedBoundingBox="19314,14585 19819,14585 19819,17441 19314,17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E69F94-9045-4749-9183-DD4962B3690F}" emma:medium="tactile" emma:mode="ink">
              <msink:context xmlns:msink="http://schemas.microsoft.com/ink/2010/main" type="line" rotatedBoundingBox="19314,14585 19819,14585 19819,17441 19314,17441"/>
            </emma:interpretation>
          </emma:emma>
        </inkml:annotationXML>
        <inkml:traceGroup>
          <inkml:annotationXML>
            <emma:emma xmlns:emma="http://www.w3.org/2003/04/emma" version="1.0">
              <emma:interpretation id="{90F529EC-4C5A-4734-B0E9-18A476FC8851}" emma:medium="tactile" emma:mode="ink">
                <msink:context xmlns:msink="http://schemas.microsoft.com/ink/2010/main" type="inkWord" rotatedBoundingBox="19314,14585 19819,14585 19819,17441 19314,17441"/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]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1255 8532 36 0,'11'-23'20'0,"19"20"-20"15,-23 3 0-15,4 0-4 0,0 0 4 16,7 3 0-1,1 0 4-15,-1 4-4 0,1-1 4 16,-1 1-4-16,0-7 0 16,-3 0 24-16,-4 3 0 15,0 0-8-15,-3-3 4 16,-1 4-24-16,-3-1 0 16,-1 3 4-16,1 1 4 15,0 3-8-15,-4 3 4 16,0 6 0-16,0 8 0 15,0 5 0-15,0 8 0 16,0 9 0-16,0 6 0 0,3 1 0 16,5 3 4-16,-5-4-8 15,5-5 4-15,3-5 0 16,-4 4 0-16,-3-3 0 16,0 0 0-16,-4 0 0 15,0 0 4-15,0-4-4 16,-4 1 4-16,0-1-4 15,-3 1 0-15,-8-7 40 16,4-7 0-16,-4-6-8 16,-3-3 0-16,0-4-24 15,-5-6 4-15,1-3-12 16,0-4 4-16,4 0-8 16,-4-3 4-16,3 0-108 15,5 0 4-15,3 3 60 16,0-3 0-16</inkml:trace>
          <inkml:trace contextRef="#ctx0" brushRef="#br0" timeOffset="765.7203">1049 10155 68 0,'-4'-26'40'0,"23"12"-40"15,-16 14 0-15,5-3 32 0,-1 0 0 16,0 0-24-16,1-1 0 16,3 1-8-16,-4 0 0 15,12 0 0-15,6-1 0 16,5 4 0-16,-8 0 0 16,15 0 0-16,0 0 0 15,-1 0 0-15,-2 4 0 16,-1-1-4-16,-4 3 4 15,-7 1 4-15,-3 3 0 16,-1 0-4-16,-11-4 4 0,1 4 0 16,-5 10 0-16,-3 6-8 15,0 6 0-15,0 4 4 16,-3 7 4-16,-1 0-8 16,-3 2 4-16,3 11 0 15,0 3 4-15,1 0-8 16,-1 13 4-16,4 0 0 15,0-4 4-15,0 1-8 16,0-10 4-16,0-3 0 16,0-4 4-16,0-6-8 15,0-4 4-15,0-2 0 16,-4-4 0-16,1-4 32 16,-5-5 4-16,1-5-16 15,-4-5 0-15,-4 2-12 16,-3-9 4-16,-8 7-8 15,-4-4 0-15,-3-3-88 16,-7-1 4-16,-4 1 0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38:04.09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163 0 156 0,'-7'16'88'0,"7"54"-84"0,0-50 0 15,0 13 32-15,0 1 0 16,0 12-16-16,-4 10 4 15,-4 8-16-15,1-8 4 16,-1-3-8-16,-3 0 0 16,0 4-4-16,0-4 4 15,0-3 4-15,-1-4 0 16,-3-3-16-16,1-6 0 16,2-7-48-16,1-4 0 15,0-6-88-15,3-10 4 0</inkml:trace>
  <inkml:trace contextRef="#ctx0" brushRef="#br0" timeOffset="-315.769">-151 684 44 0,'0'-7'24'0,"0"4"16"0,0 3 0 16,0 0-16-16,0 0 4 16,-3 0-16-16,-1-3 0 0,0-1 0 15,-3 1 4-15,-1-7 4 16,-3-3 4-16,0-1-8 15,-8 4 0-15,0 0-12 16,-3 4 0-16,-4 3-4 16,-4 6 4-16,0 0-4 15,0 4 4-15,0-1 0 16,0 1 0-16,1 6-4 16,2 1 4-16,-2 2-4 15,2 4 0-15,1 7-4 16,8 3 4-16,10-4 0 15,4 1 0-15,4-1 0 16,4-2 4-16,7-5-4 16,4 1 0-16,8-6 0 15,-5-1 4-15,1-3 0 0,0-7 0 16,3-6 0-16,4-4 0 16,0-9-4-16,1-4 4 15,-5-3-8-15,0-1 4 16,-3 1 4-16,0 0 0 15,-4 0 0-15,-4 3 4 16,4 3 0-16,-8 0 0 16,-3 4-8-16,0 3 0 15,-4 7 0-15,0 3 0 16,-4 6 0-16,0 4 0 16,1 10 0-16,-1 0 4 0,-4 4-4 15,5-1 0-15,3 0 0 16,0-3 0-16,0 0 0 15,3-4 0-15,5 1-64 16,-1-4 4-16,1 4-84 16,7-10 0-16</inkml:trace>
  <inkml:trace contextRef="#ctx0" brushRef="#br0" timeOffset="269.6894">417-103 192 0,'-4'-3'104'0,"8"69"-108"15,0-53 0-15,-4 4 20 16,4 9 0 0,-4 31 40-1,-4 9 0-15,0-6-52 0,-3 3 0 16,-1 0-4-16,1-3 0 16,-1-10 0-16,4-4 4 15,1 1-68-15,3-7 0 16,0-4-88-16,7-6 0 15</inkml:trace>
  <inkml:trace contextRef="#ctx0" brushRef="#br0" timeOffset="736.3824">1399 295 200 0,'-14'-13'112'0,"10"40"-116"16,4-17 4-16,0 10 0 0,0 3 0 15,0 7 4-15,4-7 0 16,-4 3 0-16,-4 4 4 15,0-3-8-15,0 3 4 16,-7-4-16-16,0 1 4 16,-4-1-60-16,0 1 4 15,0-4-24-15,11-3 4 16</inkml:trace>
  <inkml:trace contextRef="#ctx0" brushRef="#br0" timeOffset="854.4311">1414 20 236 0,'-22'-13'128'0,"26"19"-208"0,-4-6 0 0,3 7-20 16,1-1 4-16</inkml:trace>
  <inkml:trace contextRef="#ctx0" brushRef="#br0" timeOffset="1276.2112">1695 398 152 0,'-8'34'84'0,"8"39"-80"0,4-50 0 15,0 0-4-15,-1 0 0 16,1 1 16-16,0-5 4 15,-1-2 12-15,-3-4 0 16,0 1-20-16,0-4 0 16,0-4-12-16,0-2 4 15,0-4-4-15,0-7 4 16,0-10-8-16,4-9 0 16,0-14 0-16,3-7 4 15,5-2 0-15,6 5 0 16,-3 5-4-16,0 5 0 0,0 5 4 15,0 2 0-15,0 10 0 16,4 7 4-16,-4 7 4 16,0 6 0-16,-4 11-8 15,4 19 0-15,-8 0 0 16,-3 10 0-16,0-3 0 16,-1-3 0-16,-6 2-24 15,6-5 4-15,1-4-108 16,0-4 0-16,7-3 92 15,0-3 4-15</inkml:trace>
  <inkml:trace contextRef="#ctx0" brushRef="#br0" timeOffset="1877.1512">1889 149 208 0,'-4'-26'112'0,"56"16"-116"0,-37 6 4 16,4-2 8-16,7-1 4 16,8-3 0-16,3 0 4 15,8 0-12-15,0 0 4 16,-4 0-8-16,-4 0 0 16,-3 4-68-16,-1 2 4 15,1 4-56-15,-8 0 4 16</inkml:trace>
  <inkml:trace contextRef="#ctx0" brushRef="#br0" timeOffset="1665.5104">2210-571 208 0,'0'-23'116'0,"7"46"-120"0,-3-10 0 0,4 14 0 16,-1 12 4-16,4 21 0 16,-7 13 4-16,4-3 12 15,-1 6 4-15,-7-3-16 16,0 0 4-16,4 10-4 16,-4-6 0-16,-4 3-4 15,0-14 4-15,1-6-32 16,-1-7 4-16,-4-7-92 15,1-9 0-15,3-7 72 16,0-17 0-16</inkml:trace>
  <inkml:trace contextRef="#ctx0" brushRef="#br0" timeOffset="2281.6041">2513 246 156 0,'3'0'84'16,"20"13"-76"-16,-5-7 0 0,1-2-4 15,7-1 0-15,8-3-4 16,-4-7 4-16,0-2 12 15,-1-5 0-15,-2-2-4 16,-5-1 4-16,-3-3-16 16,-4 0 4-16,-4 0 0 15,-7 0 0-15,-1 4 4 16,-3-1 4-16,-3 1 0 16,-1 2 0-16,-4 4-12 15,-3 4 0-15,0 2 0 0,-4 8 0 16,0 6 4-16,0 10 4 15,-7 9-8-15,3 11 4 16,4 10-4-16,4 3 0 16,7-3 0-16,8 3 0 15,7-6 8-15,12-8 4 16,3-5-12-16,4-8 4 16,7-3-8-16,4-6 0 15,0-10-44-15,0-4 4 16,-3-6-72-16,-5-7 0 15</inkml:trace>
  <inkml:trace contextRef="#ctx0" brushRef="#br0" timeOffset="2611.4158">3106 30 176 0,'0'-10'100'0,"15"16"-104"16,-7-2 4-16,-1 2 8 15,5 4 0-15,6 4 4 16,5 2 4-16,3 4-8 16,-4 7 4-16,-3-1-4 15,0 1 0-15,-8-4 4 16,-4 4 0-16,-3 6 0 16,-4-7 0-16,-4-2 12 15,-3-8 4-15,-4-6-16 16,-1-10 0-16,1-3-8 0,-4-10 4 15,4-1-8-15,0-9 4 16,0-3-8-16,3-4 4 16,1 0 0-16,3 3 0 15,0 4-28-15,4 0 0 16,4 3-52-16,0 3 4 16,11 4-60-16,3 3 4 15</inkml:trace>
  <inkml:trace contextRef="#ctx0" brushRef="#br0" timeOffset="2941.7197">3409 70 140 0,'0'-7'80'0,"8"14"-76"0,-1-1 0 0,0 1-4 16,8 0 4-16,0 2 16 15,0 5 0-15,0-1-4 16,-4 7 4-16,-3-3-8 15,-1-1 0-15,-3 1 0 16,0 3 4-16,-4-4-4 16,0-2 4-16,0-1 4 15,-4-3 4-15,0-7-20 16,1-3 0-16,-1-7 0 16,4-6 4-16,0-7-8 15,0-3 0-15,0-4 0 16,4 1 0-16,-1-4-4 0,1 0 4 15,0-3-40 1,3 10 4-16,1 6-68 0,-1 1 4 16,8 2 20-16,0 4 0 15</inkml:trace>
  <inkml:trace contextRef="#ctx0" brushRef="#br0" timeOffset="3271.1231">3764 93 172 0,'-11'6'96'0,"14"61"-108"0,5-54 0 0,3 4 8 16,0-1 0-16,4 1 8 16,4 0 0-16,0-4 28 15,7 0 4-15,-4 0-20 16,1-6 4-16,3-4-12 15,-4-3 0-15,4-3 0 16,0-7 0-16,1-7 8 16,-1-2 0-16,-8-5-12 15,1-6 0-15,-4-3-8 16,-4-10 4-16,0 3-4 16,-3-3 4-1,-8 3-188 1,0 10 4-16,0 7 168 15,0 13 4-15</inkml:trace>
  <inkml:trace contextRef="#ctx0" brushRef="#br0" timeOffset="3751.549">4373 70 124 0,'11'0'72'0,"0"39"-48"0,-3-25 4 16,-1 6-32-16,1 3 4 15,-1 0 12-15,1 14 0 16,-1-1 8-16,-3 7 4 0,-4 1-8 16,0-5 4-16,-4-2-4 15,0-4 0-15,1-6 4 16,-5-4 0-16,1-7-12 16,-1-9 0-16,-7-7-8 15,8-16 4-15,-1-14-4 16,1-7 0-16,-1-9-32 15,8-11 0-15,8-13 32 16,-1-3 0-16,4-3 0 16,4 0 0-16,4 13-4 15,0 6 4-15,3 14 0 16,8 6 4-16,-4 14 0 16,-3 10 4-16,6 13 12 15,-2 10 0-15,-5 7-12 16,0 9 4-16,-7 1-4 15,-7 6 0-15,-8 7 4 16,-8 0 0-16,-10-1-8 0,-8-2 0 16,-1-1-4-16,-2-2 0 15,2-8 0-15,1-3 4 16,4-6-60-16,3-7 0 16,4-7-92-16,0-9 0 15,4-14 104-15,11-13 4 16</inkml:trace>
  <inkml:trace contextRef="#ctx0" brushRef="#br0" timeOffset="4220.3681">4470-458 240 0,'-15'-37'132'0,"34"21"-136"0,-8 12 0 15,19-2 4-15,7-4 0 16,8 0 0-16,7-7 4 15,8 4-8-15,-4 3 4 16,-4 0 0-16,-7 3 4 16,7 4-52-16,-7 3 4 15,0 3-92-15,4 4 4 0</inkml:trace>
  <inkml:trace contextRef="#ctx0" brushRef="#br0" timeOffset="3992.1956">4757-996 240 0,'4'6'132'0,"15"134"-136"0,-12-104 0 0,5 4 8 16,3 10 4-16,-4 7-4 15,4 9 0-15,-4 7 12 16,0 7 4-16,-3-1-16 16,-1-12 0-16,-3-1-4 15,-1-9 0-15,-3-8-36 16,0-5 0-16,0-5-76 16,-3-9 4-16,-1-10 44 15,0-7 0-15</inkml:trace>
  <inkml:trace contextRef="#ctx0" brushRef="#br0" timeOffset="4503.107">5284-555 280 0,'-56'0'152'0,"19"17"-156"16,37-10 4-16,0-1-4 16,0 4 4-16,11 0 0 15,-4 3 0-15,12 7-8 16,-8 0 4-16,1 7 4 15,2 6 4-15,1 4 8 16,-3 2 4-16,-5 1 12 16,8 3 0-16,-7-6-4 0,-1-7 4 15,-7-4 0-15,0-2 4 16,0-4-28-16,-11-4 4 16,-8 1-8-16,0-1 0 15,1-6-100-15,3-3 0 16,0 0-108-1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39:24.97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45 331 108 0,'15'-23'60'0,"22"-7"-56"16,-22 23 4-16,0-3-8 0,8-3 4 15,3-4-4-15,4-3 4 16,3-3 0-16,5-7 4 16,3-6-8-16,4-4 4 15,-4 0 0-15,0 4 4 16,-4-4-8-16,-3 0 4 15,-1 3-4-15,-3 7 4 16,0 4 8-16,0 6 0 16,-8 0-12-16,-3 3 4 15,0 4-8-15,-4 3 0 16,-4 0 4-16,-7 4 4 0,-4 2-40 16,-4 1 4-16,0 6-56 15,-3 11 4-15</inkml:trace>
  <inkml:trace contextRef="#ctx0" brushRef="#br0" timeOffset="1260.6056">1330-698 100 0,'-11'-14'56'0,"7"24"-56"0,4-3 0 15,0 6 24-15,0 1 0 16,0 5 16-16,0-2 0 16,0 3-24-16,0 3 0 0,0 4-4 15,4 3 0-15,0 0-8 16,-1-1 4-16,1 5-4 15,0-8 4-15,0 1 0 16,-1 3 0-16,-3-4-4 16,0-3 4-16,0-3-8 15,-3 0 4-15,-1-3-4 16,0-4 0-16,0-3-36 16,1 0 0-16,-1-3-84 15,-4-11 0-15,5-6 80 16,-1-3 4-16</inkml:trace>
  <inkml:trace contextRef="#ctx0" brushRef="#br0" timeOffset="1577.0633">1095-761 176 0,'-4'-24'100'0,"4"34"-104"0,4-3 4 15,3 0 0-15,1-1 4 16,3-2 0-16,4-1 0 0,0-3 28 16,0 0 0-16,7-7-16 15,-3 1 0-15,0-4-12 16,-1 0 4-16,1 3-12 15,0 0 4-15,-1 1-4 16,1 2 0-16,0 4-68 16,7 0 4-16,4-6-48 15,-1 6 0-15</inkml:trace>
  <inkml:trace contextRef="#ctx0" brushRef="#br0" timeOffset="2582.5227">1226-675 84 0,'0'-10'48'0,"14"-13"-44"0,-6 16 0 0,3-3 0 15,0 0 4-15,1-3 0 16,2-4 4-16,1-3-12 16,8 0 0-16,-1 4 4 15,4 3 0-15,-3-1-4 16,3 8 0-16,-4 6 0 15,5 6 0-15,-1 4 0 16,-4 3 0-16,0 1 8 16,-3 2 4-16,0 4 4 15,-8 4 0-15,0-1 8 16,-7 0 0-16,-4-3-12 16,-4 3 4-16,-3-3-8 0,-4 0 4 15,-12 0-8-15,-7 0 0 16,0 0 4-16,-3 0 0 15,-5-4-8-15,9-2 0 16,2-1 0-16,5-3 0 16,7-4-60-16,4-6 4 15,11-3-56-15,7-3 0 16</inkml:trace>
  <inkml:trace contextRef="#ctx0" brushRef="#br0" timeOffset="3063.7832">1819-771 56 0,'8'-14'32'0,"18"4"-8"16,-22 10 4-16,0 0-8 15,-1 4 0-15,1 2 4 0,0 4 0 16,-4 4-16-16,0 2 0 15,0 7-8-15,0 1 4 16,0 2 12-16,0 7 0 16,0 1-4-16,0-1 4 15,0 0-4-15,0 0 0 16,0 0-8-16,0 1 4 16,0-4-4-16,0-4 4 15,0 4-8-15,-4-3 0 0,0-4 4 16,1-3 0-16,-5 0-20 15,1-7 0-15,3-3-72 16,-7-10 0-16,-1-3 16 16,-3-4 0-16</inkml:trace>
  <inkml:trace contextRef="#ctx0" brushRef="#br0" timeOffset="3348.7474">1715-675 100 0,'15'-50'56'0,"3"40"-60"16,-14 10 4-16,11 0 0 0,-4-3 4 15,4-4 20-15,0 1 4 16,0-4 8-16,4 0 0 15,0 0-24-15,-1-7 0 16,1 0-16-16,3 4 4 16,1 3 0-16,-1 0 0 15,8 4-48-15,0-4 0 16,3 3-52-16,-3 4 4 16</inkml:trace>
  <inkml:trace contextRef="#ctx0" brushRef="#br0" timeOffset="4248.9976">2383-742 32 0,'8'7'20'0,"-1"3"-4"0,-3-3 0 15,-4-7 16-15,4 6 0 16,-4 1-8-16,0 10 0 15,-4 3-16-15,-3 3 4 16,-1 0-12-16,1 4 4 0,-4 2 0 16,3 5 0-16,-3-1 4 15,3 0 4-15,1-3 8 16,-4-3 0-16,3-1-16 16,1-3 0-16,-1-3 0 15,1-3 4-15,-1-4-8 16,-3-3 4-16,4-7 0 15,-1-3 0-15,1-6-8 16,-1-8 4-16,5-9-8 16,3-7 4-16,3-3 4 15,1-10 0-15,3-3 0 16,5-4 0-16,-1 3 0 16,0-3 0-16,8 4-4 15,-4 6 0-15,11 0 4 16,4 4 0-16,0-1-4 0,-1 1 4 15,1 9 0-15,-3 4 0 16,-1 6 0-16,-4 7 0 16,0 4-4-16,-3 6 0 15,0 6 8-15,-4 11 4 16,3 9 8-16,-3 11 0 16,-3 6-16-16,3-3 0 15,-1-3 8-15,1-1 4 16,-3 1-8-16,-5-1 4 15,1-3-4-15,-1-3 4 16,-7-3-4-16,0-4 0 0,0 0-4 16,0-3 4-16,-4 3-4 15,1-6 4-15,-1 0-16 16,-4-4 4-16,1 0-56 16,-4-3 4-16,-1 0-60 15,1 0 4-15</inkml:trace>
  <inkml:trace contextRef="#ctx0" brushRef="#br0" timeOffset="4506.5183">2346-512 140 0,'11'-24'80'0,"8"18"-84"0,-12 6 4 16,5 0 0-16,6-4 4 16,1 1 32-16,3-4 4 15,5 1-32-15,-1-4 4 16,0-3-16-16,0 6 4 16,0-3-72-16,0 7 0 15,12 3-12-15,-5 0 4 16</inkml:trace>
  <inkml:trace contextRef="#ctx0" brushRef="#br0" timeOffset="5329.8872">3063-1074 96 0,'-7'-19'52'0,"3"32"-52"0,4-7 0 0,0 4-4 16,0 7 4-16,0 0 8 15,0 6 0-15,0 10 4 16,-4 0 0-16,4 4 0 15,-3-1 0-15,-1 1-8 16,0-4 4 0,4-10 0-1,4-6 0-15,3-4-8 16,5-3 4-16,2-7-4 16,5-3 0-16,0-3-4 15,0 0 4-15,-1-1 20 16,-3 1 4-16,4-3-8 15,-1 6 0-15,-3 0-4 16,0 0 4-16,0 6-4 0,0 1 4 16,-4 3-4-16,1 6 0 15,-5 1 4-15,1 0 0 16,-5 2-12-16,-3-2 4 16,-3 0-8-16,-5-1 4 15,-3 1-4-15,-4-1 4 16,0 1-4-16,-11 0 0 15,-4 3-32-15,0-4 0 16,4 1-16-16,-4-1 4 16,4-2-68-16,0-8 4 15,3-2 80-15,8-11 0 0</inkml:trace>
  <inkml:trace contextRef="#ctx0" brushRef="#br0" timeOffset="5549.4797">2996-987 180 0,'0'-20'100'0,"19"20"-100"15,-12 0 0-15,4 3 0 16,8-3 4-16,7 0 20 16,4-3 0-16,7 0-20 15,5-4 4-15,14 0-8 16,3 1 4-16,5 2-100 15,-1 1 0-15,12 0 20 0,-4-4 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39:25.55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221 32 84 0,'7'-33'48'0,"-3"46"-60"0,-4-6 4 15,0 3 4-15,0-4 0 0,-4 4 4 16,0 0 4-16,1 0 12 16,-1 4 0-16,-11-1 16 15,4 7 0-15,-8-4-16 16,4 1 0-16,0 3-8 15,-3 0 0-15,3 0-8 16,0 0 0-16,0 0 8 16,0 0 0-16,0-1 4 15,0 1 0-15,0-6 8 16,8-4 0-16,-1 3-12 16,4-6 0-16,4-1 0 15,4-3 0-15,4 1-4 16,-1-4 0-16,15-4 0 15,1-2 0-15,3-1-4 16,0 1 0-16,0 2-4 16,4 1 0-16,0 3-4 15,4 0 4-15,7-3-176 0,11-1 4 16</inkml:trace>
  <inkml:trace contextRef="#ctx0" brushRef="#br0" timeOffset="21244.1737">-1105 1679 48 0,'-8'3'28'0,"8"1"-24"16,0-4 4-16,-4 3-4 16,4 0 4-16,-3 4 4 0,-1 3 4 15,-3 6-12-15,-8 4 4 16,3 0 0-16,1 4 4 15,-4 2-8-15,0 11 4 16,0-4 0-16,0-7 0 16,-3 8-4-16,-1-5 4 15,0 5 0-15,1-1 0 16,-1-3-4-16,0-4 4 16,1 1-4-16,-1-4 4 15,-3 0-4-15,3-3 0 16,0-3 8-16,4-4 0 15,4 4-12-15,0-7 0 16,0-4 4-16,3-2 0 0,1-4-4 16,3 0 4-16,0-4-4 15,1-2 0-15,-1-4 0 16,4-7 0-16,4 4 0 16,-4-4 0-16,3 1 0 15,1-1 4-15,3 4-4 16,1 0 4-16,-1-1-8 15,1 1 4-15,-1 0 0 16,1 3 0-16,-1-7 0 16,1 10 0-16,-1-2-4 15,1 5 4-15,-5 1-4 16,5-4 4-16,-4 7-4 16,-4 0 4-16,0 0 0 15,0 10 0-15,0-3 0 16,0-1 4-16,-4 4-4 15,-4 4 4-15,5-1-4 0,-5 0 0 16,5 4 0-16,-5-4 4 16,4 0 0-16,1 1 0 15,3-4-4-15,0 0 4 16,0 0 0-16,3-4 0 16,1 1 4-16,0 0 0 15,3-4-4-15,1 0 0 16,3-3-8-16,0 0 4 15,4-3 0-15,0-4 4 16,4 1 0-16,-1-1 0 0,5 0-36 16,7-3 0-16,0 4-104 15,11-1 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0:20.72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2225 942 104 0,'33'-16'56'0,"8"16"-44"0,-33 3 4 0,3-3-8 16,4 0 4-16,0 0-8 16,0 0 4-16,7-3-8 15,1-1 4-15,7-2 0 16,-4-1 0-16,0-6-4 16,0 0 0-16,0-4 4 15,0-3 0-15,-3-3 16 16,-5 0 0-16,-3-4-16 15,0 0 4-15,-3-6-8 16,-9-3 0-16,-3-4-4 16,0-3 0-16,-3-10 8 15,-1 6 0-15,0 1-8 16,-3 2 4-16,-1 1 8 0,-7 0 4 16,-7 3-8-16,-4 7 4 15,-4 3-8-15,-4 0 4 16,-3 0-4-16,-1 7 0 15,-14 3-4-15,7 4 4 16,0-1 0-16,1 1 4 16,-1 2-4-16,4 4 0 15,-12 0 0-15,1 0 4 16,0 4-8-16,0 2 4 16,-4-2 0-16,-4 2 4 15,-4 4-8-15,1 0 4 0,-1 0 0 16,5 0 0-16,-5 0 0 15,1 0 4-15,3 0-4 16,0 4 0-16,0-4 0 16,0 3 0-16,-7 0-4 15,4 1 4-15,3 2 0 16,0 1 4-16,4 3-8 16,4 0 4-16,0 3 0 15,-4 4 0-15,3 3 0 16,1 0 0-16,3 0 0 15,1-1 0-15,3 5 0 16,4-4 0-16,-4 6-4 16,-3 1 4-16,6-1 4 15,5-2 0-15,3 2-8 16,8-3 0-16,0 4 4 16,0-1 4-16,4 1-4 0,-1 3 0 15,1 0 4-15,3-4 0 16,4-2-12-16,0 2 4 15,4-3 0-15,0 1 4 16,3-1 0-16,1 3 4 16,-1-2-4-16,5-1 0 15,-1 0 0-15,4 4 0 16,0-7 0-16,4 0 0 16,3 0 4-16,1-4 0 15,7 1-4-15,7-1 0 16,0 1 0-16,12 0 0 0,0-4 0 15,3-3 4-15,8 10 0 16,0-14 4-16,7-2-4 16,4-1 0-16,4-3-4 15,-1 0 0-15,12 0-4 16,8 0 4-16,3 0 0 16,-3 0 0-16,3-3 4 15,4 3 0-15,-4 0-8 16,4 3 4-16,0 0 0 15,7 1 4-15,-7-1-4 16,0 0 0-16,3-3 0 16,-6 0 0-16,3-3 0 15,3 0 0-15,-7-4 0 16,-7 0 4-16,-8-3-4 16,1 0 0-16,-9 0 0 0,-6 4 4 15,-5-1-64-15,-7 7 4 16,-3 0-64-16,-12-3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08:58.07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BBD509-9882-4F68-A36B-0C5018287ED4}" emma:medium="tactile" emma:mode="ink">
          <msink:context xmlns:msink="http://schemas.microsoft.com/ink/2010/main" type="writingRegion" rotatedBoundingBox="18970,4227 19016,5744 18616,5756 18569,4239">
            <msink:destinationLink direction="with" ref="{4C10550E-C983-46BC-A700-2D36FD2C1527}"/>
          </msink:context>
        </emma:interpretation>
      </emma:emma>
    </inkml:annotationXML>
    <inkml:traceGroup>
      <inkml:annotationXML>
        <emma:emma xmlns:emma="http://www.w3.org/2003/04/emma" version="1.0">
          <emma:interpretation id="{2928FFD3-86B3-4FEA-B76E-762EB09C8E9A}" emma:medium="tactile" emma:mode="ink">
            <msink:context xmlns:msink="http://schemas.microsoft.com/ink/2010/main" type="paragraph" rotatedBoundingBox="18970,4227 19016,5744 18616,5756 18569,4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74AEA8-71AC-4718-81CE-5692869B3968}" emma:medium="tactile" emma:mode="ink">
              <msink:context xmlns:msink="http://schemas.microsoft.com/ink/2010/main" type="line" rotatedBoundingBox="18970,4227 19016,5744 18616,5756 18569,4239"/>
            </emma:interpretation>
          </emma:emma>
        </inkml:annotationXML>
        <inkml:traceGroup>
          <inkml:annotationXML>
            <emma:emma xmlns:emma="http://www.w3.org/2003/04/emma" version="1.0">
              <emma:interpretation id="{913B57BC-01AC-4A99-A9FF-00466727FC50}" emma:medium="tactile" emma:mode="ink">
                <msink:context xmlns:msink="http://schemas.microsoft.com/ink/2010/main" type="inkWord" rotatedBoundingBox="18970,4227 19016,5744 18616,5756 18569,4239"/>
              </emma:interpretation>
              <emma:one-of disjunction-type="recognition" id="oneOf0">
                <emma:interpretation id="interp0" emma:lang="en-US" emma:confidence="0">
                  <emma:literal>o of</emma:literal>
                </emma:interpretation>
                <emma:interpretation id="interp1" emma:lang="en-US" emma:confidence="0">
                  <emma:literal>ors =</emma:literal>
                </emma:interpretation>
                <emma:interpretation id="interp2" emma:lang="en-US" emma:confidence="0">
                  <emma:literal>so =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0 =</emma:literal>
                </emma:interpretation>
              </emma:one-of>
            </emma:emma>
          </inkml:annotationXML>
          <inkml:trace contextRef="#ctx0" brushRef="#br0">75 10 32 0,'-11'-8'20'0,"30"16"-20"0,-19-8 0 15,0 0 12-15,6 2 4 16,-4 1 20-16,7-1 0 16,-9 0-24-16,5 3 0 15,-2 3-8-15,-3-1 0 16,-3 8-4-16,-2-3 4 16,5 5-4-16,-3 3 0 15,-3 0 8-15,4 4 4 16,-1 5-4-16,0 3 0 15,-2-2-4-15,5-1 4 16,-9-2 8-16,7-2 0 0,-4-1 0 16,1-4 4-16,-4-3-12 15,6-5 0-15,-8-2 0 16,9-2 0-16,-7-6-8 16,4-2 4-16,-1-2-4 15,4-3 4-15,-4 0-4 16,6-3 0-16,-3-1 0 15,3 1 0-15,0 1 0 16,0 0 0-16,0 4-4 16,0 1 0-16,0 2 0 15,3 5 4-15,-3-1 0 16,0 6 0-16,6 3 0 16,-4-1 0-16,7 0 0 15,-4-2 0-15,1-3 12 0,2-2 0 16,0 0 16-16,1-2 4 15,4-8-28-15,-4 0 4 16,4-5-8-16,1-5 4 16,0-4-4-16,0-4 4 15,-3-1-136-15,0-1 4 16,-3 3 44-16,-5-2 0 16</inkml:trace>
          <inkml:trace contextRef="#ctx0" brushRef="#br0" timeOffset="-1968.6434">202 584 56 0,'0'-20'32'0,"8"18"-28"0,-8 2 4 0,0 0-8 16,3 2 4-16,2 3 28 16,1 0 4-16,-1 2-12 15,1 1 0-15,-1 2 0 16,1-1 0-16,0 6-12 16,-1-3 0-16,-2 3-8 15,5 5 0-15,-2 2 0 16,-1 0 0-16,3 5 0 15,1 0 4-15,-1 0 0 16,0-3 0-16,3-1-4 16,-8-4 0-16,5 1 0 15,-8-3 4-15,6 3-8 16,-6-6 4-16,3 1 0 0,-3-3 0 16,0 3-8-16,0-3 4 15,0 1-180-15,-9-1 4 16</inkml:trace>
          <inkml:trace contextRef="#ctx0" brushRef="#br0" timeOffset="2009.5824">133-427 12 0,'-11'-3'12'0,"11"-2"-4"0,0 5 0 16,0-2 4-16,0 0 4 16,0-3 12-16,-3 0 4 0,-5 0-28 15,-3 0 0-15,2 2-4 16,1 1 0-16,-6 0 8 16,6 2 4-16,-6 0-4 15,6 2 4-15,-6 0-8 16,6 3 0-16,-6 3-4 15,0-1 0-15,6 3-4 16,5 2 4-16,-2 0 0 16,-1 1 4-16,3 1 0 15,3-1 0-15,0-1-8 16,0-2 4-16,3 0 0 16,3-1 0-16,2-1 4 15,0-1 4-15,1-2-4 16,2 0 0-16,-3-5 4 15,0 0 4-15,0-5-4 16,1 0 0-16,2-5-8 0,-3 0 0 16,0-2 0-16,1 0 4 15,2 2 4-15,-3 0 4 16,0-2-4-16,-2 5 0 16,-4-1-8-16,7 3 0 15,-9 1 0-15,5 1 4 16,-2 1 0-16,-3 2 4 15,0 2-8-15,0 5 0 16,0 3 0-16,0 7 0 16,0-2 0-16,-3 5 4 15,-2 4-4-15,5 6 4 0,-3 2-20 16,-3 4 4-16,-7 1-124 16,-4 3 0-16</inkml:trace>
          <inkml:trace contextRef="#ctx0" brushRef="#br0" timeOffset="-2463.841">-69 581 56 0,'3'3'32'0,"-3"-1"-28"0,0-2 0 16,0 3 0-16,0 2 0 15,0 0 28-15,0 0 0 16,3-1-16-16,-3 6 4 16,0-2-16-16,0 1 4 15,0 1-8-15,5 2 4 16,-5 6 0-16,0 1 0 16,0 3 0-16,3 3 0 0,-3-1 20 15,0 3 4-15,6-2-20 16,-4-3 0-16,4-2-4 15,-6-3 0-15,0 0-4 16,5 0 4-16,-2-2-4 16,-3 0 4-16,6-3 0 15,-4 0 0-15,1 1-8 16,-3-1 4-16,0-2 0 16,0 2 4-16,0 0-56 15,0-2 0-15,0 0-56 16,0 2 0-16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0:23.62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2643 1070 100 0,'19'-13'56'0,"7"-24"-36"16,-23 34 4-16,9-4-16 16,3 1 4-16,0-1-12 15,3 0 4-15,-3 1-4 0,4-4 4 16,-1 0 20-16,1 0 0 15,0-4-16-15,0-5 4 16,-1 2-8-16,1 0 0 16,0 1-4-16,-5-4 4 15,1 0-4-15,-3 0 4 16,-1 0-8-16,0 0 4 16,0-3 0-16,0-7 4 15,-3-3-4-15,-4 6 0 16,-1-9 8-16,-3-7 4 15,-3-1-8-15,-5 5 0 16,1 2-4-16,-4 4 0 16,-1 0 0-16,-3 3 4 0,0-3-4 15,0 6 0-15,-3 0 0 16,-1 4 0-16,-3 0 0 16,-8 0 4-16,0 3-4 15,-7 0 4-15,-8-3-4 16,4 3 0-16,-4 3 0 15,-4 4 4-15,1 0-4 16,-1-1 4-16,-7-2-8 16,0 6 4-16,0 0 0 15,-4 3 0-15,1 0 0 16,-12-3 4-16,3 7-4 16,1 3 4-16,0 0-8 15,-4 3 4-15,7-3 0 16,-7 0 4-16,8 0-4 15,-1 4 4-15,-3-1-8 0,7 0 0 16,-3 1 4-16,-4-1 4 16,-4 0-4-16,7 4 4 15,1 0-4-15,-1 3 0 16,4 3 0-16,1 0 0 16,3 0 0-16,3 1 0 15,5 2 0-15,-1-2 0 16,1-1 0-16,3 7 0 15,-4-4 0-15,5 1 0 16,-1 0 0-16,4-1 0 16,3 4 0-16,-3 3 0 15,8 4 0-15,-1 3 0 0,4 0-4 16,0 0 4-16,0 3-4 16,0-3 4-16,1 3 0 15,-1-3 0-15,-4-4 0 16,8 4 4-16,3-7-12 15,5 1 4-15,-1 2 4 16,4 1 0-16,4-1 0 16,3 1 0-16,1 3-4 15,3-4 4-15,4 1 0 16,0 0 0-16,8-4 0 16,-1 0 0-16,4 0 0 15,4 10 4-15,4-6 0 16,3 0 0-16,5-4-8 15,2-3 4-15,13 0 4 16,2-4 4-16,5 1-8 0,3-1 4 16,4 1-4-16,8 0 4 15,3-4-4-15,4-3 0 16,0-3 0-16,11-1 0 16,4 1 0-16,4-4 0 15,3-3 0-15,8 0 0 16,0-3 0-16,11 0 0 15,-8 3 0-15,5 0 0 16,-1-4 0-16,-7 4 4 16,-4 0-8-16,4 0 4 15,-8 4 0-15,4-1 0 0,-3-3 0 16,-8 0 0-16,-8-3 0 16,-3-1 4-16,-12 1-4 15,-3 0 4-15,-8-1-24 16,-7-2 4-16,-7 6-156 15,-5 3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2:25.64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2916-36 180 0,'-8'-16'100'0,"-7"22"-100"0,12-2 0 16,-1-1 16-16,0 0 4 15,-3 1-12-15,-1-1 4 16,1 3-8-16,-1 4 0 15,1 4-8-15,-4 2 4 16,3 4 0-16,5 3 0 0,3 1 4 16,3-1 4-16,5 0 0 15,7 0 0-15,-4-3-4 16,4-3 0-16,3 0 4 16,1-4 0-16,0-3 20 15,0-4 0-15,3-6-16 16,0-3 4-16,4-7-12 15,-3-6 4-15,-1-4-8 16,1-7 4-16,-1-6 12 16,1 3 0-16,-9-7 0 15,-2 1 0-15,-9 3 0 16,-3 0 4-16,-7-1-16 16,-4 8 0-16,-8 3-4 15,0 6 0-15,-3 7 0 0,-4 3 0 16,-4 4-44-16,0 3 0 15,0 3-92-15,8 11 0 16,3 6 20-16,8 3 0 16</inkml:trace>
  <inkml:trace contextRef="#ctx0" brushRef="#br0" timeOffset="480.9348">3039 711 228 0,'-7'-13'128'0,"7"16"-128"0,0-3 0 15,3 4 32-15,-3 2 0 16,0 4-20-16,0 4 0 16,-3 2-4-16,-1 4 4 15,0 0-8-15,4 7 0 16,-4 9 0-16,1 1 4 16,3 6-8-16,-4-7 0 15,-3 7 0-15,3-6 4 16,0-1-60-16,4 4 0 15,-4-3-128-15,1 6 0 16</inkml:trace>
  <inkml:trace contextRef="#ctx0" brushRef="#br0" timeOffset="1072.4696">2912 1867 208 0,'-4'-24'112'0,"12"34"-112"0,-4-13 0 16,-1-4 12-16,5 4 4 15,3-7-8-15,4-3 0 16,0 3-4-16,4 0 0 16,-4-3 0-16,7-1 4 15,-3 8-4-15,-1 2 4 16,-3 1 0-16,0 6 0 15,-4 1-4-15,-3 6 4 16,-4 3-8-16,-4 7 4 16,-4 3 8-16,-4 4 4 15,-3 6-12-15,0 0 0 16,0 4 0-16,-4-1 0 0,4-3 4 16,3 1 0-16,4-1-8 15,1 0 4-15,-1-10-4 16,8 4 4-16,3-7-4 15,1-7 4-15,3-3 0 16,4-3 0-16,3-4-4 16,5-3 4-16,3 0-36 15,0-3 4-15,0-1-44 16,-3 4 0-16,-1 0-80 16,1 7 0-16</inkml:trace>
  <inkml:trace contextRef="#ctx0" brushRef="#br0" timeOffset="1546.6547">2916 2833 276 0,'-19'-20'152'0,"15"3"-156"0,8 14 4 16,4-4 4-16,-1-6 4 0,4 7-8 15,8-4 0-15,7-4 0 16,8 8 4-16,-1-1-8 16,1 4 4-16,0 6-8 15,-1 4 4-15,-7-1 8 16,-3 11 4-16,-8-4 4 15,-8 4 4-15,-10 3 0 16,-9 0 0-16,-6 13-4 16,-9-3 0-16,-2 0-8 15,-1-7 0-15,4 3-4 16,3-6 4-16,4-3-8 16,8 3 0-16,4 3 4 15,3-6 0-15,4 9-4 16,0-3 0-16,4 1 4 15,0-8 0-15,-1 11 16 16,-3-7 0-16,0 6 4 16,-7-2 4-16,-4-4-24 0,-8 9 0 15,-3-2 0-15,-12-4 0 16,-3 0-120-16,-8 1 4 16,0-4-60-16,-4-20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38:46.22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1143 258 40 0,'-3'3'24'0,"6"-3"-20"0,-3 0 0 16,8 4-4-16,-8-4 0 0,7 3 0 16,4 0 0-16,1 4 0 15,-5-1 0-15,1 1 0 16,-1 0 0-16,1 3 0 15,-1-4 0-15,-3 1 0 16,0 0 0-16,3-1-4 16,-3 1 4-16,3 6 0 15,-3 4 0-15,3-1 0 16,1 4 4-16,-1 4-8 16,1-1 4-16,-1 0 0 15,-3 4 0-15,0-4 0 16,-1 3 0-16,1-2 4 15,0-1 0-15,-4-3 4 16,4 0 4-16,-4 0-12 16,0 0 0-16,0 6 0 0,0-3 4 15,0 4-8-15,0-1 0 16,0 4 4-16,0 0 0 16,0-3 4-16,-4 9 0 15,0 1 12-15,0-1 4 16,1 1-12-16,-5-1 4 15,1 4-12-15,-1-3 4 16,1 6-4-16,-8-3 4 16,4 0-4-16,-12 3 4 15,8-3-8-15,-3-1 4 16,-5 1 0-16,5 0 4 16,-1 7-4-16,0 2 0 0,1 5 0 15,-1 2 0-15,0-6 4 16,1 0 4-16,-1-4-4 15,0-3 4-15,4-3-4 16,0-3 0-16,0-1-4 16,-7 1 0-16,-4-1 0 15,-4 4 0-15,8-3 0 16,-1-1 0-16,1-3 0 16,3 1 4-16,0 5-4 15,1 1 4-15,-1 0 4 16,0-3 4-16,1-1-8 15,-1 1 0-15,0-8-4 16,-3 5 4-16,3-4-4 16,-7-4 4-16,4 1 8 15,-1-1 4-15,5 1-12 16,-1-4 0-16,0 0 0 0,1-3 0 16,-1 0 4-16,4 0 0 15,0-3 0-15,-4-1 0 16,1 1-12-16,-1-1 4 15,0-2 0-15,4-1 0 16,-3 0 0-16,3-3 4 16,0 0-4-16,0 0 4 15,0-3 0-15,4-1 0 16,3 1-4-16,-3-4 0 0,7 1 0 16,1-1 0-16,-1 0 0 15,0 1 0-15,0-1-4 16,4-3 4-16,0 0 0 15,0 0 4-15,0 0-4 16,0 0 0-16,0 0 0 16,4 0 0-16,-4-3 0 15,4 3 0-15,0-4 0 16,-1 1 0-16,5 0 0 16,3-4 0-16,4 0-4 15,0-2 4-15,3-1 0 16,1-4 4-16,4 1-8 15,-5 0 4-15,5-4 0 16,-1-3 4-16,4 4-4 16,0-1 0-16,1-3-4 15,-5-6 4-15,4-4 0 16,0 0 4-16,0-17-12 16,1 4 0-16,2 0 8 0,1 3 4 15,-4-3-8-15,4-4 0 16,-7 8 4-16,-1-1 4 15,1 0-4-15,-5 3 0 16,-3-9 0-16,0 6 0 16,0-6 0-16,0-4 4 15,4-13-8-15,3 6 4 16,-7 4 0-16,0 0 0 16,0 7 0-16,0-1 4 15,-4 4-8-15,0 3 0 16,0 0 4-16,4 4 0 0,-3-7-4 15,-1-1 4-15,0 1-4 16,0-3 0-16,4 3 4 16,0-4 0-16,-11 4 0 15,7 0 0-15,0 6-4 16,-3 4 0-16,-1 3 0 16,1 4 4-16,3-1 0 15,-7-3 0-15,3 4-4 16,-3-1 4-16,3 4 0 15,-7-1 0-15,8 1-4 16,-8 0 4-16,7 0 0 16,1 6 4-16,-5 1-8 15,1-1 4-15,0 0 0 16,0 1 0-16,-1 2-4 16,-3-2 4-16,0-4-4 0,-3 3 0 15,3 1 4-15,-4-4 4 16,4-3-8-16,-4 6 4 15,0-3 4-15,1 0 0 16,-5 0-4-16,4 0 0 16,1-3-4-16,-5 3 4 15,5 0 0-15,3-3 0 16,-8 6 0-16,8 1 4 16,0 2-20-16,0 5 4 15,0-1-112-15,0 3 4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2:10.90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226 64 212 0,'15'-23'120'0,"-3"13"-80"0,-9 10 4 15,1-4-8-15,-4 4 0 16,4 0-8 0,0 0 4-16,-4-3-16 0,0 0 4 15,-4 3-12-15,0-4 0 16,-3 1 4-16,-5 0 0 15,-3-1-12-15,4 1 0 16,-4 3 4-16,0-3 0 16,0 3-8-16,1 0 4 15,2 3 0-15,-3 0 0 16,4 4-4-16,0 0 4 16,-4 6 0-16,4 0 4 0,0 4-8 15,-1-1 4-15,1 4 4 16,4 0 0-16,-1 3-8 15,5-3 0-15,3 7 4 16,0 0 0-16,3 2 0 16,5 5 4-16,3-1-4 15,4 0 0-15,0-6 0 16,0-4 4-16,3 0 0 16,5-3 0-16,-1-7-4 15,1 1 4-15,-1-4 4 16,4-1 0-16,0-9-8 15,-3 0 0-15,-5 0 0 16,1-3 4-16,-4-3 0 16,0-1 4-16,0-3 4 15,0-10 0-15,-4 0-8 0,0-3 4 16,-3 0-8-16,-1-1 4 16,-3-2-4-16,0 3 0 15,-4-1 4-15,0 1 0 16,-4 0-8-16,0 0 4 15,-3-1 0-15,-1 4 4 16,-3 4-4-16,0-4 4 16,-4 7-8-16,-4-1 0 15,-3 4 4-15,-1 0 0 16,-3 4 0-16,-4 2 0 0,-3 4-4 16,3-3 4-16,0 6 0 15,0 1 4-15,0 2-24 16,4 1 4-16,4 3-56 15,3 3 4-15,4 4-52 16,8 6 4-16,7 10-36 16,0-6 4-16</inkml:trace>
  <inkml:trace contextRef="#ctx0" brushRef="#br0" timeOffset="5584.0831">-24 851 140 0,'-7'-4'76'0,"-4"4"-60"16,11 0 0-16,0 4 8 16,-4-4 0-16,-4 3-12 0,5 0 0 15,-1 1-4-15,0-1 4 32,-7 4 0-32,0-1 0 15,0 4-8-15,-4 7 4 16,0 3-8-16,-4 0 4 15,4 6-4-15,0 1 4 16,0 3-4-16,0 0 0 16,4-1 0-16,-4 1 0 15,8-3 0-15,-1-4 0 16,4 0 4-16,1 1 4 0,3-1-12 16,0 0 0-16,7 0 8 15,1 1 0-15,3-8 8 16,0 1 0-16,0-4-4 15,4-3 4-15,0-3-8 16,4-4 0-16,-1-3 0 16,1-3 0-16,0-4 4 15,-1-3 0-15,1 0 0 16,0 0 0-16,-4 0 0 16,-4 0 4-16,0-3-8 15,-3-4 0-15,-5 4 0 16,-3 0 0-16,-3 0-8 15,-1 3 4-15,-4 0-4 16,-3 3 4-16,0 10 0 16,-8-3 4-16,4 4-8 15,0 2 0-15,-3 1 0 0,3 3 4 16,-4 0-28-16,0 3 0 16,5 0-32-16,2 7 0 15,1-3-44-15,4-4 4 16,7 0 40-16,3 1 4 15</inkml:trace>
  <inkml:trace contextRef="#ctx0" brushRef="#br0" timeOffset="6124.2441">320 904 124 0,'7'-27'72'0,"-10"21"-60"16,3 6 4-16,0 0 40 15,0 0 0-15,0 0-48 16,0 3 4-16,-4 4-8 16,0 6 4-16,0 13-8 15,1 1 4-15,-5 0-4 16,4 6 4-16,1-3-4 15,-1 3 0-15,0-3 0 16,4 0 4-16,0-7-4 16,0-3 4-16,0-4 0 15,0-2 0-15,4-1-4 16,0-3 4-16,-1-3 8 0,1-1 0 16,0-2-12-16,0-4 4 15,3 3 0-15,-3-3 0 16,3 0-8-16,-3 0 0 15,4 0 4-15,-1-3 0 16,0 3 0-16,1-4 0 16,-4 4-4-16,3-3 4 15,1 3 0-15,-1-3 4 16,1-1-8-16,-1 1 4 0,1 3 0 16,-8 0 0-16,7-3 4 15,0 3 4-15,1 3-12 16,-1 0 0-16,1 1-48 15,-8-4 0-15,7 0-32 16,1 0 4-16,-1 0 4 16,1-4 4-16</inkml:trace>
  <inkml:trace contextRef="#ctx0" brushRef="#br0" timeOffset="6410.2227">522 1020 144 0,'-4'0'80'0,"11"-7"-44"16,1 11 0-16,-4 2-8 16,-1 1 0-16,1 3-12 15,0 0 0-15,-1 3 4 0,1 4 4 16,0 3-12-16,0 6 4 16,-4-2-8-16,0-5 0 15,0 1-8-15,0 0 4 16,0 0-8-16,0 0 0 15,0 0 8-15,0 0 0 16,0 3-4-16,0-3 0 16,0 0-40-16,0 0 0 15,-4 3-92-15,0-3 0 16,0 0 68-16,-7-7 4 16</inkml:trace>
  <inkml:trace contextRef="#ctx0" brushRef="#br0" timeOffset="7310.9696">-166 1747 140 0,'0'-23'76'0,"4"36"-76"0,-4-13 4 15,0 0 40-15,0 7 0 16,0 3-32-16,0 6 0 16,0 4-4-16,-4 4 0 15,4-1 0-15,0 3 0 0,0 4 0 16,0 0 0-16,0 0-8 15,0 0 4-15,0-4-4 16,0 1 4-16,0-4-4 16,0 4 4-16,0-11-4 15,0 4 4-15,0-3-16 16,-3 0 4-16,3-4-120 16,0-3 4-16,0 0 64 15,0-7 4-15</inkml:trace>
  <inkml:trace contextRef="#ctx0" brushRef="#br0" timeOffset="8885.78">880 1767 140 0,'-22'-33'76'0,"7"13"-44"0,11 20 0 15,-3-3-8-15,-5-1 4 16,-6 1-16-16,3 0 4 16,-4-4-12-16,0 0 4 15,1-3 0-15,-5 10 0 16,5 7-4-16,-1-4 0 15,4 1-8-15,0-1 4 0,0 0-4 16,4 4 4-16,0 3 0 16,3 3 0-16,1 1-4 15,3 2 4-15,0 1 0 16,4 3 4-16,0 0-8 16,4 0 4-16,0-1 0 15,0-2 0-15,3 6 0 16,0-6 4-16,5-1-4 15,-1-2 0-15,0-1 0 16,0-3 0-16,1 0 0 16,2 0 0-16,1 0 16 15,-3 0 4-15,-1 3-20 16,0 0 4-16,-4 1 0 16,1-1 0-16,-4 4 0 15,-1-4 0-15,-6 3 0 16,-1 1 4-16,-4 0-8 0,1-1 4 15,0-2 0-15,-5-1 0 16,1 0 0-16,0 0 4 16,0 4-12-16,-4 0 4 15,4-1 4-15,-1-3 0 16,1 1-4-16,0-8 4 16,0 4-4-16,3-6 4 15,1-1-4-15,3-6 0 16,0-4 0-16,1-3 4 15,-1 0-4-15,4-6 4 0,0-1-4 16,4 0 0-16,-1-3-4 16,5-3 4-16,-1 0 0 15,1 0 0-15,3-1 0 16,-4 4 4-16,5-3-4 16,-5 0 4-16,1 3-4 15,-1 3 4-15,1 1-4 16,-1-1 0-16,0-3-4 15,1 4 0-15,-1 2-40 16,1 5 4-16,-1 2-100 16,1 7 0-16,-1 7 76 15,-3 6 4-15</inkml:trace>
  <inkml:trace contextRef="#ctx0" brushRef="#br0" timeOffset="8031.5915">167 1933 136 0,'-8'-7'76'0,"1"1"-76"0,7 6 0 16,4-7 32-16,-1 1 0 15,1-4-24-15,0-4 0 0,3-2-8 16,1 2 0-16,-1 1 4 16,1 0 4-16,3 3-4 15,-4 3 0-15,4 1-4 16,4-1 0-16,0 0-4 16,0 4 4-16,0 3 0 15,0 0 0-15,0 3 8 16,-4 4 0-16,1 10 4 15,-5-4 0-15,0 0 0 16,-3 0 0-16,0 4 0 16,-4 3 4-16,-4-3-4 15,-3 2 0-15,-4 1-4 16,-1 0 0-16,-3 4-4 16,-3-1 4-16,-1 0-4 15,0 0 4-15,-3 1-8 0,3-5 0 16,4 1-4-16,8-3 4 15,-4-4 0-15,7 1 4 16,-4-5 0-16,8-2 4 16,0 3-12-16,4-3 4 15,0-4 0-15,0 0 4 16,3-3-4-16,4-3 4 16,1 0-4-16,2-1 4 15,5 1-4-15,-8-7 0 16,4 7 0-16,-3-4 0 15,-1 1 0-15,0 2 0 0,4 1 0 16,-4 0 0-16,4-1-24 16,4 1 0-16,-1 0-44 15,1-1 4-15,0 4-88 16,-1 0 4-16</inkml:trace>
  <inkml:trace contextRef="#ctx0" brushRef="#br0" timeOffset="9922.7738">-173 2660 176 0,'-8'-10'96'0,"5"4"-92"0,3 6 4 16,0 0 16-16,0 6 0 15,3 1-12-15,-6 3 0 16,6 3-8-16,1 7 4 16,-4 3 0-16,0 4 0 15,0 3 8-15,0 10 4 16,0 3-8-16,4-7 0 15,0 1-8-15,-1-1 4 16,-3-2-8-16,4-1 4 16,-4-3-4-16,0 0 0 0,0-1 0 15,0-5 4-15,0-1-84 16,4-3 4-16,-1 0-76 16,1 6 4-16</inkml:trace>
  <inkml:trace contextRef="#ctx0" brushRef="#br0" timeOffset="10597.3552">305 2750 192 0,'-22'-27'104'0,"10"14"-100"0,9 13 0 16,-1-3 16-16,0-1 0 16,0-2-12-16,1-1 0 15,-5 0-4-15,-3 1 0 16,3 3-4-16,1-1 0 15,-4 1 4-15,-4 3 0 16,-4 0-4-16,1 3 0 16,3 4-4-16,0 3 4 15,0 3 4-15,3 0 0 0,5 11-8 16,0-1 4-16,3-3 0 16,8 3 0-16,3 4 0 15,4 2 4-15,4-9-4 16,0 0 4-16,4-3-4 15,-1-7 4-15,5-10-4 16,-4 0 4-16,-5 0 0 16,5-7 0-16,-8-3 12 15,1 0 4-15,-1-3-12 16,-4 0 4-16,1-1-8 16,-5 1 4-16,1-3-12 15,0 2 0-15,0 1 8 16,-1 6 0-16,-3 1-8 15,4 2 4-15,0 4 0 16,-4 0 0-16,4 7 0 16,-1 3 0-16,-3 3 0 0,0 4 0 15,4 13 0-15,0-4 4 16,-4 8-4-16,0-1 0 16,0 3 0-16,0 7 0 15,0-9-48-15,0 2 0 16,4-3-92-16,-1-3 4 15,1-3 88-15,3-7 4 16</inkml:trace>
  <inkml:trace contextRef="#ctx0" brushRef="#br0" timeOffset="11168.2635">619 2813 204 0,'-8'-13'112'0,"-3"9"-112"16,11 4 0-16,0-3 0 15,0 0 0-15,0-4 12 16,0-3 0-16,0 4-8 0,4-4 0 16,-1-4 0-16,5 8 0 15,-1-4 0-15,1-4 0 16,3 8-8-16,0-4 4 16,1 3 4-16,6 0 4 15,-3 1 0-15,4 3 0 16,-4 3-4-16,0 3 0 15,-4 3-4-15,-4 4 4 16,1 7 4-16,-8 3 4 16,-4 0 0-16,-3 3 4 15,-1 7-8-15,1 0 0 16,-1 10-4-16,-3-4 4 0,0 1-4 16,0 3 0-16,-1-4-4 15,5 1 4-15,-1-7-4 16,1-4 4-16,3-3-4 15,1-3 4-15,3-3 0 16,3-4 0-16,5 4-8 16,-1-7 0-16,16-7 4 15,-1-3 4-15,4 0-56 16,8-7 4-16,7-9-152 16,-4-4 4-16</inkml:trace>
  <inkml:trace contextRef="#ctx0" brushRef="#br0" timeOffset="36869.8204">-2332 94 104 0,'-11'0'56'0,"-16"6"-40"16,24-2 4-16,-1 2-8 15,-3 1 4-15,-1 3 8 16,1 3 0-16,-5 0-16 0,5 1 0 16,-1 2 0-16,5 1 0 15,-5 0-4-15,4 6 4 16,1 0-8-16,6 0 4 15,1 1 4-15,4 2 0 16,3-9 4-16,0-4 0 16,4 0-8-16,0-6 4 15,7 0-4-15,-3-7 4 16,0-7-4-16,3-6 0 16,1-1 16-16,-1-2 0 15,-3-4-12-15,-1 0 0 16,1 0 0-16,-4-3 0 0,0-1-4 15,0 1 4-15,-4 3-8 16,0 0 4-16,-3 4 0 16,-1-1 4-16,-7 1-8 15,0 6 4-15,-4 0-4 16,-3 3 0-16,-8 0 0 16,-7 4 4-16,-5 3-8 15,-2 3 4-15,-1 4 0 16,-4 0 0-16,4 3-24 15,4 3 0-15,4 7-60 16,-1 0 4-16,5 13-56 16,10 10 0-16</inkml:trace>
  <inkml:trace contextRef="#ctx0" brushRef="#br0" timeOffset="42485.3394">-2765 857 56 0,'7'-20'36'0,"4"14"-36"0,-7 6 4 0,0-4 44 16,-1 1 0-16,1 0-24 16,0 3 4-16,-4 0-8 15,4 3 4-15,-4 4-12 16,0 6 0-16,-4 4-12 16,-4 13 4-16,1 6 0 15,-1-3 0-15,1 4-4 16,0 3 0-16,-5-4 4 15,1 1 0-15,7-7-4 16,-3-4 4-16,7-3-4 16,0-3 4-16,0-3-4 15,4-4 4-15,-1-3-4 16,5-3 4-16,-1-1-4 0,1-2 4 16,-1-1-8-16,1 0 4 15,-1-3 0-15,1 4 4 16,-1-4-4-16,1 0 4 15,-1 0-8-15,1 0 0 16,-1 0 4-16,0 0 4 16,1 0-4-16,3-4 0 15,0 4 0-15,12-3 4 16,-8 0-4-16,0-1 0 16,0 1 4-16,-4 3 0 15,-4-3-16-15,8 3 0 16,-7 0-40-16,-1 0 0 0,4 0-28 15,1 0 0-15,-5 0 44 16,4 0 4-16</inkml:trace>
  <inkml:trace contextRef="#ctx0" brushRef="#br0" timeOffset="42755.3495">-2463 1110 136 0,'-11'-20'76'0,"3"26"-56"16,8-6 0-16,0 0-4 15,0 0 0-15,0 10 4 16,0 4 0-16,4 2-8 16,0 4 4-16,0 0-8 15,-1 3 0-15,-3 1 0 16,0 2 4-16,4 1-8 0,-4 3 0 16,0-4 8-16,0 1 0 15,0-4-12-15,0 0 4 16,0-3-4-16,0 0 4 15,0-3-32-15,0-1 4 16,0 1-48-16,0-4 0 16,0-3-40-16,0 0 0 15</inkml:trace>
  <inkml:trace contextRef="#ctx0" brushRef="#br0" timeOffset="43191.4924">-2082 1023 176 0,'-4'-20'96'0,"4"44"-132"16,4-14 4-16,-4 3 36 16,0 0 0-16,4 4 8 15,0 3 4-15,3 10-12 16,-3-4 4-16,3 1 4 15,1-4 4-15,3 0-12 16,0 0 4-16,4-3-4 16,0-3 4-16,7 0-4 15,8-7 4-15,-4-4 8 16,4-6 0-16,0-3-8 16,0-4 4-16,-4-3 8 15,4-10 4-15,-7-6-8 0,-5-7 0 16,-3-4 4-16,-4-3 0 15,-7 0-4-15,-4-3 4 16,-4 7-12-16,-7 2 0 16,-4 5-12-16,-11 2 4 15,-11 7 0-15,-1 4 4 16,1 9-12-16,0 7 0 16,-1 7-44-16,5 19 0 15,7 4-152-15,3 10 0 16,12 3 204-16,0-16 0 15</inkml:trace>
  <inkml:trace contextRef="#ctx0" brushRef="#br0" timeOffset="47049.3649">-2384 1913 48 0,'0'-13'28'0,"0"10"0"15,0 3 0-15,0 0-12 16,0 0 4-16,0-4-4 15,3 1 0-15,-3 0 0 16,0-1 0-16,-3-2 8 16,-1-4 0-16,-4 3-4 15,1 0 0-15,-4 4-4 0,-8 0 0 16,-7 3-12-16,0 0 4 16,0 0-4-16,-1 3 4 15,1 0-4-15,4 4 0 16,-1 0-4-16,5 6 0 31,3-3-4-31,0 0 4 16,7 0 0-16,5 0 0 15,3 0-4-15,0 3 4 16,3 0 0-16,5 4 4 16,7 0-8-16,3-1 0 0,5 4 4 15,-1 0 4-15,1 3-8 16,3-6 4-16,0-1 0 15,0 1 4-15,0 0 0 16,-7-4 0-16,0 0 12 16,-4 0 0-16,-4-6-8 15,-4 10 4-15,-3-4-8 16,-4 4 0-16,-4-4 0 16,1 10 4-16,-5-6-8 15,-3-1 4-15,-4-2 0 16,-4-1 4-16,-3-3-4 15,3 0 0-15,0 0-4 16,1-7 4-16,3 4-4 16,0-4 4-16,4-6-4 15,-1-4 4-15,5 0-4 0,3-9 4 16,4-4-8-16,0-3 4 16,4-1 0-16,11-5 4 15,0-1 0-15,0 0 0 16,4 0-4-16,3 0 0 15,-3 3 0-15,3-2 0 16,0 5-4-16,1 1 4 16,-1 3-8-16,4 4 4 15,-7-1-36-15,-4 7 4 16,0-3-52-16,0 6 4 16,4-3-36-16,-4 4 4 0</inkml:trace>
  <inkml:trace contextRef="#ctx0" brushRef="#br0" timeOffset="47523.3249">-1936 1751 104 0,'0'-14'60'0,"-11"31"-64"15,11-11 0-15,0 8 16 16,-4 9 4-16,0 0 8 16,0 0 4-16,1 1-24 15,3 6 4-15,0-4 0 16,3 1 4-16,1-1-8 0,4-2 0 16,3-1 4-16,7-3 4 15,1-4 4-15,-4 1 0 16,4-7 0-16,-1-4 0 15,5-6-8-15,3-3 4 16,4-7 12-16,-4-6 0 16,0-1-8-16,0-3 4 15,-3-3-8-15,-5 0 4 16,-3-7 0-16,-7 0 4 16,-4 0-16-16,-8-3 0 15,-4 6 0-15,-7 1 0 0,-7 2-4 16,0 1 0-16,-12 7-4 15,-3 9 0-15,-5 7-16 16,1 7 0-16,4 6-64 16,0 10 4-16,7 4-84 15,7 3 0-15</inkml:trace>
  <inkml:trace contextRef="#ctx0" brushRef="#br0" timeOffset="49751.6118">-2295 2813 56 0,'-4'-3'36'0,"8"3"-16"0,-4 0 4 15,0 0 0-15,0 0 4 16,0 0-4-16,0 0 4 16,0 0 4-16,0 0 0 15,4 0-12-15,3 3 0 16,-3-3 16-16,-4 0 0 16,0 0-16-16,0 0 0 15,0 0-4-15,0-3 0 16,0 3-12-16,0-7 4 15,0 7-4-15,-4-3 0 0,4-1 0 16,-3 1 0-16,-1 0 0 16,0-1 4-16,0 1-4 15,-3 0 0-15,-1-4-4 16,-3 7 0-16,0-3 4 16,0 0 0-16,-8-1 0 15,4 1 0-15,0 0-4 16,0-1 4-16,-3 4 4 15,-1 0 4-15,-3 0-12 16,-1 4 4-16,1-1-4 16,-1 4 0-16,1-1 0 15,0 4 0-15,-1 0 0 16,1 0 0-16,3 0 0 16,-3 0 4-16,3 0-4 15,4 7 0-15,-4 6 0 0,1 3 4 16,3 4-8-16,0 0 4 15,4 0 0-15,-1 3 0 16,5 4 4-16,-1-7 0 16,5-1-8-16,3-2 4 15,3 0 0-15,1-4 4 16,4-3-4-16,-1 3 4 16,1-6-4-16,-1-4 0 15,1-6 4-15,3 6 0 16,0-7-16-16,0 1 0 15,4-4-40-15,0-3 0 16,11-3-132-16,19-4 4 0,4-16 128 16,3-20 0-16</inkml:trace>
  <inkml:trace contextRef="#ctx0" brushRef="#br0" timeOffset="50742.8941">-1899 2810 48 0,'-19'0'28'0,"27"3"28"0,-8-3 4 16,0 3-40-16,-4 1 0 0,0-1 8 16,1 4 0-16,-1-4-12 15,0 14 4-15,0 6-12 16,1 3 0-16,-1 4-4 16,0 3 0-16,4 1 0 15,0-1 4-15,4 3-8 16,7-6 4-16,0-7 0 15,4-3 4-15,4-3-4 16,0-4 0-16,-1-3-4 16,1-3 4-16,3-10 0 15,8-4 4-15,-3-10 8 16,-1-6 4-16,-4-7 0 16,-3-6 0-16,-4 6 8 15,-8-7 0-15,-3 4 0 16,-8 3 4-16,-11 4-28 15,-7 2 4-15,-12 8-8 0,1 2 0 16,-5 8-56-16,5 9 4 16,3 20-192-16,7 14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3:11.69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1497 250 104 0,'-19'-47'60'0,"-10"17"-36"0,25 27 4 0,-4-4-16 16,-3-3 0-16,-4 0 8 15,0-3 0-15,-3 0-12 16,-5 0 4-16,-3-1-8 16,0-2 4-16,0-1-4 15,0 4 0-15,-8 0-4 16,4-1 0-16,0 4-4 16,0 4 4-16,-7 2 0 15,0 4 4-15,-4 0-8 16,-4 4 4-16,-8 2 8 15,5 1 0-15,-1 3-8 16,-3 3 0-16,3 4-4 16,5-1 4-16,-1 1 0 15,4 3 0-15,3 6 0 16,-3 11 0-16,8 0 0 16,-5 6 0-16,-3 10-4 0,4 0 4 15,0 3 0-15,3 1 0 16,4 3-4-16,0-7 4 15,4 10 0-15,4 3 4 16,3 14 0-16,4-7 0 16,0 3-8-16,0 1 0 15,-4-1 8-15,1 7 0 16,3 3-4-16,0 7 4 16,4-6-4-16,-1 2 4 15,5-2 0-15,0 6 0 16,-1 0-4-16,4 6 0 0,4-3 0 15,0-3 0-15,4-6 4 16,0 2 0-16,3-6-8 16,-3-3 4-16,0 3 0 15,7 0 4-15,0 0-4 16,0-3 4-16,1-10-4 16,-1-1 4-16,0-6-4 15,-4 0 4-15,1 7-4 16,-1-7 4-16,1 10-4 15,-1-3 0-15,1 0 0 16,-4 3 4-16,3 0-4 16,0-10 0-16,1 3-4 15,-1-6 4-15,1-3 4 16,-1-1 0-16,5-6-8 16,-1 6 4-16,4 1 4 15,3-4 0-15,1-10-4 0,0 0 4 16,-1-3-4-16,5 0 4 15,-1-10-8-15,4-4 4 16,8-3 0-16,0 4 4 16,-1-4-4-16,1-3 0 15,-1-3 12-15,1-1 0 16,0 1-4-16,-1-14 4 16,5 1-4-16,-1-8 0 15,0-2-4-15,4-14 0 16,1 0-4-16,-1-10 4 0,-4-3 0 15,0 0 0-15,4-4-4 16,1-6 4-16,2-4-4 16,1-2 4-16,-4-8-8 15,0-9 4-15,4-11 0 16,-7 1 4-16,3-7-4 16,-8 3 0-16,1 1 0 15,-1 6 4-15,-3-7-4 16,-4 0 4-16,-3-3 4 15,-8 0 0-15,0 0 0 16,-8-3 0-16,-3 0-4 16,0-11 4-16,-4-9-8 15,0-7 0-15,0-3 0 16,3 0 0-16,-3-7 0 16,4-7 0-16,0 1 0 0,0 6 4 15,-1 10 16-15,-3 4 0 16,-3-1-4-16,-5-10 0 15,-3 4-8-15,-8 0 4 16,1 0-8-16,-1-14 0 16,-3-6 0-16,-5 10 0 15,5 13-8-15,0 4 0 16,7 19-80-16,3 10 0 16,9 17-148-16,6 20 4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8:21.1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5829 3210 176 0,'8'-40'100'0,"22"13"-100"0,-19 24 4 0,4-14 4 16,7-3 4-16,4-13 0 16,12-17 0-16,10-6 0 15,8-1 0-15,8-2-4 16,-4-8 0-16,-1-6 8 15,5-10 4-15,-1-6 4 16,-7 2 4-16,0-6-8 16,-7 7 0-16,-1-7-8 15,1 3 0-15,-8-6-16 16,-4 3 4-16,-3 0 0 16,-4 7 0-16,-8-1-4 15,-3 8 4-15,-4-1 0 16,-8-3 0-16,-7 0 4 0,-7-3 0 15,-4 9-8 1,-4 1 4-16,0 10-4 0,-8-1 4 16,1 4 4-16,-12 3 0 15,-3 7-8-15,-4-3 4 16,-4-1 4-16,-7 4 0 16,0 0-4-16,-4-7 0 15,-12 7 4-15,5 3 0 16,-1 7-8-16,-7 0 4 15,-3 7-4-15,-12 2 4 16,-4 4-4-16,0 4 0 16,-7-1 0-16,-4 4 4 15,-3 3-8-15,-8 4 4 0,-4-1 0 16,0 7 4-16,-3 0 0 16,-5 0 4-16,-3 3-4 15,0 1 0-15,0 6-4 16,0 0 4-16,-3 3 0 15,3 0 0-15,-8 4 0 16,8 3 0-16,0 0 0 16,-7 3 4-16,7-3-4 15,-8 0 0-15,8 0 0 16,-3 3 4-16,6 7-8 16,-3 0 0-16,0 4 4 15,8-1 0-15,-4 3-4 16,10 1 4-16,-2 3 0 15,6-4 4-15,5 8-8 16,-5-5 4-16,9-2 4 0,6-4 0 16,1 0-4-16,3 1 0 15,8-1-4-15,0 4 4 16,0-1-4-16,3 1 4 16,1 3 0-16,-1-1 0 15,5 5 0-15,-1-1 0 16,-4 13 0-16,5 1 4 15,3-1-4-15,0 1 4 16,4 3-8-16,3-7 4 16,4-3 0-16,8-4 0 15,7 4 0-15,4-4 0 16,0 1 0-16,7-1 0 0,5 1-4 16,-1 3 4-16,0 10-4 15,7 6 4-15,-3 1 0 16,4 6 4-16,3 0-4 15,-3 0 0-15,3 7 4 16,8-4 0-16,-4-3-4 16,7 10 4-16,5 3 0 15,-1 7 4-15,4-3-12 16,0 0 4-16,0 6 0 16,7-3 4-16,1 13-4 15,7 1 0-15,0 6-4 16,0-10 4-16,3 3 0 15,5-3 0-15,3 6 4 16,0 1 0-16,8 6-8 16,3-9 0-16,0-1 4 0,1-6 0 15,7-1 4-15,-4-9 0 16,7 10-4-16,1-7 0 16,3-7 4-16,0 7 0 15,12-13-8-15,-1-4 4 16,8-6 0-16,4 0 4 15,7-7 0-15,-3 3 0 16,3-6-12-16,11-4 4 16,4 1 4-16,0-7 0 15,8 3 0-15,-8-7 4 16,0 4-8-16,12-3 4 0,-5-7 0 16,1 0 0-16,3-7 0 15,-7-3 0-15,0-7 0 16,7-3 0-16,4-3 0 15,4-7 0-15,-4 0-4 16,0-7 0-16,0-10 0 16,4 1 0-16,3-4 0 15,-3-3 4-15,0-4-4 16,-4-3 0-16,-7 0 4 16,7-3 4-16,-11 0-8 15,-1-4 4-15,1-2 0 16,0-8 4-16,-4-6 0 15,8-14 0-15,7-9 4 16,11-7 4-16,15-13-12 16,12-14 4-16,18-23-20 15,15-13 0-15,19-23-180 0,33-37 4 16,23-40 140-16,-4-19 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9:24.94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66 52 0,'11'0'28'0,"4"23"-16"0,-7-23 0 0,-1-3-12 15,5 3 4-15,3 0-4 16,-1 0 4-16,9-3 0 16,-1-1 4-16,4 1-4 15,1-4 0-15,6 4 0 16,-7 0 0-16,0-4-4 15,1 4 4-15,-1 3-4 16,0 0 0 0,11 0-4-1,1 3 4-15,-1-3 4 16,0 0 0-16,1 0-4 16,-5 0 0-16,1 0 0 15,0 0 4-15,3-3-8 16,-3 3 4-16,3-4 0 15,4 1 4-15,-4 0-8 16,-3 3 4-16,0-4 0 16,-1 1 4-16,1-3-8 0,-1 2 4 15,5-2 0-15,3 2 0 16,-4 4 0-16,-3 0 0 16,-1 0 0-16,-3 0 0 15,0-3 0-15,0 3 0 16,-4 0 0-16,-7 0 0 15,3-3 4-15,-7 3 0 16,4 0 0-16,-8-4 4 16,-3 1-12-16,-5 3 4 15,-3-3-24-15,0 3 0 0,0 0-32 16,0 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9:07.69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0 422 28 0,'0'0'16'0,"4"-17"-12"0,-4 17 4 0,4 0 0 16,-1 3 4-16,9 1-8 16,-1-4 4-16,-4 0 4 15,8 0 0-15,0 0 0 16,4 0 4-16,0 0-8 15,-1 0 0-15,1-4-8 16,3 1 4-16,1 0 0 16,-5 3 0-16,1 0-8 0,0 0 4 15,3 0 8-15,-3 0 4 16,-8 0-16-16,4 0 4 16,-4 0 4-16,0 0 0 15,-3 0 0-15,-1 0 4 16,-3 0 0-16,7-4 4 15,-7 1-8-15,-4 0 0 16,0 0-4-16,0-4 4 16,0 0-4-16,0-3 0 15,0-3 0-15,4 0 0 16,-4-1 0-16,3-2 0 16,1-1-4-16,-4-3 4 0,0 0 0 15,0 4 4-15,0-1-4 16,0 1 4-16,-4 2-8 15,4 1 4-15,0-4 0 16,0 4 4-16,4 3-8 16,-4 0 4-16,0 0 0 15,4 0 4-15,-4 4-4 16,0-1 0-16,0 0 0 16,0 1 4-16,4-4-4 15,-1 3 0-15,1-3-4 16,-4 4 4-16,0-4 0 15,0 3 4-15,0-3-4 16,0 7 0-16,0-4 0 16,0 4 0-16,0-1-4 15,0 1 4-15,0 3-4 16,0 0 0-16,0 0 4 0,0 0 0 16,0 0 0-16,0 0 4 15,0 0-4-15,8 7 0 16,-1-4 0-16,-3 4 0 15,3-1 0-15,-3 1 4 16,4-4-8-16,-1 1 0 16,0-1 4-16,1 0 4 15,-1 1-4-15,1-1 0 16,-1 0 0-16,1-3 0 16,-1 4 0-16,1-1 0 15,-1 0 0-15,1 0 0 16,-1 1-4-16,-3-4 4 0,0 0 0 15,-4 0 4-15,3 3-8 16,-3-3 4-16,0 0 0 16,0 0 4-16,0 0-8 15,0 0 4-15,0 3-4 16,0 4 0-16,0 0 4 16,0-1 4-16,-3 4-8 15,3 0 4-15,-4 4 0 16,0-1 0-16,0 3 4 15,1 4 0-15,-1-3 0 16,0 0 0-16,0-1 0 16,1 1 0-16,-1-1-4 15,4 1 4-15,-4-4-4 16,4 1 4-16,0-5-8 0,0 1 4 16,0 0 0-16,0-3 4 15,0 0-4-15,0-1 4 16,0 4 0-16,0-6 4 15,0-4-16-15,0 0 4 16,0 0 8-16,0 0 0 16,0 0-8-16,0 3 0 15,0-3 8-15,4 3 0 16,0 1-4-16,3-1 0 16,1-3 0-16,-1 0 0 15,1 0 0-15,-1 0 0 0,8 0 0 16,-7 0 4-16,3 0-8 15,0 0 4-15,0 0 4 16,0 0 0-16,1 0-8 16,-1-3 4-16,0-1-4 15,0 1 4-15,0 0 0 16,-3-1 4-16,-1-2-4 16,-3 2 0-16,0 1 0 15,0 0 4-15,-4-1-4 16,0-2 4-16,0 2-4 15,0-2 0-15,0-1 0 16,0-3 0-16,0 4-4 16,0-4 4-16,0 0 0 15,0-4 4-15,0 4-4 16,0-3 0-16,0 0 0 16,0 0 0-16,0 3 0 0,-4 0 0 15,0 0 0-15,4 0 0 16,0 0 0-16,-4-4 0 15,4 8 0-15,0-1 0 16,0 1 0-16,0-1 0 16,0 0 0-16,0 1 0 15,4-1 0-15,0 4 0 16,0-4 0-16,3 4 0 16,0-1-4-16,1 1 4 15,-1 3 0-15,5-3 0 0,-1-1-4 16,0 1 4-16,0 3 4 15,0 0 0-15,1 0-8 16,-1 3 4-16,0 1-4 16,0-4 4-16,8 0 4 15,-4 3 0-15,0 0-8 16,-4-3 4-16,0 0 0 16,0 0 4-16,1 0-4 15,-1 0 0-15,0 0 0 16,-3 0 0-1,-1 0-4 1,0 0 4-16,-3 0 0 16,-4 0 0-16,4 4 0 15,-4-1 0-15,0 4-4 16,0-1 4-16,0 4 0 16,0 0 4-16,0 3-4 15,0 1 0-15,0 6-8 16,0-4 0-16,0 1 4 0,0-1 4 15,0 1 4-15,0 3 4 16,-4-3-8-16,0-1 4 16,1 1-8-16,-1-4 4 15,0 0 0-15,1 1 4 16,-1-1-4-16,0-3 0 16,4 0-8-16,-4 3 0 15,1-6 16-15,3 3 0 16,0 0-8-16,0-4 0 15,0-6 0-15,0 0 4 0,0 7-4 16,0-7 0-16,3 3 0 16,1-3 0-16,0 0 0 15,3-3 4-15,1 0-4 16,-5-1 4-16,5-2-4 16,-1-1 0-16,5 0-4 15,-1 1 4-15,4-4 0 16,0 3 0-16,-4 1 0 15,4-1 4-15,0 0-4 16,-4 1 0-16,0-4 0 16,0 3 0-16,1 0 0 15,3 1 0-15,-8-1 0 16,0 0 4-16,1-3-4 16,-4 1 0-16,-1-5-4 15,1 1 4-15,0 0 0 0,0-4 4 16,-1 4-4-16,-3 0 0 15,0-1 0-15,4 1 0 16,-4 3 0-16,0 0 4 16,0-3-8-16,0 3 0 15,0 0 4-15,0 3 4 16,0 1-8-16,0-1 4 16,0 0 0-16,0 4 4 15,0 0-4-15,4-1 4 16,0 1-8-16,-1 0 4 15,1-1-4-15,0 1 4 0,0 3 0 16,3-3 0-16,0-1 0 16,1 1 0-16,-1 0 0 15,1 3 0 1,7 0 0 0,-4 0 4-16,0 0-4 15,0 0 0-15,1 0-4 16,3 0 4-16,0 0 0 15,-4 0 0-15,7 0 0 16,-10 0 0-16,3 0 0 16,0 0 0-16,0 0 0 15,1 0 0-15,3 0 0 16,-8 0 4-16,1 0-8 16,-1 0 4-16,1 0 0 15,-1 0 0-15,0 0 0 16,-7 0 0-16,0 0-4 0,0 0 4 15,0 3 0-15,0 0 0 16,0 4 0-16,0 0 0 16,0-1-4-16,-3 4 4 15,3 0 0-15,0 0 4 16,-8 3-8-16,1 4 4 16,-1 3 0-16,1-3 4 15,-1-1-8-15,1 1 0 16,-4-1 4-16,3 1 4 15,1 0 0-15,-1-1 0 16,5 4-4-16,-1-3 0 0,0 9 0 16,0-6 0-1,1 3 4 1,-1-3 0-16,4 0-4 16,0-3 4-16,0-4-4 15,0 0 0-15,0 1 0 16,0-4 4-16,0 0-8 15,0 0 4-15,4-4 0 16,-1 1 4-16,1 3-8 16,0-7 4-16,3 4 4 15,1-4 0-15,3 4-8 16,0-4 0-16,0-3 4 16,1 3 4-16,-1-3-8 15,0 0 4-15,4-3 4 16,0 3 0-16,0-3-8 0,0-1 4 15,0-2 0-15,0-1 0 16,0 4 0-16,-4-4 4 16,0 4-4-16,0 0 0 15,0-4-4-15,1 4 4 16,-5-1 0-16,1 1 4 16,-1 0-4-16,-3-1 0 15,-1-2 0-15,1 2 0 16,-4 1 0-16,0-7 0 15,-4 7 0-15,1 3 0 16,-1 0 0-16,0-7 0 0,-3 1 0 16,-1-1 4-16,5-3-4 15,-5 3 0-15,1-3 0 16,-1 0 0-16,1 0-4 16,3 0 4-16,0 0 0 15,1 0 4-15,-1-3-8 16,4 0 4-16,0-7 0 15,0 3 4-15,0 1-4 16,0-1 0-16,0 1 0 16,0-4 4-16,0 3-4 15,4-3 0-15,-4 4 0 16,3-1 0-16,1 0 0 16,0 1 0-16,-1 2-4 15,1 5 0-15,0-1 4 16,0 3 4-16,-1 0-8 15,5 1 4-15,-4 2 0 0,-1 1 0 16,5 0-4-16,-4-1 4 16,3 1 0-16,0 3 0 15,1 0 0-15,-1 0 0 16,1 0-4-16,-1 0 4 16,5 3 0-16,6 1 4 15,-3-1-4-15,0 0 0 16,-4 1 0-16,1-1 4 15,-1 0-4-15,0-3 0 16,0 0 0-16,-3 0 4 16,-1 0-8-16,1 0 4 0,-1 0 0 15,1 0 0-15,-5 0 0 16,1 0 0-16,0 0-4 16,-1 0 4-16,5 0 0 15,-4 0 4-15,-1 0-4 16,1 0 0-16,0 4-4 15,-4-4 4-15,4 6 0 16,-4 1 0-16,0 3-4 16,0 0 0-16,0 3 4 15,0 4 4-15,0-1-4 16,0 1 4-16,0-1-8 16,0 4 0-16,0-3 4 15,0 0 0-15,0-1-4 16,0 4 0-16,-4 3 8 15,0 4 0-15,4-4-4 16,0-6 4-16,-4-1-8 0,4 1 4 16,0-4 0-16,0 1 0 15,0-4 4-15,0-1 0 16,0-2-8-16,4-4 4 16,0 1 0-16,0-8 0 15,3 4 0-15,1 0 0 16,-1-3 0-16,0 0 4 15,5 3-4-15,-1-7 0 16,0 7 0-16,0 0 0 16,1 0-4-16,2 0 4 0,5 0 0 15,0-6 0-15,-1 2 0 16,5-2 0-16,-1 2 0 16,4-2 0-16,1 2 0 15,-1-2 4-15,0-1-8 16,-7 4 4-16,3-4 4 15,-3 4 4-15,-4-1-12 16,0 1 0-16,-1 0 0 16,-2-1 4-16,-1 4 0 15,-4 0 4-15,-3 0-4 16,0 0 0 0,-4-3 0-1,0 0 4-15,0-1-8 16,0 1 4-16,-4-4 0 15,0 1 0-15,1-1 0 16,-1-3 4-16,4-6-4 0,0 2 0 16,-4-2 0-16,4-4 4 15,0 0-8-15,-4 0 4 16,1 3 0-16,-1 1 0 16,0-1 0-16,0 4 4 15,1 0-8-15,-5-1 4 16,5 1 4-16,3 3 0 15,0 0-8-15,0 4 0 16,0-1 4-16,0 0 0 16,0 4-4-16,3-4 0 15,5 4 4-15,-5 0 0 0,1 3 0 16,0 0 4-16,0 0-8 16,3 0 4-16,1 0 0 15,-1 0 0-15,4 0 0 16,1 0 4-16,-1 0-4 15,0 0 0-15,-4 0 0 16,1 0 0-16,-1 0 0 16,1 0 4-16,-1 0-8 15,-3-4 4-15,7 4 0 16,-3 0 0-16,3 0 0 16,-4 0 0-16,1-3-4 15,-1 3 4-15,1 0 0 16,-1 0 0-16,1 0 0 15,-1 0 4-15,-7 0-8 16,4 3 0-16,0 1 0 16,-1-1 4-16,1 4 0 0,0 3 0 15,-4 0-4-15,0 3 4 16,0 0 0-16,0 4 0 16,0-1 0-16,4-2 4 15,-4-1-4-15,3 0 4 16,-3 0-4-16,0 1 0 15,0-1 0-15,0 0 4 16,0-3-4-16,0 0 0 16,0 0 0-16,0 0 0 15,0 0-40-15,0 0 4 16,0 7-72-16,4-7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9:25.64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111-1 4 0,'4'7'4'0,"-1"-10"28"0,-3 3 4 0,0 6-8 15,0 1 4-15,0 3-24 16,0 3 0-16,-3 4-4 16,-5-1 0-16,1 8 8 15,-1-8 4 1,4 18-4-1,-3 2 4-15,-1 1-16 16,-3-1 0-16,8 1 0 16,-5-8 0-16,4 1 0 0,1 0 0 15,-1-3 0-15,-4-4 4 16,8 4-4-16,0-4 4 16,0-7-4-16,-3 1 0 15,-1-4 0-15,0 1 4 16,0-4-20-16,1-4 0 15,-1-6-72-15,-4 0 4 16,8-3 76-16,0-4 4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49:26.77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48 2 12 0,'11'-4'8'0,"12"4"-8"0,-23 0 0 0,4 4 4 15,-4-4 0-15,0 0-4 16,0 0 0-16,0 0 8 15,0 0 4-15,0 0-12 16,0 3 0-16,0 0 4 16,0 1 0-16,0-1-4 15,0 0 0-15,0 1 8 16,0-1 0-16,0 4 0 16,-4-1 4-16,0 4-4 15,0 3 4-15,1 4-4 16,-1 0 0-16,0-1-4 15,0 1 0-15,1-1 8 16,-1 4 0-16,0 7 0 16,1-4 0-16,-1 0 8 0,0 1 0 15,-3-1-16-15,3 0 4 16,-4-3-4-16,5-3 0 16,-1-1-4-16,0-2 0 15,0-5 0-15,4 1 0 16,0-3 0-16,-3 0 4 15,3-4-4-15,0 0 0 16,0 1 0-16,0-1 0 16,0 0 0-16,3 1 0 15,-3 2 0-15,0 1 0 16,0-4 0-16,0-3 0 16,0 10 0-16,0-10 0 15,0 0 8-15,0 0 4 0,0 0-20 16,0 0 0-16,0 0 8 15,4-6 0-15,-4 2 0 16,4 1 0-16,0 3 8 16,-1-3 4-16,-3 3-8 15,4-4 0-15,4 4-8 16,-5 0 4-16,5 0 0 16,-4 0 4-16,3 0-8 15,0 0 4-15,5 0 0 16,-1 0 4-16,4 4-4 15,4-4 4-15,7 0 0 16,7 0 0-16,5-4-4 16,10 4 4-16,8-3-4 0,0 0 0 15,4 3 8-15,4-4 4 16,-5 4-8-16,1-3 4 16,-8 3-8-16,-3 0 4 15,-4 0-4-15,-8 3 0 16,-7 1-4-16,-4-4 4 15,0 3 0-15,-7 0 0 16,0 1-32-16,-4-1 0 16,-1 10-96-16,-2-6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0:27.69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82163D-9FCE-4087-B0AC-B6FA4C1ECB07}" emma:medium="tactile" emma:mode="ink">
          <msink:context xmlns:msink="http://schemas.microsoft.com/ink/2010/main" type="writingRegion" rotatedBoundingBox="15782,6479 18963,5790 19088,6364 15906,7053"/>
        </emma:interpretation>
      </emma:emma>
    </inkml:annotationXML>
    <inkml:traceGroup>
      <inkml:annotationXML>
        <emma:emma xmlns:emma="http://www.w3.org/2003/04/emma" version="1.0">
          <emma:interpretation id="{F59DF2A2-1B49-462D-906A-D7206FA2ECF3}" emma:medium="tactile" emma:mode="ink">
            <msink:context xmlns:msink="http://schemas.microsoft.com/ink/2010/main" type="paragraph" rotatedBoundingBox="15782,6479 18963,5790 19088,6364 15906,7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4EE1D3-C71C-479F-86D7-8D6FF418F63A}" emma:medium="tactile" emma:mode="ink">
              <msink:context xmlns:msink="http://schemas.microsoft.com/ink/2010/main" type="line" rotatedBoundingBox="15782,6479 18963,5790 19088,6364 15906,7053"/>
            </emma:interpretation>
          </emma:emma>
        </inkml:annotationXML>
        <inkml:traceGroup>
          <inkml:annotationXML>
            <emma:emma xmlns:emma="http://www.w3.org/2003/04/emma" version="1.0">
              <emma:interpretation id="{F0D8DF29-D4B2-45FB-A2CB-E8FD770D4A03}" emma:medium="tactile" emma:mode="ink">
                <msink:context xmlns:msink="http://schemas.microsoft.com/ink/2010/main" type="inkWord" rotatedBoundingBox="15782,6479 18963,5790 19088,6364 15906,7053"/>
              </emma:interpretation>
              <emma:one-of disjunction-type="recognition" id="oneOf0">
                <emma:interpretation id="interp0" emma:lang="en-US" emma:confidence="0">
                  <emma:literal>PCRCE]</emma:literal>
                </emma:interpretation>
                <emma:interpretation id="interp1" emma:lang="en-US" emma:confidence="0">
                  <emma:literal>PCRCT]</emma:literal>
                </emma:interpretation>
                <emma:interpretation id="interp2" emma:lang="en-US" emma:confidence="0">
                  <emma:literal>PCRCS]</emma:literal>
                </emma:interpretation>
                <emma:interpretation id="interp3" emma:lang="en-US" emma:confidence="0">
                  <emma:literal>PCRCH]</emma:literal>
                </emma:interpretation>
                <emma:interpretation id="interp4" emma:lang="en-US" emma:confidence="0">
                  <emma:literal>PCRCSJ]</emma:literal>
                </emma:interpretation>
              </emma:one-of>
            </emma:emma>
          </inkml:annotationXML>
          <inkml:trace contextRef="#ctx0" brushRef="#br0">11 135 120 0,'-11'-30'68'0,"7"33"-68"15,4-3 4-15,0 4-8 16,0 6 0-16,4 12 0 16,0 5 4-16,-1 5 0 0,1 8 0 15,0-1 0-15,3-6 0 16,-3-1 0-16,3-2 0 16,0-4 4-16,1-6 4 15,-5-4 32-15,1-3 0 16,-8 3-40-16,1-6 4 15,-1 0 0-15,0-3 0 16,1-4-4-16,-1-3 0 0,0-13 0 16,4-7 4-16,0-6-4 15,0-13 0-15,4-10 0 16,7 6 0-16,4 1-4 16,3-1 4-16,1 0-4 15,3 7 4-15,4 4-4 16,-1 2 4-16,5 4 0 15,-1 3 0-15,4 7-4 16,0 6 0-16,-3 3 4 16,-1 7 4-16,1 7-8 15,-4 3 4-15,-4 3 8 16,-4 3 0-16,-3 4 12 16,-4 0 4-16,-7 9-4 15,-8 4 4-15,-7-1-16 16,-4 4 4-16,-11-6-12 15,-3-1 0-15,-4-6 4 16,0-3 0-16,-1-7-4 0,5 0 0 16,-4-10-20-16,3-3 0 15,12-3-64-15,7-3 4 16,4-11-16-16,10-6 0 16</inkml:trace>
          <inkml:trace contextRef="#ctx0" brushRef="#br0" timeOffset="420.1955">883-88 128 0,'-7'-33'72'16,"-19"30"-76"-16,23 3 4 0,-5 3 0 16,-6 4 0-16,-5 3 0 15,1 0 0-15,-1 3-4 16,-3 3 4-16,0 4 12 16,0 3 0-16,0 3-8 15,4-3 0-15,-1 3-4 16,4 7 0-16,4 6 24 15,4 0 4-15,3 4-20 16,4-4 0-16,4 0-4 0,3-3 0 16,4-3-4-16,8-4 4 15,7-6-4-15,-1-3 4 16,5-4 0-16,-1-6 4 16,1 0-12-16,-1-4 4 15,4-2-80-15,4-8 4 16,0-5-4-16,3-5 4 15</inkml:trace>
          <inkml:trace contextRef="#ctx0" brushRef="#br0" timeOffset="2056.999">2198-258 88 0,'-19'-26'48'0,"4"39"-64"0,12-10 4 0,-1 4 20 15,-3-1 4-15,-4 1-12 16,-4-4 0-16,0-3 12 16,1 3 0-16,-1 4-4 15,0-1 0-15,0 1-8 16,1-4 0-16,3 1 0 15,3-1 0-15,1 3 0 16,0 1 0-16,-1 3 0 16,1-4 0-16,-1 4-4 15,5 0 4-15,-5 3 0 0,5 0 0 16,-1 0 0-16,-3 4 4 16,3-1 0-16,0 3 4 15,1 1 8-15,-1 3 0 16,0 3-12-16,1-3 0 15,3 3 0-15,0-3 4 16,0 3 20-16,0 1 0 16,3-8-20-16,-3 1 4 15,4-4-8-15,0 1 4 16,3-8-8-16,4-2 4 16,0-4-4-16,0-6 0 0,4 0-4 15,0-1 0-15,-1-2-80 16,1-1 0-16,0-6 16 15,3 0 0-15</inkml:trace>
          <inkml:trace contextRef="#ctx0" brushRef="#br0" timeOffset="1096.0703">1314-45 184 0,'0'-13'100'0,"11"29"-100"16,-7-6 0-16,0 3-4 15,7 10 4-15,-4 0 0 16,0 3 4-16,4 3-8 16,-3 4 0-16,-1 0 12 15,-7-1 0-15,0-2 12 16,-7-7 4-16,-1-4-24 15,1 1 4-15,0-4 0 16,-4-6 0-16,0-6 0 16,-1-4 0-16,1-7-8 0,4-16 4 15,3-6-24-15,1-4 4 16,6-13 12-16,8 0 0 16,0 4 4-16,8-1 4 15,-1 1 0-15,1 9 0 16,6 3 0-16,-2 8 4 15,2 2-12-15,-3 7 4 16,4 6 0-16,-4 4 4 16,0 3 8-16,-3 3 0 0,-1 4 0 15,-3 3 0-15,0 3-4 16,-8 3 4-16,-3 4-4 16,-4 3 0-16,-4-4 0 15,-7 7 4-15,-4-6-4 16,-3 0 0-16,-1-4 0 15,-3-3 4-15,0 0-8 16,-4-3 4-16,4-3 0 16,4-1 4-16,3 1-8 15,4-4 0-15,4 0 0 16,3 4 0-16,4-1-4 16,8-2 4-16,-1 2 0 15,4 1 4-15,0 6 0 16,4 0 0-16,-1 7-8 15,1-7 4-15,4 3 0 16,-1 0 4-16,4 1-12 16,0-1 0-16,0 0-172 15,-3 4 0-15</inkml:trace>
          <inkml:trace contextRef="#ctx0" brushRef="#br0" timeOffset="2508.8051">2444-330 84 0,'-3'13'48'0,"-5"13"-48"0,8-16 0 16,-3 3-4-16,3 4 4 15,0-4 12-15,0 0 4 16,0 0-4-16,0-3 0 15,0 3-12-15,0-7 0 16,3 1 0-16,1-1 0 16,3-2 0-16,1-1 4 15,-1 0-4-15,4 0 0 16,0 1 12-16,4-1 0 16,-4 0 0-16,0 4 4 15,4-1 8-15,-8 1 4 0,0-1-12 16,-3 1 0-16,0 0-12 15,-1-1 4-15,-3 1-12 16,0-1 4-16,-3 1 0 16,-1-1 4-16,0 1-16 15,-3-1 4-15,0 1-104 16,-4-1 0-16,3-2 72 16,5-1 0-16</inkml:trace>
          <inkml:trace contextRef="#ctx0" brushRef="#br0" timeOffset="2731.9445">2441-206 128 0,'-4'-39'72'0,"8"36"-72"0,-4 3 0 15,3-3-4-15,5 3 4 16,3-4 0-16,0 1 0 15,0-4 0-15,3 1 0 16,1-4-4-16,4 4 4 16,-5-1 0-16,5-3 0 15,3 4-92-15,4-1 0 16</inkml:trace>
          <inkml:trace contextRef="#ctx0" brushRef="#br0" timeOffset="3274.087">2890-471 140 0,'0'-36'80'0,"0"46"-92"16,3-7 0-16,1-3 0 15,3 0 4-15,1 0 8 16,-1 0 0-16,0-3 4 16,1 0 0-16,7 0-4 15,-4-1 4-15,0 1-8 16,3-4 4-16,1 1 0 0,0 3 0 16,0-1 4-16,-1 1 4 15,1 0 4-15,-4 0 4 16,0-1-12-16,0 4 0 15,0 0-4-15,-3 0 4 16,-1 0-4-16,0 4 0 16,-3-1 0-16,0 7 0 15,-1 3 0-15,5 10 0 16,-1 3 0-16,0 3 0 16,1 1 0-16,-1 9 0 15,0-6-4-15,1-4 4 16,-1 1 0-16,-3-1 4 0,0-3 4 15,-4 4 0-15,0-7 36 16,-4 0 4-16,-3-4-28 16,-1-2 4-16,-3-1-24 15,-4-3 4-15,1-3-8 16,3 0 4-16,0-4-160 16,0 1 4-16,3-4 124 15,-10-3 0-15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09:38:45.08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 1 104 0,'4'-3'60'0,"-8"6"-52"0,4-3 0 16,0 0-4-16,0 0 0 15,0 0-8-15,0-3 4 16,0 3 0-16,0 3 0 0,4 0 0 16,0 1 0-16,0 2 4 15,-1 1 4-15,1-1-8 16,0 1 4-16,0 0 0 16,-1 3 0-16,5 0-4 15,-1 0 4-15,1 3-4 16,-1 0 4-16,1 4 0 15,-1 3 0-15,1-4-4 16,-1 4 4-16,1 0 4 16,-1 0 4-16,1-3-4 15,-1-1 4-15,-3 4-8 16,-1 3 0-16,1 7-4 16,0-6 4-16,0-1 0 15,-1 3 4-15,1-6-8 16,-4 4 4-16,0-1-4 15,0-3 4-15,0 6-8 16,0 1 4-16,0-1 0 0,0-2 4 16,0-1-4-16,0-3 0 15,0 0-4-15,0-4 4 16,0 1 0-16,0 0 4 16,0-1-4-16,0-3 0 15,0 1 0-15,0-1 4 16,0 0-4-16,0 1 0 15,0-1-4-15,0 0 4 16,0-3 0-16,0 0 0 16,0 0 0-16,0 0 0 0,0 0 0 15,0 0 4-15,0-4-4 16,0 1 4-16,0 0-4 16,0-4 0-16,4 0 0 15,-4 4 4-15,0-4-4 16,0 1 0-16,0-4-4 15,0 0 4-15,0 0 4 16,0 0 0-16,0 0 0 16,0 0 0-16,0 0 0 15,-4-7 0-15,0-3-8 16,1 3 4-16,-1-3 0 16,0 1 4-16,0-5-4 15,1 1 4-15,-1 0-4 16,-3-1 4-1,-1-2-8-15,1-1 4 16,3 1 0-16,-4 2 0 16,5 1 0-16,-1 3 0 15,0-7 0-15,0 8 4 16,4-5-8-16,0 8 4 16,0-4 4-16,0 3 0 15,0-3-4-15,0 3 0 16,0 7 0-16,0-3 0 15,4 6 0-15,0 1 0 16,0 2-4-16,-1 1 4 16,1 3 0-16,0-3 0 15,3 3 0-15,1 0 0 0,-1 6 0 16,1-3 0-16,-1 1 0 16,1-1 4-16,3 0-8 15,0 1 4-15,0-1 0 16,4 0 0-16,4 0 0 15,-8-3 4-15,0 0 4 16,-3-3 4-16,3 0 0 16,-4-4 0-16,1-3 4 15,-1-3 4-15,1-4-16 16,-1-3 4-16,1 0-4 16,-1-3 0-16,1-1-4 15,-1-2 0-15,1-1-4 16,-1-6 4-16,1 3 4 15,-1-3 4-15,1 3-8 16,-5 0 0-16,1 0 0 0,0 3 0 16,-4 4-4-16,4 3 4 15,-4-3-16-15,0 6 0 16,0 1-96-16,3 2 0 16,1 4 16-16,0-3 4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1:27.86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51 152 0,'15'-53'84'0,"-15"59"-84"15,0-6 0-15,3 7 0 16,1 0 4-16,0 6 40 0,-4 4 0 15,0 9-16-15,0 4 0 16,0 0-16-16,0 6 4 16,0-2-16-16,0-1 4 15,4 0-4-15,-4 0 0 16,0-3 0-16,0 3 4 16,0-6-16-16,0-4 4 15,-4 4-72-15,0-4 4 16,0 3-44-16,1 4 0 15</inkml:trace>
  <inkml:trace contextRef="#ctx0" brushRef="#br0" timeOffset="-314.9876">-221 224 96 0,'4'-14'56'16,"-8"1"-52"-16,4 10 0 0,0-1-4 15,0 1 0-15,0 0 36 16,-3-7 0-16,-5 6 8 16,1 1 0-16,-5-7-36 15,-6 7 0-15,3 13-4 16,-4-4 0-16,-11 8-4 15,0-1 0-15,0 4 12 0,1 2 4 16,-1 5-8-16,-4 2 0 16,8 4-8-16,4 0 0 15,3 3 0-15,0 0 0 16,4 4 0-16,4-1 4 16,4 1-4-16,3 0 4 15,4-8-8-15,4-5 0 16,3-1 8-16,4-10 4 15,0 0-12-15,8-6 4 16,7-7-12-16,0-3 4 16,1-1-72-16,2 1 4 0,-2 0-32 15,-5 3 4-15</inkml:trace>
  <inkml:trace contextRef="#ctx0" brushRef="#br0" timeOffset="420.2249">153 433 208 0,'-8'-10'116'0,"8"33"-120"16,4-16 0-16,0 3-4 15,7 0 4-15,4 3 0 16,0 0 0-16,-4-3 8 16,0 0 0-16,1 7 0 15,-5-11 4-15,4 4-8 16,0-3 4-16,1-7 0 16,-1 0 0-16,0-3 0 15,0-11 4-15,0 1 0 16,4-7 4-16,0-3-8 15,0 0 4-15,0-4-4 0,0 0 4 16,0 4 16-16,-7 3 4 16,-1-3-12-16,-3 6 0 15,-8 4-12-15,0 3 0 16,-3 4-4-16,-8-1 4 31,-4 7-12-31,-3 3 4 16,-4 4-36-16,3 3 0 15,8 0-12-15,0 0 0 16,8 3-72-16,7 7 4 0,4-3 104 16,3 2 4-16</inkml:trace>
  <inkml:trace contextRef="#ctx0" brushRef="#br0" timeOffset="758.3454">702 94 276 0,'-30'-3'152'0,"4"36"-192"16,18-16 4-16,1 6 32 15,-8 0 4-15,0 7 12 16,0 3 4-16,0 4 8 0,4-1 4 15,0 1-28-15,3-7 0 16,5-1 0-16,3-2 4 16,0-4-8-16,7 0 4 15,4-9 0-15,4-1 0 16,-4 4-72-16,4-11 0 16,0-9-64-16,0 0 0 15</inkml:trace>
  <inkml:trace contextRef="#ctx0" brushRef="#br0" timeOffset="1171.2043">814-138 296 0,'-15'-17'160'0,"23"34"-168"0,-5-7 4 0,5 9 4 16,-1 5 0-16,-7 9 0 15,0 10 0-15,-4-3 0 16,1 3 0-16,-5 0-4 16,1 7 4-16,-1-7 0 15,5-3 4-15,-1-7-4 16,0-3 4-16,4-7-4 16,0-3 0-16,4-10-4 15,3-6 0-15,8-8-8 16,4-6 4-16,0-6 8 15,-4 2 0-15,-1-2 8 16,1 3 4-16,-3 3 4 0,-5 0 0 16,1 3-8-16,-12 0 0 15,4 7 0-15,4 4 4 16,-8 6-12-16,8 3 4 16,-1 4-4-16,1 2 4 15,4 1-8-15,-1 4 4 16,0-4-4-16,5-4 0 15,-5-3-40-15,1 1 0 16,3-4-72-16,-4-4 0 16,1 1 28-16,3-7 4 15</inkml:trace>
  <inkml:trace contextRef="#ctx0" brushRef="#br0" timeOffset="1354.0429">1285 310 316 0,'0'-10'176'0,"0"23"-176"16,0-3 0-16,0 3 0 16,0 11 0-16,0-1 0 15,-8 0 0-15,-7 14-24 16,0 2 4-16,0 1-156 16,-3 10 4-16,-1 0 124 15,0-20 4-15</inkml:trace>
  <inkml:trace contextRef="#ctx0" brushRef="#br0" timeOffset="2492.1204">2368 38 156 0,'-11'-17'88'0,"-12"-20"-112"15,23 27 0-15,-3-6 44 16,-5 3 0-16,-3-4 28 15,-8 0 4-15,-3 1-40 16,-4 3 4-16,-4 3-16 16,0 6 4-16,-4 8-4 15,-7 15 4-15,-4 18-4 0,-3 13 4 16,3 3-4-16,0 7 4 16,4 3-8-16,7 3 4 15,1-6 0-15,10 3 0 16,12-3 0-16,4-10 4 15,3-11 4-15,4-5 0 16,4-18 4-16,3-6 0 16,4-13-8-16,1-7 4 15,3-3-8-15,3-4 4 16,1-3 4-16,-4 0 4 16,0 0-4-16,-4 4 0 0,-4 2 0 15,1 1 0-15,-1 3-8 16,-3 4 0-16,0-1-4 15,3 4 4-15,-3 3 0 16,0 0 0-16,3 3 4 16,1 0 0-16,3 1-12 15,0-1 4-15,4 0-44 16,0-3 0-16,4 0-8 16,-1 0 0-16,9-3-52 15,6 0 0-15,4-4 84 16,-3 0 0-16</inkml:trace>
  <inkml:trace contextRef="#ctx0" brushRef="#br0" timeOffset="3002.7117">2443 144 180 0,'0'-40'100'0,"7"40"-92"0,-7 0 0 15,0 0-8-15,4 10 4 16,0 3 4-16,-1 7 0 15,1 10-4-15,-4 3 4 16,0 7-8-16,0 3 4 16,0 0-8-16,0 1 4 15,-4-1 20-15,1-7 4 16,3-3 0-16,-8-13 0 0,1 0-20 16,-5-13 4-1,-6-10-12-15,3-4 4 0,0-13-16 16,4-13 0-16,3-10-4 15,1-20 4-15,10-17 24 16,5 0 0-16,3 1-8 16,4 12 4-16,0 7-4 15,4 4 0-15,3 9-4 16,0 11 4-16,1 6 8 16,-1 10 4-16,-3 10 4 15,0 7 0-15,-4 9-12 16,0 8 4-16,-4 12 0 15,-4 4 4-15,-3 7 4 16,-8-1 4-16,-7 4-12 16,-8-3 0-16,-3-4-4 15,-4-3 0-15,0-4-4 0,-1-2 0 16,1-1-4-16,4-7 0 16,-4-2-56-16,11-4 0 15,4-4-80-15,7-2 0 16,4-4 84-16,7 0 4 15</inkml:trace>
  <inkml:trace contextRef="#ctx0" brushRef="#br0" timeOffset="3747.6237">2753 456 236 0,'0'-10'132'0,"-4"3"-132"15,4 7 4-15,7 0-8 16,8 0 4-16,8-3-4 16,3-4 0-16,4-3 0 15,3 0 4-15,1-3-64 16,3 0 4-16,-3 3-52 16,0 0 0-16</inkml:trace>
  <inkml:trace contextRef="#ctx0" brushRef="#br0" timeOffset="3513.6859">2839-85 228 0,'22'-60'128'0,"30"57"-128"0,-41 3 0 15,4 0 0-15,4-4 0 16,3 1 0-16,8 0 0 16,-4-4 12-16,4 0 4 15,-3 1-20-15,-5 2 4 0,-3 4-52 16,-4 4 0-16,-12 2-84 15,-6 8 4-15</inkml:trace>
  <inkml:trace contextRef="#ctx0" brushRef="#br0" timeOffset="3303.6739">2902-142 280 0,'0'-16'156'0,"4"26"-168"0,-1-4 0 0,1 1 4 16,0 3 0-16,0 13 24 15,-1 4 0-15,1 9 0 16,0 7 4-16,-4-3-16 16,0 0 0-16,0 0-4 15,0 3 0-15,0-6 0 16,0-4 4-16,0-3-4 15,0 0 4-15,0-4-44 16,-4-6 0-16,-3 0-44 16,-1-7 4-16,1-3-36 15,-1-6 0-15</inkml:trace>
  <inkml:trace contextRef="#ctx0" brushRef="#br0" timeOffset="4024.322">3447 313 296 0,'-11'3'160'0,"11"21"-224"0,0-18 4 16,4 4 44-16,-4-6 0 15,0-4 44-15,0 0 4 0,0 0 0 16,-4 0 0-16,0 0-32 16,1 0 4-16,3 0 4 15,-4 0 0-15,0 6 20 16,0 4 0-16,-3 7-16 16,0 6 0-16,-5 10-12 15,-3 7 4-15,0 3-12 16,-3 14 0-16,-8-7-164 15,-1 3 4-15,-6 0 84 16,3-13 4-16</inkml:trace>
  <inkml:trace contextRef="#ctx0" brushRef="#br0" timeOffset="4940.5171">3395 74 176 0,'-15'-10'96'0,"-4"30"-76"0,16-13 0 16,-1 3 0-16,-3 10 4 15,-1 0-12-15,1 6 0 0,-1 1 4 16,1-1 4-16,-1 7-12 16,1 1 4-16,3 2-16 15,4 4 4-15,4-4 8 16,3 4 0-16,8-3-8 16,4-1 0-16,-1-6 8 15,1 0 0-15,4-10-4 16,3-10 4-16,-4-7-4 15,4-9 4-15,-3-4-4 16,-5-7 0-16,1-13 0 16,-4-10 4-16,0-3-8 15,0-13 0-15,-8-14 32 16,-3 4 0-16,-4-1 0 16,0 4 0-16,0 10-24 15,-11 7 4-15,-4 6-12 16,-4 7 4-16,1 13-8 0,-5 6 0 15,-3 8-24-15,-4 16 4 16,-4 13-52-16,1 7 4 16,-1 3-104-16,4 4 4 15,8-1 124-15,0-3 0 16</inkml:trace>
  <inkml:trace contextRef="#ctx0" brushRef="#br0" timeOffset="5181.8946">4105 340 384 0,'-11'-14'212'0,"-4"81"-236"15,11-47 0-15,-4 16 4 16,-3 7 4-16,-7 7 16 15,-5 7 4-15,-7-7-8 16,-3-4 4-16,3 0-92 16,0-6 0-16,7-3-72 15,5-11 4-15</inkml:trace>
  <inkml:trace contextRef="#ctx0" brushRef="#br0" timeOffset="6966.5333">4758-16 204 0,'-3'-3'112'0,"-1"30"-108"0,4-21 4 15,4 8-4-15,-1 6 0 16,1 6 4-16,-4 1 0 15,4-1-4-15,-4-3 4 16,4 4-4-16,-4-4 0 16,0 1-4-16,0-1 0 15,-4-3-24-15,0 0 0 0,-3-4-108 16,-1 1 0-16,-3-1 104 16,-4-2 4-16</inkml:trace>
  <inkml:trace contextRef="#ctx0" brushRef="#br0" timeOffset="7118.192">4762-298 232 0,'-15'-26'128'0,"-3"39"-220"15,18-6 4-15,0 3 0 16,0 3 4-16</inkml:trace>
  <inkml:trace contextRef="#ctx0" brushRef="#br0" timeOffset="7552.2113">4889 97 136 0,'11'27'76'0,"1"53"-68"0,-12-64 0 16,0 7-8-16,3 7 0 15,1 0 0-15,0 0 0 16,-4 0 24-16,4-7 0 16,-4-3 12-16,3-3 0 15,-3-4-24-15,0-6 0 0,0-7-12 16,0-4 0-16,4-6-4 16,0-10 4-16,3-3-8 15,4-17 4-15,8 1 4 16,4-8 0-16,3 1 0 15,-4-1 0-15,4 4 0 16,-3 6 0-16,3 4 8 16,-4 7 0-16,-3 9 16 15,0 14 4-15,-1 9-16 16,-3 11 0-16,0 10-8 16,-4-1 0-16,1 1-8 15,-5 3 4-15,-3-1-8 16,-1-2 4-16,-3 0-48 15,0-4 4-15,0-3-16 16,0-4 0-16,-3 1-28 0,-1-7 0 16,-3-7 80-16,3-3 4 15</inkml:trace>
  <inkml:trace contextRef="#ctx0" brushRef="#br0" timeOffset="8017.5583">5293 184 124 0,'7'-30'68'0,"1"20"-44"0,-8 10 0 16,7 6 4-16,0 8 0 15,1-4-16-15,3 6 0 16,0 1-8-16,1 3 0 16,3 3 0-16,-4 4 4 15,4 3 0-15,0-1 4 16,-8 1 16-16,1-3 0 16,-5-4-12-16,-3-3 0 0,-3-3-8 15,-5-4 0-15,1-3-4 16,-5-4 4-16,1-6-8 15,0-6 4-15,0-7-8 16,0-11 0-16,3-6-16 16,4-9 4-16,4-18 16 15,0-6 4-15,4 3 0 16,0 4 0-16,3 6-12 16,5 10 4-16,2 4 4 15,5 6 0-15,7 3-4 16,0 11 0-16,1 6 12 15,-5 6 4-15,4 8 0 16,-7 6 4-16,3 6-8 16,-7 7 4-16,0-6 0 15,-7 6 4-15,-8 1-8 0,0-1 4 16,-8 0-12-16,-11 0 0 16,-3-3 0-16,0 0 0 15,-5 0-36-15,1-3 0 16,0-4-52-16,4 0 4 15,3-3-64-15,4 0 0 16</inkml:trace>
  <inkml:trace contextRef="#ctx0" brushRef="#br0" timeOffset="8348.1509">5808 61 324 0,'11'-40'180'0,"-7"57"-200"16,-4-7 0-16,7 6-24 16,1 4 0-16,3 0 40 15,0 0 0-15,1 0 8 16,-1 3 0-16,0-3 16 16,-4 0 0-16,5 0-12 15,-1-4 0-15,0 1 0 16,0-7 4-16,0 0 0 15,1-7 4-15,3-3 0 16,-4-3 4-16,4-7-12 16,-4-13 0-16,0-4-8 0,-3-9 0 15,-1-14-16-15,-3 7 0 16,0 0-60-16,-1 3 4 16,1-3-104-16,0 9 4 15</inkml:trace>
  <inkml:trace contextRef="#ctx0" brushRef="#br0" timeOffset="8799.2696">6536-427 412 0,'116'-50'224'0,"161"-46"-224"0,-195 62 4 16,52-5-68-16,27-8 4 16,22 1-196-16,-7 9 4 15</inkml:trace>
  <inkml:trace contextRef="#ctx0" brushRef="#br0" timeOffset="8659.7015">6667-912 392 0,'8'-27'216'0,"-23"54"-228"0,15-10 4 0,-4 9-8 16,4 24 0-16,-4 16 8 16,1 1 0-16,-1 2 0 15,0 5 4-15,4-8 4 16,0 4 4-16,4-4-8 16,0 0 4-16,-1-2 0 15,1-11 4-15,3-7-64 16,-3-6 0-16,0-7-48 15,-4-3 0-15,-4-13 12 16,0-4 0-16</inkml:trace>
  <inkml:trace contextRef="#ctx0" brushRef="#br0" timeOffset="20764.3539">242 1160 244 0,'-33'-7'132'0,"3"47"-136"0,30-23 4 15,0 6-16-15,4 7 0 16,-1 3 12-16,1 0 0 16,0 7-12-16,0-7 0 15,-4 0-36-15,-4-6 0 0,0-4-44 16,8-3 4-16,7-7 92 15,8-9 4-15</inkml:trace>
  <inkml:trace contextRef="#ctx0" brushRef="#br0" timeOffset="20899.4885">586 1180 108 0,'64'-37'64'0,"-49"44"-32"16,-12-4 4-16,-3 4 16 16,0-1 4-16,-3 8-40 15,-1 6 0-15,0 3-16 16,-3 3 0-16,3 1-56 15,-4 3 4-15,5 0-80 16,-1 3 0-16</inkml:trace>
  <inkml:trace contextRef="#ctx0" brushRef="#br0" timeOffset="21348.9618">2585 1273 288 0,'-19'-40'160'0,"4"96"-164"16,19-42 4-16,-1 12-4 16,-3 7 0-16,0 1-28 15,0 2 0-15,0 4-16 16,-7-4 0-16,-1 4-52 0,-3-3 4 16,0-7 60-16,0-7 0 15</inkml:trace>
  <inkml:trace contextRef="#ctx0" brushRef="#br0" timeOffset="21499.6502">2723 1316 184 0,'26'-23'104'0,"-15"43"-76"0,-7-10 0 16,-4-1-8-16,4 8 0 16,-4 10-20-16,0 6 4 15,-4 3-56-15,0 4 4 0,4 7-92 16,4-1 4-16</inkml:trace>
  <inkml:trace contextRef="#ctx0" brushRef="#br0" timeOffset="21879.838">5379 1004 360 0,'-23'-14'196'0,"-14"71"-200"0,33-40 0 16,-7 9-40-16,7 17 0 16,4 4-40-16,4-1 0 15,0 1-60-15,7-7 4 16</inkml:trace>
  <inkml:trace contextRef="#ctx0" brushRef="#br0" timeOffset="21968.87">5659 1110 244 0,'30'-30'132'0,"-27"33"-88"0,-3 1 0 0,0 6-24 16,-3 3 4-16,-1 10-24 16,4 10 0-16,0 11-252 15,4 15 4-15</inkml:trace>
  <inkml:trace contextRef="#ctx0" brushRef="#br0" timeOffset="37007.0268">1613 2740 160 0,'4'-6'92'0,"-11"22"-72"16,7-9 0-16,-4 6-16 16,-4 4 0-16,1-1-4 15,-8 4 0-15,4 4-48 16,-4 2 0-16,7-3-52 15,8 1 0-15</inkml:trace>
  <inkml:trace contextRef="#ctx0" brushRef="#br0" timeOffset="36857.0065">1471 2631 212 0,'-11'-33'116'0,"0"52"-120"0,11-12 0 15,-4 3 4-15,-3 7 4 16,-1-1-8-16,1 4 4 16,-4 3 4-16,-1 4 0 15,1-4-8-15,0-3 4 16,0 0-48-16,0 0 4 16,3 0-56-16,4-4 0 0,1 1 88 15,3-7 0-15</inkml:trace>
  <inkml:trace contextRef="#ctx0" brushRef="#br0" timeOffset="37329.125">3003 2465 252 0,'-37'-17'136'0,"7"44"-140"0,30-14 0 0,-8 4 0 15,1 6 4-15,3 0-36 16,0 0 0-16,0-3-48 16,4 3 0-16,-3-3 16 15,3 0 4-15</inkml:trace>
  <inkml:trace contextRef="#ctx0" brushRef="#br0" timeOffset="37456.9397">3100 2534 264 0,'4'-20'148'0,"-15"27"-156"16,7 0 4-16,4 9-32 15,-4 4 4-15,4 7-84 0,0 6 4 16,4 4 64-16,0 2 0 16</inkml:trace>
  <inkml:trace contextRef="#ctx0" brushRef="#br0" timeOffset="37772.8034">5248 2279 352 0,'-4'-43'192'0,"-26"53"-196"15,23-4 0-15,3 7-44 16,-4 11 0-16,5-1-40 15,3 0 4-15,0 0-48 16,3 1 4-16</inkml:trace>
  <inkml:trace contextRef="#ctx0" brushRef="#br0" timeOffset="37894.8541">5730 2322 312 0,'-8'0'172'0,"-14"13"-176"0,18 0 0 15,0 4-204-15,1 26 4 16</inkml:trace>
  <inkml:trace contextRef="#ctx0" brushRef="#br0" timeOffset="40452.9639">5416 917 100 0,'-11'-6'56'0,"-12"6"-52"16,20 3 4-16,-5 0-4 16,1 4 4-16,-5 6-8 15,-3-3 0-15,0 0 16 16,-7 4 0-16,7-1-4 16,-4 3 0-16,5-2-8 15,-1 2 0-15,3 4-4 0,9 0 0 16,-1 0 0-16,8 3 0 15,-1 11 0-15,5-8 4 16,3 1-8-16,0-1 4 16,4 1 12-16,0-7 0 15,0-4-8-15,7-2 4 16,-3-4-8-16,7 3 4 16,4-13-4-16,0-3 4 15,0-7 4-15,0-7 4 16,-4 0 4-16,0-3 0 15,-3 1-8-15,-5-5 4 16,-3 1-4-16,-4 0 4 0,-11 0-4 16,-3-4 0-16,-16 4 4 15,-3 0 4-15,-1 3-12 16,-3 0 0-16,0 3-8 16,0 7 4-16,0 3-32 15,3 7 0-15,1 7-104 16,-1 10 0-16,5 6 92 15,-1 17 4-15</inkml:trace>
  <inkml:trace contextRef="#ctx0" brushRef="#br0" timeOffset="40864.5517">5928 1083 172 0,'-12'-36'96'0,"-6"26"-88"0,14 10 0 15,-11 3-8-15,8 1 4 0,-1 2-8 16,-3 4 0-16,0 7 4 16,3 3 0-16,4 13-4 15,1 0 4-15,3 0 0 16,0 1 0-16,7-5 0 16,4-5 0-16,1-1 8 15,3-3 4-15,3-10-4 16,1-7 0-16,0-3 0 15,-1-7 0-15,1-16 4 16,-4 0 4-16,0-4-4 16,-4-2 0-16,0-5-4 15,-3-2 4-15,-5-4-16 16,-3 7 4-16,0 3-8 16,0 7 0-16,0 3-88 15,0 3 4-15,0 10 0 16,0 4 0-16</inkml:trace>
  <inkml:trace contextRef="#ctx0" brushRef="#br0" timeOffset="41736.2122">6070 1060 192 0,'3'-23'108'0,"46"13"-108"0,-30 7 0 16,3-4 0-16,8 0 0 15,0-3 0-15,0 0 4 16,-1 1-20-16,-2-1 4 16,-5 0-104-16,8 3 0 15,-4 0 96-15,8 4 0 16</inkml:trace>
  <inkml:trace contextRef="#ctx0" brushRef="#br0" timeOffset="41540.9706">6402 426 132 0,'-11'-40'72'0,"-8"20"-56"0,19 20 0 15,0 0-20-15,0 4 4 16,0 2 20-16,0 4 0 0,0 7-8 16,0 6 4-16,4 17-12 15,-4 10 4-15,0 9-8 16,0-2 4-16,0-1-4 16,0 1 0-16,0-7 0 15,-4-1 4-15,0-5-4 16,1-1 4-16,-5-3-28 15,1-7 0-15,-1 0-108 16,1-3 0-16,-1-4 128 16,1-6 4-16</inkml:trace>
  <inkml:trace contextRef="#ctx0" brushRef="#br0" timeOffset="42216.6381">6667 937 140 0,'8'-10'76'0,"10"27"-68"0,-14-10 0 0,4 3-8 16,3 3 0-16,0 7 8 15,-4 0 0-15,5 3 8 16,-1 0 0-16,-4 4-4 15,-3 6 4-15,0 7 0 16,-4-7 0-16,-4-3-8 16,0-4 0-16,-3-2 0 15,-4-8 0-15,-1 1-8 16,1-10 4-16,0-7-4 16,0-10 4-16,0-7-4 15,-1-6 4-15,5-7-8 16,3-7 4-16,0 1-4 15,4-7 4-15,4 6 0 16,4 4 4-16,-1 3-8 16,4-3 4-16,1 3-4 0,-1 3 4 15,7 11-4-15,9 3 0 16,-9 6 4-16,1 4 0 16,0 3 0-16,-1 3 0 15,-7 4 4-15,1-1 4 16,-9 4 8-16,-6 3 4 15,-9 7-12-15,-2-3 4 16,-5 3-12-16,-4 0 4 16,1 0 0-16,-4 0 0 15,3 0-44-15,5-4 0 16,3-3-100-16,4 1 0 0,3-4 100 16,8-4 4-16</inkml:trace>
  <inkml:trace contextRef="#ctx0" brushRef="#br0" timeOffset="42562.2609">7142 878 272 0,'22'-30'152'0,"-48"40"-184"15,26-4 4-15,-4 8 0 16,0 2 4-16,4 7 20 15,0 4 4-15,0 0 0 16,0-1 4-16,0-3 0 0,8 1 0 16,-1-4-4-16,8-4 4 15,0-3 4-15,0-6 0 16,4-7 12-16,-1-7 4 16,1-9 0-16,0-4 0 15,0-3-24-15,-5-4 4 16,1-13-8-16,-3-6 4 15,-9 3-20-15,5-11 0 16,-8 8-8-16,0 3 0 16,-8 10-80-16,5 6 4 31</inkml:trace>
  <inkml:trace contextRef="#ctx0" brushRef="#br0" timeOffset="43116.7251">7377 416 272 0,'-23'-20'152'0,"31"23"-152"0,-1 1 0 0,5-1 12 16,18-3 0-16,14-3 0 16,9-7 0-16,14-7 0 15,8-3 0-15,-1 0-12 16,8 0 4-16,-7 7-4 16,-4-3 0-16,-15 9-76 15,-4 4 0-15,-7 6-92 16,-4 10 0-16</inkml:trace>
  <inkml:trace contextRef="#ctx0" brushRef="#br0" timeOffset="42890.8969">7765-138 320 0,'-11'-50'176'0,"0"86"-192"16,11-9 4-16,0 16 4 15,0 13 4-15,0 4 4 16,0 3 0-16,0 7-4 16,0 0 4-16,4 6 0 0,-1 4 0 15,1 0 0-15,0-11 4 16,0-6 0-16,-4-10 0 16,3-3-4-16,1-7 0 15,-4-6-16-15,0-10 0 16,0-4-44-16,-4-7 0 15,-3-2-92-15,-1-11 4 16</inkml:trace>
  <inkml:trace contextRef="#ctx0" brushRef="#br0" timeOffset="46689.3921">5237 2226 64 0,'-4'-4'36'0,"0"-6"-8"0,4 10 4 16,0 0-28-16,0 0 0 15,0 4-4-15,0-1 4 0,4 4-4 16,0 3 4-16,-1 6-4 16,1 1 0-16,0 3 0 15,0 0 4-15,3 0 0 16,0-1 0-16,1 1 0 16,3 0 4-16,0-3 0 15,8 0 0-15,-4-4 0 16,0-3 0-16,0-4 12 15,0-2 4-15,7-8-12 16,-3-2 0-16,7-8-4 16,-4-5 4-16,1-1-8 15,-1-4 4-15,-3 4-4 16,-4-3 0-16,-4 3 4 16,-3-3 4-16,-5 3-4 15,-3-3 0-15,-7 3-4 16,-4 3 0-16,-4 1-8 0,0 3 4 15,0 3 0-15,-4 3 4 16,4 0-28-16,-4 11 4 16,5 6-72-16,-1 0 0 15,0 9 16-15,0 8 4 16</inkml:trace>
  <inkml:trace contextRef="#ctx0" brushRef="#br0" timeOffset="47260.1678">5969 2159 204 0,'-8'-66'112'0,"-10"33"-112"15,14 33 0-15,0 3-8 16,-3 7 4-16,-1 0 0 15,1 10 0-15,-8 0 0 0,-4 3 4 16,8 4 0-16,0 2 0 16,-1 5-4-16,5 2 4 15,-1 4 0-15,5-7 4 16,6 0 0-16,5-3 0 16,3 0 0-16,0-7 4 15,4 4-4-15,4-10 4 16,-4-11-8-16,4-6 4 15,-4 0 0-15,-1-3 4 16,1-4 4-16,0-6 4 0,0-7-4 16,-3-3 0-16,-1-4 0 15,-8-3 0-15,1 0-20 16,-4-6 0-16,-4-4-4 16,1 4 4-16,-1 2-40 15,0 1 4-15,4 7-88 16,0 9 0-16,4 7 124 15,3 7 0-15</inkml:trace>
  <inkml:trace contextRef="#ctx0" brushRef="#br0" timeOffset="47801.2216">6137 2236 232 0,'-26'-34'128'0,"22"14"-124"16,4 20 4-16,0 0-12 16,19-3 0-16,3-10 0 15,12 3 4-15,3-7 4 16,4-6 0-16,11-7-8 15,4-3 4-15,0 0-4 16,0 6 0-16,-7 4-96 0,0 6 4 16,-8 7 20-16,0 10 0 15</inkml:trace>
  <inkml:trace contextRef="#ctx0" brushRef="#br0" timeOffset="47591.1149">6376 1625 232 0,'-8'-24'128'0,"-14"34"-136"0,22-3 4 16,0 6 4-16,4 7 0 16,-1 3 16-16,1 11 0 15,4 12 0-15,-5 4 4 16,1 6-16-16,0 4 0 15,0-7-4-15,-1 0 4 16,-3-3-4-16,0 0 4 0,0-7-4 16,-3 0 4-16,-1-3-44 15,0 0 0-15,0-10-72 16,-3-4 4-16,-1-2 40 16,1-8 4-16</inkml:trace>
  <inkml:trace contextRef="#ctx0" brushRef="#br0" timeOffset="48596.6697">6895 2146 144 0,'-4'-27'80'0,"12"24"-76"0,-8 10 4 15,0 3-4-15,4 0 0 16,-1 3 8-16,1 0 0 15,0 7-4-15,-1 7 0 16,1 3-4-16,0 3 0 16,0 3 4-16,-1-3 4 15,1-3 4-15,0 0 0 16,-8 0 8-16,-3-7 4 0,-1 1-16 16,-7-11 4-16,-3-10-12 15,-5-3 4-15,1-3-8 16,-1-7 0-16,5-13 0 15,3-7 0-15,4-3 0 16,3-17 4-16,8-10-8 16,4-13 4-16,7 7 0 15,11 6 0-15,1 0-4 16,-1 10 4-16,4 7-4 16,1 3 4-16,2 4-4 15,1 12 4-15,-4 11-4 16,4 7 0-16,8 6 4 15,-8 6 4-15,-8 14 4 16,-7 3 4-16,-4 7-4 0,-7 0 4 16,-8 3-12-16,-11 1 4 15,-7 2-12-15,-12-6 0 16,-22 6-148-16,0-2 4 16,-4-1 84-16,-18-7 4 15</inkml:trace>
  <inkml:trace contextRef="#ctx0" brushRef="#br0" timeOffset="-4.07263E6">-1453 6330 32 0,'3'-6'20'0,"1"6"-12"0,-4 0 0 15,0-3 0 1,0-1 0-16,4 1-4 16,0 0 0-16,-1-1 12 0,1-2 0 15,11-1 0-15,-4 0 0 16,8-3-12-16,0 0 4 15,3 0 0-15,4-3 4 16,0-3-4-16,4-1 0 16,15-10-8-16,4-2 4 15,-1-1 0-15,4-4 0 16,1-12 0-16,3-1 0 0,3-2-4 16,5 2 4-16,-4 1-4 15,-4 3 4-15,11-4-4 16,-3 11 4-16,-8 2 8 15,-8 4 4-15,-7 7-8 16,-3 0 0-16,-9 3-4 16,-2 0 0-16,-5 7 0 15,-3 3 4-15,-1 3-8 16,-6 1 0-16,-1-1-28 16,-4 0 4-16,1 4-88 15,-5 0 4-15,1 3 96 16,-4 0 4-16</inkml:trace>
  <inkml:trace contextRef="#ctx0" brushRef="#br0" timeOffset="-4.06855E6">328 5271 132 0,'-22'-6'76'0,"44"9"-76"15,-22-3 0-15,0 0 0 16,4 3 0-16,0-3-4 15,0 0 4-15,-1 4 0 0,1-4 4 16,0 3 0-16,0 4 0 16,-1 6-4-16,5-3 0 15,-1 6-4-15,1 4 4 16,-1 0 0-16,1 0 4 16,-1 0-8-16,1-3 4 15,-1-1 0-15,1-2 4 16,-1-1-4-16,0 0 4 15,-7-3 16-15,4 0 4 16,-4-3-12-16,0-1 4 0,-4 1-12 16,4-4 4-16,-3 1 4 15,-5-4 0-15,5-4-4 16,-1-2 0-16,-4-4-4 16,-3-4 0-16,0-5-4 15,0-5 4-15,-1-6-8 16,-2-13 0-16,2 3 4 15,1 4 0-15,-4-1-4 16,11 1 4-16,1-4 0 16,-1 3 0-16,4 4-4 15,4 0 0-15,3 3 0 16,4 4 4-16,1-1 0 16,6 7 0-16,1 4 0 15,3-1 0-15,1 4-4 16,-1 3 4-16,1 3 0 15,-1 0 4-15,0 7-4 0,-7 0 0 16,4 4 0-16,0 2 0 16,-8 4 0-16,-7 4 0 15,-4-1 12-15,0 0 0 16,-4 0-8-16,-4 1 4 16,-3 2 0-16,0-2 0 15,0-1-4-15,-4 0 0 16,0 0-4-16,0 1 0 15,0-4 0-15,4 0 0 16,0-4 0-16,-1 1 0 0,1 3-16 16,4-3 4-16,-1-4-72 15,1 0 0-15,3 1-12 16,8-1 4-16</inkml:trace>
  <inkml:trace contextRef="#ctx0" brushRef="#br0" timeOffset="-4.06801E6">885 4896 160 0,'-8'3'92'0,"1"4"-96"0,7-7 4 15,0 3-4-15,0 4 4 16,0 3 0-16,4 3 0 16,-1 4 0-16,1 3 0 15,4 3 0-15,-1 7 4 0,1 6-4 16,3 4 0-16,0 0-4 16,0-3 4-16,0 6 0 15,1-7 4-15,-1-2-4 16,0-5 4-16,-3-2 4 15,-1-4 4-15,-3 4-8 16,-1-7 4-16,-3-4-4 16,4-2 4-16,-4-1-4 15,0-3 0-15,-4 0-4 16,-3 0 4-16,0-4-36 16,-1 1 4-16,-7-4-24 15,0 1 0-15,4-4-16 16,0-4 0-16</inkml:trace>
  <inkml:trace contextRef="#ctx0" brushRef="#br0" timeOffset="-4.0675E6">792 4975 108 0,'-4'-10'64'0,"0"0"-64"0,4 10 4 31,0-7-8-31,-4 1 4 0,4-1 0 16,0 4 4-16,0 3 12 15,0 0 0-15,0 0-4 16,0 0 0-16,0 0 8 15,0 0 0-15,4 0-12 16,0-4 0-16,3 4 0 16,1-3 4-16,3 0 0 15,15-4 0-15,8-3-4 16,-4 0 4-16,0-3-8 16,-1 3 4-16,1-7-4 15,-4 4 0-15,-3 0-4 16,-1 3 4-16,-3-4-4 15,-4 8 4-15,0-1 0 16,0 4 0-16,-8 0-4 0,4 3 4 16,-3 0-4-16,-1 0 4 15,-3 3-8-15,0 0 4 16,0 1 0-16,-4-1 4 16,0 3-40-16,0 4 4 15,0-3-64-15,0 0 4 16,0 3 28-16,0 0 0 15</inkml:trace>
  <inkml:trace contextRef="#ctx0" brushRef="#br0" timeOffset="-4.06513E6">1120 4769 52 0,'0'0'32'0,"-11"23"-24"0,7-23 0 15,1 0-4-15,-1 4 0 16,0-1 8-16,4 0 4 16,-4-3 0-16,4 3 0 15,-3 4-8-15,3-4 4 16,-4 1-8-16,0-1 4 16,0 0-8-16,1 1 0 15,-1-1 0-15,0 0 4 0,1 1-4 16,-1-1 4-16,-4 4-4 15,1-1 4-15,-1 1-4 16,1 3 0-16,-4 0 4 16,-1 0 4-16,1 0 4 15,0 0 4-15,-4 0-8 16,4 0 0-16,0 3-4 16,0 0 0-1,-1 4-8 1,5-1 4-16,-1 4 0 15,1-3 0-15,-1-4 0 16,5 4 4-16,-1-1-4 16,4 4 4-16,0 4-8 15,0-1 4-15,0 0 0 16,7 0 4-16,-3 4-4 16,0-4 4-16,0 0-8 15,-1 4 4-15,1-1 0 0,0 1 0 16,0-7 0-16,7 0 0 15,0 0 8-15,0-7 4 16,0 0-8-16,-3-3 4 16,3 0 0-16,0-3 0 15,0 0-4-15,4-4 0 16,0 0-4-16,0-3 0 16,4 0 0-16,0-3 4 15,-4 3-8-15,0-7 4 16,-1-3 0-16,5 4 4 0,-4-1-4 15,-4 0 4-15,4-6-8 16,-4 6 4-16,1-3 0 16,-1-3 0-16,-4 3 12 15,-3-3 4-15,4 0-8 16,-1-4 0-16,0-6-4 16,1 0 0-16,-1-1-8 15,1 1 4-15,-1 0 0 16,-3-4 4-16,4 4-8 15,-1 0 4-15,1 0 4 16,-8-1 4-16,3 4 0 16,-3 0 4-16,0 1-8 15,-7-1 0-15,7 0-4 16,-8 3 4-16,1 1 0 16,-4-1 0-16,3 4-8 0,-3 3 4 15,0 0 4-15,3 0 0 16,-3 3 0-16,0 0 4 15,0 1-4-15,-1-1 0 16,-2 4 0-16,-1 0 4 16,0-1-8-16,0 4 0 15,-4 0-4-15,4 4 4 16,0-1-12-16,0 4 4 16,-7 6-28-16,-4 3 0 15,3 4-36-15,1 4 4 0,3 2-48 16,4 4 0-1</inkml:trace>
  <inkml:trace contextRef="#ctx0" brushRef="#br0" timeOffset="-4.06055E6">1229 4892 84 0,'-8'0'48'0,"8"-4"-32"0,0 4 0 15,0 0-12-15,0 0 4 0,0 0 0 16,-4-3 4-16,1 0 0 16,-1 0 0-16,4 3 0 15,-8-4 0-15,1 4 0 16,3-3 4-16,-3 3-28 15,3-3 0-15,0 3 12 16,1-4 0-16,-1 4 8 16,-4 0 4-16,1 0-24 15,-1 0 4-15,-3 0 4 16,4 0 4-16,-4 4 12 16,3-1 4-16,1 0-12 15,-5 1 0-15,1 2-4 16,0-3 4-16,0 4 4 15,-4 0 0-15,0-1-4 16,4 1 0-16,-1 0 0 16,-6-1 0-16,3 1-8 0,11 0 0 15,-7-1 4-15,0 4 4 16,3 0-8-16,-3 0 4 16,4 3 0-16,-1 4 4 15,1-4-8-15,-1 1 4 16,4-1 0-16,1-3 4 15,-1 3-4-15,4 0 0 16,0 1 0-16,0 2 0 16,0 4-4-16,7 0 4 15,-3 0 0-15,0-3 4 16,0 3-4-16,3-1 4 0,4 1-8 16,-3 0 0-16,3 0 12 15,0-3 0-15,0-1-4 16,4 4 4-16,-3-6-4 15,2-1 0-15,1 0 0 16,0 0 4-16,0-3-8 16,0-3 0-16,0 3 0 15,0 0 4-15,0-3-4 16,0-1 0-16,4-2-4 16,-4-1 4-16,0 0 0 15,-4 1 4-15,0-1-4 16,0-3 0-16,0 0 0 15,-3 0 0-15,-1-7 8 16,1 1 0-16,3-4-4 16,0-4 4-16,0 1 4 15,1-7 4-15,-5-3-12 0,4-7 0 16,-3 0 0-16,-1 0 0 16,1 0-4-16,-1-3 4 15,-3-3 0-15,0 2 0 16,-1 1-4-16,1 0 4 15,-4 0-4-15,-4 3 4 16,1 0-12-16,-9 7 4 16,1 3-36-16,-4 7 4 15,-3 6-52-15,-5 7 4 16,-7 13-8-16,-3 4 0 16</inkml:trace>
  <inkml:trace contextRef="#ctx0" brushRef="#br0" timeOffset="-4.06408E6">1561 4902 116 0,'-7'0'68'0,"7"0"-72"0,0 0 4 15,7 0 24 1,-3 3 4-16,0 4-8 16,3 3 0-16,4 6-16 15,0 8 0-15,4 2-4 16,0 4 0-16,-4-3 0 16,1-1 0-16,-5 7 16 15,1-9 0-15,-5 2 4 16,1-3 0-16,0-6-12 15,-4 0 0-15,0-7-4 16,-4-4 4-16,0-6-4 16,4-6 4-16,0-8 12 15,-3-6 0-15,3-6-20 16,0-7 0-16,0-4 0 16,0-3 4-16,0 0-8 15,0-6 0-15,0 3 4 0,3 3 4 16,5 0-4-16,-1 0 0 15,1 7-4-15,3 3 0 16,0 7 0-16,12-4 4 16,-5 7-12-16,1 7 0 15,0 10 8-15,-1-1 4 16,1 8 0-16,-8 2 0 16,0 1 0-16,-3 13 4 15,-1-3-4-15,-3-1 0 16,0 1 8-16,-4-1 4 15,0-2-12-15,-8-1 4 0,5-3 0 16,-5 0 0-16,1-4 0 16,-1 4 4-16,1-3-4 15,-1 0 0-15,1-4-4 16,-1 0 4-16,5 1 0 16,-1-1 0-16,0 0 0 15,4-3 0-15,0 0-8 16,0 4 4-16,4-1 4 15,0 0 0-15,3 4-8 16,1 0 4-16,3 3 4 16,0-1 0-16,0 1-8 15,0 4 0-15,4-1 4 16,0 0 0-16,0 1 4 16,0 2 0-16,0-3-8 0,-7 1 4 15,3 2 0-15,4-2 0 16,-4-1-4-16,0-3 4 15,0 0-20-15,-3 0 0 16,-1 0-40-16,1 0 0 16,-1-4-88-16,1 4 0 15</inkml:trace>
  <inkml:trace contextRef="#ctx0" brushRef="#br0" timeOffset="-4.06331E6">2140 4563 212 0,'-7'-23'120'0,"-1"46"-112"0,8-23 0 0,0 0-16 16,0-7 4-16,0 1 8 15,4-1 0-15,0 1 4 16,3 2 0-16,0-2 16 16,8-1 4-16,12 0-12 15,2-3 4-15,1-3-16 16,4 0 4-16,7-4-8 16,-4 1 4-16,1-1-4 15,-1-3 4-15,0 3-4 16,-10 1 0-16,2 3 0 0,-2 3 0 15,-5 0 0-15,0 6 0 16,-7 4-36-16,-3 4 0 16,-5 6-20-16,-7 6 0 15,-4 14-84-15,1 3 4 16</inkml:trace>
  <inkml:trace contextRef="#ctx0" brushRef="#br0" timeOffset="-4.06366E6">2360 4556 252 0,'0'-19'140'0,"0"12"-144"0,0 10 0 0,4 4 0 15,4-4 0-15,-5 4 4 16,5 3 0-16,-1 6-4 16,4 8 4-16,1 6 0 15,-5-1 0-15,4 1 8 16,-3 0 0-16,3 0-8 16,-3 0 0-16,-1 3 4 15,0-3 4-15,1 0-8 16,-4-4 0-16,-1 1-4 15,1-4 4-15,-4-3 8 0,0-3 0 16,0-4-4-16,0 4 4 16,-4-4-12-16,1-3 0 15,-1-3-36-15,0-4 0 16,-3 0-52-16,-1-6 0 16,-3-4 20-16,0-3 0 15</inkml:trace>
  <inkml:trace contextRef="#ctx0" brushRef="#br0" timeOffset="-4.06272E6">3186 4367 172 0,'-8'-6'96'0,"8"6"-84"0,0 0 0 15,0 0-16-15,0 0 4 16,0 0 12-16,-3 0 4 16,3 3-4-16,0 0 0 15,0 7 0-15,0 0 0 16,0 7-8-16,3 16 0 15,-3 0-4-15,4 4 0 16,0-1 0-16,0 7 0 16,-1-3 0-16,1-7 4 15,0 1-4-15,0-8 4 0,-1 1-4 16,-3-7 4-16,0 0-8 16,0-4 0-16,0 4-32 15,-3-7 4-15,3-3-24 16,-4 0 0-16,4 0-8 15,0-3 0-15,-4-4 32 16,4-6 0-16</inkml:trace>
  <inkml:trace contextRef="#ctx0" brushRef="#br0" timeOffset="-4.06206E6">3212 4537 116 0,'-7'-67'68'0,"-1"11"-28"15,4 42 0-15,4-2-20 16,0-4 0-16,0 0-8 15,0 0 4-15,0 0-8 16,0 0 4-16,4 0-4 0,0 0 0 16,7-6-4-16,4 3 0 15,4 3-8-15,-1 0 4 16,5 3-4-16,-1 7 4 16,1 4 0-16,-1 2 0 15,0 14 0-15,-3 0 0 16,0 0 0-16,-4 3 4 15,0 4 0-15,0 0 0 16,-4 2-4-16,-4 5 0 16,-3-4 0-16,-4 3 4 15,0 0-8-15,-4-3 4 0,-3 0 4 16,-1-3 4-16,-7-1-8 16,4-3 4-16,0 1 4 15,3-4 0-15,1-4-4 16,0 4 0-16,-1-6-8 15,1-4 0-15,-1 0 4 16,8 0 4-16,0 0-12 16,0 0 4-16,0 0 4 15,0-4 0-15,0 1-4 16,4 3 0-16,3 0 4 16,1 3 0-16,3 1 0 15,0-1 0-15,4 0-8 16,4 4 4-16,0 3 8 15,3 0 4-15,0 6 4 16,-3 1 0-16,0 3-4 16,-1 0 0-16,-3-4 12 0,-3-2 0 15,-5 2-4-15,-3 4 4 16,-4 0-4-16,-4 0 4 16,-7-3-4-16,-4 3 4 15,-8 0-12-15,-3-1 4 16,0 1-8-16,-7 0 4 15,-9-3-8-15,5 0 0 16,3 2-12-16,1-5 0 16,3-1-108-16,4-3 0 15,3-3-52-15,1-4 0 0</inkml:trace>
  <inkml:trace contextRef="#ctx0" brushRef="#br0" timeOffset="-4.07191E6">-1203 5964 104 0,'7'-13'60'0,"-7"13"-60"15,0 0 4-15,0 0-4 16,0 0 0-16,0 0-4 16,0 3 4-16,-3 4 4 15,-1 6 0-15,-4 0 0 0,1 7 0 16,-8 4-4-16,-11-1 4 16,3 0 0-16,-3 0 4 15,8 1 0-15,-5-1 4 16,8 0-8-16,0-3 0 15,0-3-4-15,0-1 4 16,4-2-4-16,4-5 0 16,3 1 8-16,0-3 4 15,4 0-4-15,4-1 0 16,4-2-4-16,-1-1 0 0,8-3 8 16,4 0 4-16,-1-3-8 15,1-1 0-15,0 1-4 16,-1 0 0-16,1-1-4 15,0 1 0-15,-1 0 4 16,-3-1 0-16,0 1-4 16,-4 0 0-16,1 3 0 15,-1 0 0-15,0 0-44 16,0 3 4-16,-3 0-84 16,-1 1 4-16</inkml:trace>
  <inkml:trace contextRef="#ctx0" brushRef="#br0" timeOffset="49370.6585">5741 2060 92 0,'0'-24'52'0,"0"24"-48"0,0 4 0 16,0 2-8-16,0 1 4 15,0 3 16-15,4 3 0 16,-1 7-4-16,1-3 4 16,0 6-8-16,0 0 4 15,-1 7-12-15,-3 0 0 16,4 0 8-16,0 0 0 16,-1 3 8-16,1-6 0 0,0-4-4 15,3 0 4-15,5-3-8 16,-9 0 0-16,12-7 0 15,-7 0 0-15,7-3-4 16,0-3 0-16,-4 0 0 16,0-1 4-16,0-6-4 15,-3-6 0-15,-1-1 0 16,1-6 4-16,-1-4-8 16,4-6 0-16,1 0 0 15,-1-4 0-15,0-3 0 16,0-3 4-16,0-7 16 15,1 7 0-15,-1 0-16 16,-4 0 0-16,-3 3 0 16,0-7 0-16,-1 1-4 15,-3 6 4-15,0 0-4 16,0 7 0-16,-3-1-24 0,-1 8 4 16,0-1-96-16,4 7 0 15,0 7 36-15,4 10 4 16</inkml:trace>
  <inkml:trace contextRef="#ctx0" brushRef="#br0" timeOffset="50203.0696">7306 1960 116 0,'-4'-7'68'0,"4"-36"-44"16,0 50 0-16,0-10-16 15,0 9 0-15,0 4-8 16,0 3 4-16,0 11 0 15,0 9 4-15,0 0-12 16,-4 0 0-16,4 4 8 16,0-7 0-16,4 0-4 15,4-4 4-15,3-3 8 16,4-6 0-16,0-7 4 0,3-7 4 16,1-3-4-16,7-6 4 15,-3-4-8-15,-5-10 4 16,-6-7-12-16,-1-16 0 15,-11-10-4-15,0 3 4 16,-8 4-8-16,5 2 0 16,-1 8-28-16,0 3 0 15,0 9-112-15,4 5 0 16,8 5 124-16,3 11 4 16</inkml:trace>
  <inkml:trace contextRef="#ctx0" brushRef="#br0" timeOffset="50655.8179">7586 1751 340 0,'15'-43'184'0,"0"33"-184"0,0 13 4 15,4-3-8-15,18 0 4 0,8-3 0 16,11-4 4-16,18 0-12 15,12 1 4-15,0-1-180 16,11 1 4-16,4 6 108 16,15 0 0-16</inkml:trace>
  <inkml:trace contextRef="#ctx0" brushRef="#br0" timeOffset="50488.2374">8012 1120 332 0,'-15'-13'184'0,"4"82"-192"16,11-39 4-16,0 13-4 15,3 11 4-15,1 5 4 16,-4 1 0-16,0 3-4 16,0 0 4-16,0 4 4 15,-4 2 0-15,-3 1-4 16,0-7 4-16,-1-3-16 16,-3-4 4-16,3-9-72 0,-7-7 4 15,8-7-84-15,-4-6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09:39:11.32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4 273 200 0,'-4'-6'108'0,"1"12"-112"0,3-6 4 15,0 0-4-15,0 0 0 16,0 4 4-16,3-1 0 15,1 4 0-15,0 9 4 16,7 1 4-16,-4 3 4 16,8 3-16-16,0 3 4 15,-4 8 0-15,1-1 4 16,-1 0-4-16,0 0 0 16,-3-3 4-16,-5 0 0 0,1 0-4 15,0-7 0-15,-4-3 12 16,0-3 4-16,4-4 0 15,-4-3 0-15,0-3 4 16,0-4 0-16,0-3-12 16,-8-7 0-16,1-6-4 15,-1-4 0-15,4-6-4 16,1-7 0-16,-1-6-4 16,0 3 0-16,0-11 8 15,1 1 0-15,-1-3-8 16,4-7 4-16,0 6 0 15,0 4 0-15,0 3 0 16,7 0 0-16,1 4-4 16,-1 6 0-16,1 3 0 15,-1 4 4-15,5 3-4 16,-1 4 4-16,4 2-4 0,3 4 0 16,5 0 0-16,3 7 4 15,-7 3 0-15,-1 3 4 16,1 4-4-16,0 0 0 15,-4-1 4-15,-1 1 0 16,-2 3-8-16,-1 3 0 16,-4 4 4-16,1 3 4 15,-4-4-4-15,-4 1 0 16,0 3 4-16,-4 3 4 16,-4-3-4-16,-3 7 4 15,0-8-4-15,0-2 0 0,0-4-4 16,-1-3 4-16,1 0-4 15,0 0 0-15,0-3-4 16,3-4 4-16,-3 0-12 16,4-3 0-16,-1 4-24 15,1-4 0-15,-1 3-56 16,8-3 4-16,0 0-4 16,8-3 4-16</inkml:trace>
  <inkml:trace contextRef="#ctx0" brushRef="#br0" timeOffset="1005.0619">695 4 44 0,'-4'-6'28'0,"4"-1"-28"0,0 4 4 0,0-4 24 16,8 0 0-16,-5 4 16 15,1 0 4-15,7-1-12 16,-3 4 0-16,3 0-16 16,0 0 0-16,1 0-16 15,-1 0 4-15,7 0 0 16,1 0 4-16,3 0-8 16,8 0 0-16,4-3-4 0,3 0 4 15,4-4-4 1,1 1 0-16,2-1 0 0,-3 0 0 15,-3 1 0-15,-5 2 4 16,-3 1-4-16,-4 3 0 16,1 0 0-16,-5 0 0 15,-3 3-12-15,-1 1 0 16,1-1-56-16,-8 4 0 16,4-1-40-16,-4 1 4 15</inkml:trace>
  <inkml:trace contextRef="#ctx0" brushRef="#br0" timeOffset="555.1963">968-62 172 0,'0'-7'96'0,"0"7"-84"0,0 0 4 0,0 0-20 16,-4 4 4-16,4-1 0 16,0 4 4-16,0-1-4 15,-4 4 0-15,0 0 20 16,4 3 4-16,0 4-20 16,0 13 4-16,4 3-8 15,0 0 0-15,3 4 4 16,-3 3 0-16,0 3-4 15,0-7 0-15,-1-2-4 16,1-1 4 0,0 3 8-1,0-3 4-15,-4 1-12 16,0-8 4-16,0-3-4 16,0-3 4-16,0-3-8 0,-4-4 0 15,4 1-12-15,-4-4 0 16,0-4-48-16,4-3 0 15,-3 1-40-15,3-4 4 16</inkml:trace>
  <inkml:trace contextRef="#ctx0" brushRef="#br0" timeOffset="1382.2307">1677-128 244 0,'-15'6'132'0,"1"7"-136"0,14-13 4 0,-4 4-4 16,4 2 0-16,0 4 0 16,0 4 0-16,0 2 4 0,0 7 0 15,4 14 4-15,-1 9 4 16,1-2-4-16,-4 9 4 15,4 0-8-15,-1 0 0 16,1-6 0-16,0-4 0 16,0-3-8-16,-1-4 4 15,1-6-44-15,0-4 0 16,-4-6-76-16,0-3 0 16,4-7 116-16,-4-7 0 15</inkml:trace>
  <inkml:trace contextRef="#ctx0" brushRef="#br0" timeOffset="2087.1772">1692-36 236 0,'-15'-6'132'0,"12"-7"-128"15,-1 9 0-15,4-2-20 16,0-1 0-16,0 0 0 15,4-3 4-15,-1 0 16 16,1 0 0-16,4 0 8 16,-1 1 0-16,1-1-8 15,6 0 0-15,5 3-4 16,0 0 0-16,0 1 0 16,3 2 0-16,0 4-4 15,1 0 0-15,-5 7 4 16,1 0 4-16,0 3-4 15,-4 3 4-15,3 0-4 0,-6 4 4 16,-5-4-4-16,-3 4 0 16,0-1 4-16,-4 1 4 15,-4-4-8-15,-4 7 4 16,1 0-8-16,-8 0 4 16,4 3 0-16,0-3 4 15,-1-3-4-15,1-4 0 16,4-3 0-16,-1-3 0 15,1 2-4-15,3-5 4 16,0-1 0-16,4-3 0 0,0 3 0 16,4-9 0-16,0 9-4 15,3-3 4-15,1 0-4 16,3 7 0-16,4-1 4 16,0 1 4-16,3 0-8 15,-3 3 4-15,0 0 8 16,0 0 0-16,0 3 12 15,0-3 4-15,-4 3-4 16,1-3 4-16,-5 3-12 16,-7-3 4-16,0 0-4 15,-7 7 4-15,-5-4-8 16,1 4 0-16,-4-1-8 16,-4 1 0-16,-3 0 0 15,-4-1 0-15,-4 4 0 16,4-7 0-16,0 1-16 15,3-4 0-15,1 0-32 0,7-4 4 16,0-2-56-16,4-4 4 16,11 0-8-16,7-10 0 15</inkml:trace>
  <inkml:trace contextRef="#ctx0" brushRef="#br0" timeOffset="3197.7037">2585 476 160 0,'-4'0'92'0,"-3"0"-88"0,7 0 4 0,0 0-16 16,0 0 4-16,0 0 32 15,0 0 0-15,0 0-8 16,0 0 4-16,0 0-8 16,0 0 4-16,0 0-4 15,4-4 4-15,3 4-12 16,1 0 0-16,6-3-4 16,1 0 4-16,4 0-8 15,4-1 4-15,-1 4-4 16,-3 0 0-16,-1 0-12 15,1 0 4-15,-4 4-68 16,0-1 4-16,0 0-72 0,3 4 4 16</inkml:trace>
  <inkml:trace contextRef="#ctx0" brushRef="#br0" timeOffset="2868.043">2559 94 140 0,'4'-17'80'0,"-1"11"-68"0,-3-1 4 15,0 0-4-15,0 1 4 16,0-4 4-16,0-3 0 16,4-4-8-16,0-3 4 15,0 0-8-15,-1-3 0 16,1 0-8-16,0-1 4 15,0 4-8-15,-1-3 4 16,1 3 4-16,0 4 0 16,-1-8-8-16,-3 15 0 0,0-1 0 15,0 3 4-15,4 4-4 16,-4 3 4-16,4 3 0 16,0 0 0-16,-4 7-4 15,3 3 4-15,1 7-4 16,0 0 4-16,0 4 0 15,-1 2 0-15,1 1 0 16,4 3 4-16,-5 6-8 16,1 4 4-16,4-4 0 15,-5 4 0-15,1-3 8 16,0-1 4-16,-1 1-4 16,-3-4 0-16,0-3-8 15,-3-3 4-15,6-4-4 16,-3 0 0-16,-3 0 0 15,-1-3 4-15,0 0-4 0,1-3 0 16,-1-4-12-16,0 0 4 16,0-3-20-16,1 0 4 15,-1-3-36-15,0-1 4 16,0-2-44-16,4-1 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2:46.53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2 28 0,'0'0'20'0,"11"3"-12"0,-7-3 4 15,0 0 16-15,3 0 4 16,0 3-16-16,1 1 0 16,3-1-16-16,0 1 4 0,-3-1-4 15,3-3 0-15,0 0 0 16,0 0 0-16,1 0 0 16,3 0 4-16,0 0-12 15,-1 0 4-15,5 0 4 16,4 0 4-16,-1-3-4 15,0 3 0-15,1 0 0 16,-5 0 4-16,5 0-4 16,-4 0 0-16,-1 0 0 15,1 0 0-15,3 0 0 16,-3-4 0-16,0 4-4 16,-1 0 4-16,5 0 4 15,3 0 0-15,0 0-8 16,4 0 0-1,7 0 4 1,1 0 0-16,-5 0 0 16,1 0 4-16,-4 0-4 15,0 0 0-15,0-3 0 0,-1-1 0 16,5 1 0-16,-4 0 4 16,-4 3-4-16,4 0 0 15,-4 0-4-15,0 0 4 16,0 0 0-16,1 0 4 15,2 0-8-15,1 0 4 16,4 3 0-16,-4-3 0 16,0 0 0-16,0 0 0 15,-4 0 0-15,0 0 0 16,0 0 0-16,0 0 4 16,4 0-4-16,0 3 0 0,4 1-4 15,-5-1 4-15,5 1 0 16,0-1 0-16,-4 1-4 15,-1-1 4-15,1 0 0 16,-4 1 4-16,1-1-4 16,-1 1 4-16,4-1-8 15,-4 4 4-15,-4 0 0 16,4-4 0-16,0 0 0 16,1 1 0-16,-1-1-4 15,0-3 4-15,0 4 0 16,0-4 4-16,0-4-4 15,4 1 4-15,-4 3-4 16,1 3 0-16,-1-3-4 16,-4 0 4-16,4 7 0 15,4-4 0-15,-4 1 0 0,4 3 4 16,0-7-8-16,0 3 4 16,4 0 0-16,-5 1 4 15,5-1-4-15,0-3 0 16,-1 0-4-16,1 0 4 15,0 0 0-15,-1-3 0 16,4-4 0-16,1 0 0 16,-1 7 0-16,1-3 4 15,-1 6-4-15,4 1 0 16,-4-1 0-16,1 0 0 16,7 1 0-16,-8-1 0 0,0 4 0 15,1-4 4-15,-5 1-4 16,5-1 4-16,-1 1 0 15,0-4 4-15,4 0-12 16,-3-4 4-16,-5 1 0 16,5-7 0-16,-5-4-88 15,-3 4 0-15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3:17.89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2868 9796 184 0,'-15'-63'100'0,"4"59"-108"16,19 8 4-16,3-4 12 16,8 0 0-16,-1-4 8 0,8 1 4 15,8-4-20-15,11 1 0 16,7 3 0-16,4-1 4 15,8-2-4-15,10 2 0 16,9 1 8-16,-1-4 0 16,7 1-4-16,1-1 0 15,-8-3 8-15,-7 3 4 16,-8 1 4-16,-7 2 0 16,-8 1-12-16,-11 0 4 15,-7-1-12-15,-4 1 4 0,-4 3-4 16,-7 0 0-16,-8 0-36 15,-4 0 0-15,1 3-80 16,-4 4 0-16,-1 0 48 16,5-7 4-16</inkml:trace>
  <inkml:trace contextRef="#ctx0" brushRef="#br0" timeOffset="-375.2443">3317 9527 52 0,'0'20'28'0,"0"23"-24"0,0-33 4 16,0 3 0-16,0 7 0 15,0-3 12-15,0-1 4 16,0 1 8-16,-4-4 0 16,4 1-4-16,-4-5 4 15,0-5-24-15,1-1 4 0,-1-3 0 16,0-7 0-16,4-2-8 15,0-11 4-15,4-7-4 16,0-6 4-16,3-10-12 16,1-4 4-16,-1-3 0 15,1-9 4-15,-1-1-4 16,1 7 0-16,-1 0 0 16,0-1 0-16,5 11-4 15,-1 0 4-15,4 3-4 16,3 4 4-16,9 3-4 15,3 3 4-15,-1 6-4 16,-2 8 4-16,-1 6-4 16,4 3 0-16,-8 7 4 15,0 7 0-15,-3 3 0 16,0 6 0-16,-4 1-4 16,0 3 4-16,-4 3 0 15,0 14 4-15,0-4-8 0,-3 3 4 16,3 1 0-16,0 3 0 15,-3 0 4-15,3-7 0 16,0-3 4-16,-4-4 0 16,-3 1 0-16,0-4 4 15,0 0-12-15,-1 1 0 16,1-4 0-16,0-1 4 16,-4-2-4-16,0 0 4 15,0-1-4-15,-4-2 0 16,0-1-20-16,4 0 4 15,-3 0-44-15,-5 1 0 0,1-1-44 16,-1-3 4-16</inkml:trace>
  <inkml:trace contextRef="#ctx0" brushRef="#br0" timeOffset="1321.5702">5042 9683 136 0,'-15'-13'76'0,"-3"9"-80"0,18 4 0 16,0 0 20-16,3 0 4 0,9 0 4 15,-1 0 0-15,4 0-16 16,7-3 0-16,12 0 4 16,7-4 4-16,7 0-4 15,12-3 0-15,11 4-4 16,0-7 0-16,4 3-4 15,0 0 4-15,3 3 4 16,-11 0 4-16,-3 1-4 16,-8 2 0-16,-8 1-12 15,-3 0 4-15,-7-1 0 16,-9 4 0-16,-6 0-36 16,-8 0 0-16,-4 4-64 15,-4 2 4-15,-3 4-4 16,-4-3 4-16</inkml:trace>
  <inkml:trace contextRef="#ctx0" brushRef="#br0" timeOffset="900.3923">5057 9729 124 0,'0'-10'72'0,"-3"7"-76"16,6 3 4-16,1-3 20 16,0 0 0-16,-1-7-4 0,1-4 4 15,0-2-12-15,0-8 0 16,-1 1-4-16,1-7 4 15,4-6-12-15,-1-7 4 16,4-11 0-16,4-12 0 16,8 6-4-16,3 1 0 15,0-1 4-15,0 7 0 16,0 6 0-16,0 7 0 16,-3 4-4-16,3 6 0 15,-4 7 0-15,1 6 0 16,-1 4 4-16,4 6 0 15,0 7-4-15,4 7 4 0,-3 6 0 16,2 4 0-16,1 6 4 16,0 7 0-16,0 6 8 15,-8 4 4-15,1 0-8 16,-4 3 4-16,-5 0-8 16,1-3 0-16,0-3-4 15,-3-4 0-15,-1 0 0 16,-4-3 4-16,1 0-4 15,-5-7 0-15,1 0 0 16,0 1 0-16,-4-4-72 16,-4-1 4-16,4 1-28 15,-4-3 4-15</inkml:trace>
  <inkml:trace contextRef="#ctx0" brushRef="#br0" timeOffset="2882.0678">6854 9713 180 0,'-19'-20'100'0,"19"17"-104"0,8 3 4 0,3 0 4 15,4-4 4-15,4 1 4 16,7 0 0-16,7-4 0 15,12 0 0-15,11 1-4 16,8-1 4-16,14 0-4 16,8 4 0-16,7 0-8 15,5-1 4-15,-5 4-4 16,0 0 4-16,-7 0 16 16,0 0 0-16,-11 0-16 15,-8 0 0-15,-15 0-4 16,-11 0 4-16,-7 0-8 15,-12 4 0-15,-7-1-88 0,-3 0 0 16,-16 4-24-16,-7-4 0 16</inkml:trace>
  <inkml:trace contextRef="#ctx0" brushRef="#br0" timeOffset="2492.1524">7123 9610 96 0,'0'-3'56'0,"-11"6"-52"0,11-3 0 16,0 0 32-1,0-3 4-15,-4-4-12 0,0 0 4 16,0-3-24-16,1-3 0 16,-1 0-8-16,0-1 4 15,4-2-4-15,0-1 4 16,4-9-12-16,3-7 4 15,5-14 0-15,-1-6 4 16,8 0 0-16,-1 0 0 16,1 0 0-16,0 6 0 15,-1 4-4-15,1 6 4 0,-4 4-4 16,4 7 4-16,-1 2-4 16,1 8 0-16,3 2-8 15,8 5 4-15,0 5-8 16,-4 8 4-16,0 5 12 15,1 8 4-15,-1 6 0 16,0 7 0-16,-4 13 8 16,1 1 4-16,-5 2-8 15,1-3 4-15,-4 0-8 16,0-6 0-16,-4-1-4 16,0-2 4-16,-3-5-8 15,-4 1 4-15,-1 0-4 16,-3-3 0-16,0-4-84 15,0 0 4-15,0 1 24 16,-3-5 0-16</inkml:trace>
  <inkml:trace contextRef="#ctx0" brushRef="#br0" timeOffset="4429.774">3436 8630 92 0,'-7'-3'52'0,"10"3"-52"16,-3 0 0-16,0 0 0 15,0 10 4-15,0-3 12 16,0 6 0-16,0 4 0 15,0-1 0-15,0 1-16 16,-3 3 4-16,-1 0-4 16,0 0 4-16,0-1 24 15,-3-2 0-15,0-4-4 0,3-3 4 16,-4-6-24-16,5-4 4 16,-1-7-12-16,4-3 4 15,4-10 0-15,-1-13 4 16,5-14-8-16,3 1 0 15,0-1 0-15,8 11 4 16,-4 3 0-16,4 3 0 16,-1 7-4-16,5 6 4 15,-1 4-4-15,4 3 4 16,0 10 0-16,0 13 0 16,1 4 0-16,-9-4 4 0,1 10-4 15,-4 0 4-15,-4-3 8 16,-7 4 0-16,-4-5 0 15,-4 1 0-15,0-6-8 16,-3-1 4-16,-8-6-4 16,4-1 0-16,-4-6 4 15,0 4 4-15,0-4-8 16,4 0 0-16,0-4-4 16,-1 1 0-16,9 0 0 15,-1-1 0-15,4 1-4 16,4 3 4-16,-1 0 0 15,5 3 0-15,3 1 0 16,8 6 0-16,-1 3 0 16,1-3 0-16,3 0-12 15,-3 0 4-15,0 0-76 16,-1 3 0-16,5 7-32 0,-12 3 4 16</inkml:trace>
  <inkml:trace contextRef="#ctx0" brushRef="#br0" timeOffset="5268.4241">5625 8640 124 0,'-7'-23'72'0,"-1"13"-76"0,8 10 4 16,-4-6 20-16,-7-4 4 15,4 0 8-15,3 0 0 16,-7 0-20-16,-4 3 0 16,0 4-12-16,0 3 0 15,-4 0 0-15,1 3 0 0,-1 10-4 16,-4 4 0-16,1 3 4 15,0 3 0-15,-1 7 0 16,1-3 4-16,3-1-4 16,4 1 0-16,4-1-4 15,0 1 4-15,3-1 4 16,8-2 0-16,0-1 4 16,4-7 4-16,0-2 0 15,0-4 0-15,3-4-8 16,-3-2 0-16,-1-4-4 15,5-4 4-15,-1-2-4 16,1-1 4-16,-1-3-8 16,1 0 4-16,-1-3 0 15,1 0 4-15,3-4-4 16,0 4 0-16,0-1 16 16,1 1 0-16,-5 3-28 0,1 4 0 15,-1 2 12-15,-3 4 4 16,-1 4-4-16,9-4 0 15,-1 3 0-15,4 0 0 16,4 4-36-16,-1-1 4 16,8 4-128-16,4 0 0 15</inkml:trace>
  <inkml:trace contextRef="#ctx0" brushRef="#br0" timeOffset="6470.8608">7082 8484 156 0,'0'-30'88'0,"0"30"-92"16,7 10 0-16,-3-6 4 15,3 6 4-15,1 10 12 16,-1 3 0-16,5 0-8 16,-9 10 0-16,5 0-8 0,-8-3 0 15,4 4 8-15,-4-5 0 16,3-2 4-16,1-4 4 15,-4-3-8-15,0-3 4 16,-4-4-8-16,1-3 4 16,-1-3-8-16,0-4 4 15,0-3 0-15,-3-7 0 16,3-3 0-16,-3-6 4 16,-1-7 4-16,4-7 0 15,1-4-12-15,-1-5 4 16,4-5-12-16,4 8 0 15,3 3 4-15,4 3 0 16,8 0 4-16,0 7 0 0,-1-1-4 16,5 8 4-16,-4 6-4 15,3 3 0-15,-3 4 0 16,-1 3 4-16,1 3 0 16,-4 4 4-16,-4 10 0 15,-3-1 0-15,-5 4 12 16,-3-3 0-16,-3-1-12 15,-1 1 0-15,-4-1-4 16,1-2 0-16,-4-4-4 16,3 3 0-16,1-3-20 15,3 0 4-15,4-3 8 16,0-1 0-16,4 1 8 16,7-1 0-16,0 1 0 15,4 3 4-15,8-3 0 0,-5 6 0 16,1 0 4-16,7 1 0 15,-11-1 8-15,4 0 4 16,-4 0 8-16,0 1 4 31,-19 6 16-31,-7-4 0 16,-4-3-32-16,-8 1 0 16,-3-4-8-16,-8-4 0 15,-10 1-48-15,-5-4 4 16,1-3-192-16,-1 4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3:30.84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1023 10214 88 0,'0'-6'48'16,"4"2"-24"-16,-4 4 0 0,0 0-20 15,0 0 0-15,4 7 16 16,-4 3 4-16,0 6 0 16,0 4 0-16,-4 7-12 15,0 16 0-15,4 10-4 0,0 7 0 16,0-10 4-1,0-4 0-15,0 1-4 0,0 3 4 16,0-7-8-16,0-3 0 16,4-4-4-16,0 1 0 15,3-8 4-15,1 1 4 16,3-3-52-16,4-4 4 16,3-3-92-16,9-7 4 15,6-6 108-15,1-7 4 16</inkml:trace>
  <inkml:trace contextRef="#ctx0" brushRef="#br0" timeOffset="435.5906">1456 10330 160 0,'-14'-6'88'0,"6"26"-88"16,8-14 4-16,4 8-12 16,0 9 4-16,3 10 0 15,0 4 4-15,5-1 12 16,6 1 4-16,8-1-4 16,1 1 4-16,6-7 8 15,5-7 0-15,-1-3-4 16,12-7 0-16,-5-3 0 0,1-10 0 15,4-10-16-15,3-7 0 16,-3-9 4-16,-1-14 0 16,1-7 0-16,-8-2 4 15,-8-4 12-15,-3-1 0 16,-15 5-16-16,-11 5 0 16,-8 8-8-16,-11 3 4 15,-11 10-8-15,0-1 0 16,-4 11 4-16,-7 6 0 15,-4 14-20-15,-4 6 0 16,0 14-56-16,-4 3 4 16,1 16-92-16,7 11 0 0</inkml:trace>
  <inkml:trace contextRef="#ctx0" brushRef="#br0" timeOffset="981.9485">3440 10221 228 0,'7'-30'128'0,"8"53"-136"0,-11-13 4 0,7 7 4 16,-7 6 4-16,3 14 8 15,1 6 4-15,-1 10-12 16,1 0 4-16,-4 0-8 16,7-3 4-16,-4 3 4 15,1-3 4-15,3 0-68 16,0-1 0-16,8 1-92 16,-4-7 4-16</inkml:trace>
  <inkml:trace contextRef="#ctx0" brushRef="#br0" timeOffset="1609.065">5446 10387 260 0,'-23'-13'140'0,"5"76"-144"15,18-47 0-15,3 4-4 16,5 3 4-16,3 1 4 16,8-4 0-16,3-1 0 0,12-2 4 15,3 3-4-15,4-13 0 16,8-4 4-16,-12-6 0 16,-3-4 16-16,-8-13 4 15,-7-6-4-15,-8-1 0 16,-7-6 4-16,-8 0 0 15,-7-4-20-15,-12 1 4 16,-7 6-12-16,0 3 4 16,-3 10-8-16,-5 8 4 15,5 12-28-15,-1 10 4 16,4 73-196 0,12-6 0-16</inkml:trace>
  <inkml:trace contextRef="#ctx0" brushRef="#br0" timeOffset="1879.1686">7788 10201 448 0,'0'-60'244'0,"15"107"-252"0,-8-24 0 16,8 3 8-16,8 14 0 16,3 13-8-16,0 17 4 15,4 0-88-15,-12 13 0 16,-10 33-144-16,-38 37 4 15</inkml:trace>
  <inkml:trace contextRef="#ctx0" brushRef="#br0" timeOffset="21289.093">-3037 10314 104 0,'-11'-23'56'0,"11"3"-40"0,0 20 0 0,-4 0-4 15,-4 0 4-15,-6 3 28 16,-1 4 0-16,-4 3-32 15,0-4 0-15,-11 11-8 16,-3 9 4-16,-5 11 0 16,1-1 4-16,0 4-8 15,3-3 0-15,0-4-4 16,12 0 4-16,3 0-4 16,4-3 0-1,15 10-8 1,4 0 0-16,7-4-32 15,4-2 0-15,4-1-96 16,7-10 4-16</inkml:trace>
  <inkml:trace contextRef="#ctx0" brushRef="#br0" timeOffset="21649.3524">-2910 10649 136 0,'0'10'76'0,"0"53"-68"0,0-53 4 16,0 3 16-16,0 1 0 15,0 2-24-15,0 8 4 16,4-5-8-16,3 1 4 16,1-3-4-16,3 0 4 15,0-4 8-15,4-6 0 0,0-4 0 16,4-6 4-16,-1-7-8 15,1-4 4-15,3-2 12 16,-7-1 0-16,-4-6-8 16,-7-7 0-16,-4 0-4 15,0-3 0-15,-7 0-16 16,-1 6 4-16,-7 10-4 16,0 4 4-16,-3 10-20 15,3 6 4-15,0 10-60 16,0 7 0-16,4 0-64 15,3 4 4-15</inkml:trace>
  <inkml:trace contextRef="#ctx0" brushRef="#br0" timeOffset="21979.0298">-2548 10579 288 0,'-15'-63'156'0,"-3"97"-204"0,18-21 0 16,0 0 48-16,0 10 0 16,3 1-4-16,1-1 4 15,0 7 0-15,3 3 0 16,4 0 0-16,1 0 4 16,3 4-4-16,3-7 4 15,5-7 8-15,-5-6 4 0,1-7 12 16,-4-10 4-16,0-7-20 15,0-6 4-15,-4-7-12 16,-3-10 4-16,-1-7-12 16,-3-13 4-16,0 1-28 15,-1 5 4-15,-3 5-48 16,0 5 4-16,4 11-72 16,0 7 4-16</inkml:trace>
  <inkml:trace contextRef="#ctx0" brushRef="#br0" timeOffset="22265.082">-2085 10344 200 0,'15'-27'108'0,"-7"40"-116"0,-1-6 4 16,1 0 0-16,-1 9 4 15,-3 21 4-15,0 3 4 16,-1 6-8-16,1 4 0 15,0 6 0-15,-4-3 0 16,4-3 4-16,-1-7 4 16,1-3-4-16,0-3 4 15,0-7-8-15,-4-7 4 16,0-3 0-16,0-7 0 16,0-6-36-16,0-7 4 15,3-7-92-15,1-9 0 0,0-4 104 16,3-20 0-1</inkml:trace>
  <inkml:trace contextRef="#ctx0" brushRef="#br0" timeOffset="22918.6003">-1999 10745 132 0,'-7'-10'72'0,"7"10"-72"0,4 0 0 15,-1-9 20-15,1-5 0 16,0-2 0-16,0-4 0 15,3-4-12-15,0-2 4 0,5-4 0 16,-1-7 4-16,0 8-4 16,0 5 0-16,0 1-8 15,8 7 0-15,-4 2-4 16,0 4 4-16,0 7-4 16,0 10 0-16,4 13 0 15,-1 3 4-15,5 13-4 16,-5-3 4-16,1 4-4 15,-4-4 0-15,0 0 0 16,-4 1 4-16,-3-1 0 16,-5 0 0-16,1 0-60 15,-4-6 4-15,0-4-84 16,-4-6 0-16</inkml:trace>
  <inkml:trace contextRef="#ctx0" brushRef="#br0" timeOffset="23286.1246">-1550 10430 328 0,'0'-76'180'0,"33"76"-188"16,-22 0 4-16,12-4 4 16,3-2 0-16,0 2-4 15,4-2 4-15,0 2-12 16,3 1 4-16,5 3-68 0,3 0 4 15,0 0-88-15,-4 0 0 16</inkml:trace>
  <inkml:trace contextRef="#ctx0" brushRef="#br0" timeOffset="23090.1777">-1416 9945 292 0,'22'-46'160'0,"-10"89"-168"0,-1-23 0 16,0 6 4-16,4 8 4 15,4 2-4-15,-4 11 0 16,0-1 4-16,-4 21 4 15,0-1-4-15,0 7 4 0,-3-3-4 16,-5-11 4-16,-3-5-8 16,0-1 0-16,-3-7-92 15,-5-6 0-15,1-3-20 16,-8-11 0-16</inkml:trace>
  <inkml:trace contextRef="#ctx0" brushRef="#br0" timeOffset="23660.7416">-1024 10516 168 0,'4'14'96'0,"18"22"-96"0,-14-29 4 16,3-1 0-16,4 4 0 15,0-6-4-15,-4-1 4 16,0 0 12-16,1-3 0 16,-1-3-4-16,-4-4 0 0,-3-6 0 15,-4-7 0-15,-4-3-4 16,-3 3 4-16,-1 0 8 16,-3 3 0-16,0 4-16 15,-4 3 4-15,0 0-8 16,0 7 4-16,-4 3 0 15,1 20 0-15,-1 6-8 16,-7 11 4-16,7-1 4 16,4 4 0-16,8-3-4 15,3 3 0 1,26 6 8 0,5-9 0-16,10-4 0 15,-3-10 0-15,-1-6-8 16,5-7 4-16,-5-4-68 0,-3 1 4 15,-4 0-120-15,-7-1 4 16</inkml:trace>
  <inkml:trace contextRef="#ctx0" brushRef="#br0" timeOffset="24140.6069">-788 10530 292 0,'0'-54'160'0,"7"45"-168"15,0 12 0-15,5 3 4 16,3 4 0-16,0 4 0 16,0 9 4-16,-1 4-4 15,5 6 4-15,0 3-4 16,-4-3 4-16,0 1 4 16,0-1 0-16,-4-3 12 15,-4-4 4-15,1 1 12 16,-4-11 4-16,-4-2-24 15,-4-8 4-15,-7-6 4 16,-1-6 0-16,1-4-16 0,0-13 0 16,3-14-8-16,1-16 4 15,7 0 0-15,4 0 0 16,7 0-8-16,4 9 0 16,7 5-36-16,8 9 0 15,4 6-68-15,3 11 4 16,8 3-28-16,-4 4 4 15</inkml:trace>
  <inkml:trace contextRef="#ctx0" brushRef="#br0" timeOffset="24306.6948">26 10599 344 0,'0'-56'188'0,"26"82"-280"16,-15-19 0 0</inkml:trace>
  <inkml:trace contextRef="#ctx0" brushRef="#br0" timeOffset="24400.7427">216 11038 396 0,'0'-30'216'0,"0"3"-208"15,4 24 4-15,4-7-28 16,3 0 0-16,4 3-280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28T17:19:06.817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2 374 56 0,'6'0'36'0,"-9"-3"-28"0,3 3 0 16,0 0 4-16,0 0 0 15,0 3-8-15,0 0 4 16,0 0-8-16,3 0 4 16,1 0 4-16,-1 0 0 15,1 0-8-15,2 0 0 16,1 0 4-16,0 0 0 0,0 3-4 16,3-3 4-16,0 3-4 15,1 0 0-15,2 0 0 16,1 0 4-16,-1 0 0 15,1 0 0-15,7 0-8 16,-4 0 4 0,10 1 0-1,4-4 4-15,-4 0-4 16,0 0 4-16,0 0-8 16,1-3 4-16,-1 3 4 15,7-3 0-15,-3 3-8 16,-1-3 4-16,4 3 4 15,-3-3 4-15,3 0-12 16,0-3 0-16,0 0 4 16,4 0 0-16,-1 0 0 15,4-3 0-15,-7 0 0 16,1-1 4-16,-1 1-4 0,-4 0 4 16,1 3-8-16,0-3 4 15,3 0 0-15,7 0 0 16,-7 0 4-16,0 3 0 15,0 0-8-15,0-3 0 16,0 0 4-16,0 0 4 16,0 0-8-16,4 0 4 15,-4 3 0-15,-3 0 4 16,-1 0-4-16,1-3 0 16,-4-1 0-16,4 1 0 15,0-3 0-15,3 3 4 0,-4 0-4 16,1-3 0-16,0 3 0 15,-1 0 0-15,1 0-4 16,0 0 4-16,0 0 0 16,-1-3 0-16,4 3 0 15,-3 0 4-15,0-3-8 16,-4 2 4-16,0 1 0 16,-3-3 0-16,0 3-4 15,0-3 4-15,0 0 4 16,6 0 0-16,-6 0-8 15,0 3 4-15,3 0 0 16,-3-6 0-16,0 6 0 16,0-7 0-16,0 4-4 15,0 0 4-15,0 3 0 16,3 0 0-16,4 0 0 16,-4 0 0-16,-3 0 0 0,0-3 0 15,-1 0 0-15,-2 3 4 16,-1-3-4-16,-3 3 4 15,0-1 0-15,-3 1 0 16,0-3-4-16,-1 3 4 16,1 0-4-16,0 0 4 15,3 0-4-15,-4 3 0 16,1-3-4-16,-4 3 4 16,0 0 4-16,1 0 0 15,-5-3-24-15,1 6 4 0,-3 0-76 16,-4 6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28T17:27:08.23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-5 744 52 0,'0'6'32'0,"0"-6"4"0,0 0 0 15,0 0-16-15,0 0 4 16,0 0-16-16,0 0 0 15,0 0 0-15,0 0 0 16,0 0-12-16,0 0 4 16,0 0 8-16,0 0 0 0,0 0 4 15,0 0 0-15,4-3-20 16,-1 0 0-16,0-3 16 16,1 0 4-16,-1-3-12 15,1 0 4-15,2 0-4 16,1-3 0-16,3-4 0 15,-3 4 0-15,0 0-4 16,7 0 4-16,-4 0-4 16,4 0 4-16,3 3 0 15,-4 0 4-15,4 0-16 16,0-1 4-16,0 4 4 16,0 0 4-16,0 0 0 15,1 3 0-15,-1-3 0 16,0 3 4-16,0 0 4 15,3 0 0-15,1 0-16 0,2 0 0 16,-2 0 8-16,3 0 0 16,0 0 4-16,-1 0 4 15,1 0-16-15,4 0 4 16,-1 0 4-16,0-3 0 16,0-3-4-16,4 3 4 15,-4 0 0-15,1-1 0 16,2 1 8-16,1-3 4 15,0 0-12-15,-1 0 0 16,1 0 0-16,0 0 0 16,3-3-8-16,-7 0 0 0,0 0 8 15,1-1 0-15,-4 1 8 16,-1 0 0-16,1 0-8 16,0 0 0-16,0-3-12 15,0 0 4-15,3 6 8 16,-3-4 4-16,0 1-8 15,-4 0 4-15,1 0 0 16,-1 3 0-16,1 0-4 16,3 0 0-16,-1 0 4 15,1 0 0-15,4 0 0 16,-1-1 4-16,4 1-8 16,-4 0 4-16,-3 0 0 15,3-3 0-15,0 3 0 16,-3 0 0-16,0 0 0 15,0 0 0-15,-4 0 0 0,1-1 0 16,3 1-4-16,-7 0 4 16,0 0 0-16,0 0 4 15,0 3-4-15,-4-3 0 16,5 3-4-16,-5 0 4 16,1 0 0-16,-1 0 4 15,-2 3-8-15,-5 0 4 16,1 0-16-16,0 0 4 15,-3 0-4-15,-1 3 4 16,0 0-76-16,1 0 4 16</inkml:trace>
  <inkml:trace contextRef="#ctx0" brushRef="#br0" timeOffset="828.1833">12 599 72 0,'7'-9'40'0,"-7"5"-16"16,0 4 4-16,0-3-12 16,0 3 0-16,0-3-12 0,0 3 4 15,3 0-4-15,-3 0 0 16,0 3 4-16,0 0 0 16,0 4-12-16,0 2 4 15,0 3 0-15,-3 3 0 16,0 0 0-16,-1 0 0 15,4-3 0-15,0 3 4 16,4-5-4-16,-1-1 4 16,0-3 4-16,4 0 0 15,3-3-12-15,1 0 0 0,6 0 8 16,0 0 0-16,3-3-20 16,4 0 4-16,0-3-52 15,7 0 0-15,-1-3 20 16,4 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28T17:16:42.77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6744-2801 84 0,'-7'-6'48'0,"-17"0"-44"16,18 6 0-16,-11 0 4 0,3 0 0 15,-3 0 0-15,0 0 4 16,0 3-8-16,0 0 4 16,0 0-4-16,0 0 4 15,0 0-8-15,0 3 0 16,3 3-4-16,0 3 4 15,4 0 0-15,0-3 4 16,3 4-4-16,0-1 4 16,4 0-4-16,-1 0 4 15,1-3 0-15,3 0 0 0,0 3-4 16,3 0 0-16,4 4 0 16,0-4 0-16,0-3 4 15,3 0 0-15,0 0-8 16,-3 0 4-16,7 0 0 15,-4 0 4-15,0 0-4 16,0-3 4-16,1 3 0 16,-1 1 0-16,-3-1 0 15,-4-3 4-15,1 0 4 16,-4 0 0-16,-4 0-8 16,1 0 4-16,-4-3-4 15,-3 0 0-15,-1 0-4 16,-2 0 0-16,-1 0 4 15,-3 0 0-15,0 0-4 16,3 3 4-16,1-6-20 16,3 0 4-16,-1 0-40 0,5 0 0 15,6 0-32-15,0-6 4 16</inkml:trace>
  <inkml:trace contextRef="#ctx0" brushRef="#br0" timeOffset="579.3507">6758-2580 88 0,'10'9'52'0,"14"3"-28"0,-21-15 0 0,4 3-12 16,0-3 0-16,3 0 0 16,0 0 0-16,4-3 0 15,-4 0 4-15,4 0-12 16,0-3 0-16,-1 0-4 16,1-3 4-16,-1 0-4 15,-2-3 4-15,-1-4-4 16,0 1 0-16,-3 0 4 15,3 3 4-15,-6 0-4 16,-4 3 0-16,0-1-4 16,-4 4 0-16,-6 0-4 0,3 3 0 15,-3 3 4-15,-4 3 0 16,-3 0 0-16,0 6 0 16,-3 6-4-16,-4 7 4 15,0-1 0-15,4 3 4 16,-1 0-4-16,1 0 0 15,3 4 0-15,3-4 4 16,4 0-8-16,6-3 4 16,4 0 4-16,4-2 0 15,3-1 0-15,3 0 0 0,0-3-4 16,4-3 4-16,6-3 0 16,1 0 0-16,-1 3-8 15,0-6 0-15,1 0-28 31,-1-3 0-31,1 0-56 0,-1 0 0 0,4-3 56 16,3 3 0-16</inkml:trace>
  <inkml:trace contextRef="#ctx0" brushRef="#br0" timeOffset="1001.257">7160-3062 124 0,'4'-6'68'0,"-4"6"-52"0,-4 0 4 0,1 3-8 16,3 0 0-16,-4 6 4 16,1 4 0-16,-1 5-12 15,1 9 0-15,0 3-4 16,-1 4 4-16,1 8-4 15,-1 1 4-15,4 5 0 16,0-9 4-16,0-2-24 16,-3-1 4-16,3 0-56 15,0-5 4-15,0-4-8 16,0-3 0-16</inkml:trace>
  <inkml:trace contextRef="#ctx0" brushRef="#br0" timeOffset="1548.9577">7344-2610 128 0,'17'12'72'0,"11"-27"-52"0,-22 12 0 16,1 0-4-16,3 0 4 15,4-3-16-15,0 0 0 0,-1 0-4 16,-2-4 4-16,-1-8 0 16,0 3 0-16,4 0 0 31,-8 0 4-31,1 0-8 0,-3 0 4 0,-1-1 0 15,-3 4 4-15,0 0-8 16,0 3 0-16,-7 3 0 16,0 0 0-16,-10 3-4 15,4 3 0-15,-4 3 4 16,-4 0 0-16,-3 6 4 16,1 6 4-16,-1 3-12 15,0 1 0-15,3 2 8 16,4 3 0-16,7-3-4 15,0 7 4-15,3-7-4 16,4 0 0-16,6-3 0 0,4 0 4 16,3 1 0-16,4-7 0 15,3 0-4-15,3-3 0 16,1-3-12-16,-4-3 4 16,0 3-32-16,3-3 0 15,1 0-80-15,-1 0 4 16</inkml:trace>
  <inkml:trace contextRef="#ctx0" brushRef="#br0" timeOffset="1908.7453">7743-2819 128 0,'-7'0'72'0,"-10"3"-56"16,10-3 0-16,1 3 0 15,-1 0 0-15,0 9-12 16,0 3 4-16,0 3-4 16,4 4 4-16,0 2-4 15,-1 0 4-15,4 0-8 16,0 4 0-16,4-4 0 15,-1-3 4-15,4-3 4 16,0 0 0-16,3-2-8 0,0-4 0 16,0-6 4-16,0 0 0 15,8-3-32-15,2-3 4 16,0-3-32-16,1-3 0 16,-1-3-24-16,4-3 4 15</inkml:trace>
  <inkml:trace contextRef="#ctx0" brushRef="#br0" timeOffset="2440.4339">7822-2843 116 0,'10'-13'64'0,"-7"16"-32"0,1-6 0 16,6 3 0-16,3 0 4 0,8 0-28 15,3 0 4-15,3 0-8 16,4 0 0-16,-1 0-4 16,5 0 4-16,-5 0 0 15,1 0 0-15,0 0-44 16,-1 0 0-16,-2 0-92 15,-5 0 4-15</inkml:trace>
  <inkml:trace contextRef="#ctx0" brushRef="#br0" timeOffset="2206.0405">8043-3162 148 0,'-3'0'80'0,"-7"19"-60"15,6-13 4-15,1 6-12 16,-4 6 0-16,3 6-4 16,4 6 0-16,0 4-8 15,0 5 4-15,0-2 0 32,4 5 4-32,-4 6-8 0,7-2 4 0,-4-7-4 15,1 1 4 1,-8-1-120-1,-6-3 4-15,3-5 64 16,0-4 0-16</inkml:trace>
  <inkml:trace contextRef="#ctx0" brushRef="#br0" timeOffset="3471.9511">8974-3025 148 0,'-10'-12'80'0,"-4"2"-72"0,7 7 4 16,0 0 0-16,-3 0 0 15,-3 0-8-15,-4 3 0 16,-4 0 0-16,-3 3 4 16,0 3-12-16,-6 4 4 0,2 2 0 15,1 6 0-15,-4 12 0 16,1 0 4-16,-1 10-4 16,0 8 4-16,1 4-8 15,2-1 4-15,8-2 4 16,6-4 0-16,7-2 0 15,7-7 0-15,4-3 0 16,6-5 4-16,11-7-8 16,-1-9 0-16,4-3 4 15,0-3 4-15,0-6-4 16,-4-6 0-16,-3-3-4 16,-3 0 4-16,-4-6-4 15,0-3 0-15,-3-1 0 16,-4 1 0-16,-3 3-4 15,0 0 4-15,0 3-4 16,-3 6 0-16,3 0 4 0,0 6 0 16,-3 0 0-16,3 0 0 15,0 0 0-15,0 3 4 16,3-3-4-16,7 0 4 16,4 0 0-16,3-3 0 15,3 0-8-15,1 0 0 16,6 0-24-16,-3 0 0 15,0-3-64-15,-7-4 4 16,-3-2 40-16,6 0 0 16</inkml:trace>
  <inkml:trace contextRef="#ctx0" brushRef="#br0" timeOffset="4113.3854">9134-3010 148 0,'-3'0'80'0,"6"12"-60"16,-6-9 0-16,-1 3-12 15,4 3 4-15,0 6-4 16,4 4 0-16,-4 2-4 15,3 3 0-15,4 9-4 16,3 7 0-16,-3-4 0 16,3 0 4-16,-6 1 0 15,-1-7 0-15,-3 0 0 0,0 1 4 16,0-7-8-16,-3-6 0 16,-1-3 8-16,-3-3 0 15,-3-9-8-15,3-6 4 16,-3-3-4-16,3-15 0 15,4-12 4-15,3-7 0 16,0-2-8-16,3-7 0 16,1 4 4-16,3 0 0 15,3 5-8-15,3 4 4 16,1 2 0-16,3 7 4 0,0 3 0 16,4 3 0-16,-4 6-8 15,3 5 4-15,4 4 4 16,0 3 0-16,3 3-4 15,-3 6 0-15,-4 1 4 16,-2 5 4-16,-5 3-4 16,-3 6 0-16,-6 0 4 15,-4 0 0-15,-10 1-4 16,-4-1 0-16,-7 0 4 16,1 0 0-16,-11-3 0 15,4-2 4-15,0-1-8 16,-4-6 4-16,4-3-4 15,3-3 0-15,3 0-8 16,4-3 0-16,4 0-44 16,6 0 4-16,4-3-68 0,6 0 0 31</inkml:trace>
  <inkml:trace contextRef="#ctx0" brushRef="#br0" timeOffset="4942.7553">9564-2459 140 0,'7'3'76'0,"10"-6"-40"0,-17 0 0 16,6 0-32-16,15 0 0 16,-4 0 0-16,7 0 4 15,3 0-8-15,0-6 4 16,1 3-40-16,-1 0 4 15,-3-3-88-15,0 0 4 16</inkml:trace>
  <inkml:trace contextRef="#ctx0" brushRef="#br0" timeOffset="4707.976">9605-3050 148 0,'0'-3'80'0,"0"-3"-56"0,0 6 0 0,3-3-8 16,4 0 0-16,3 3-8 16,4 0 0-16,3 0-8 15,0 0 4-15,10 0-4 16,-6 0 4-16,-1 0-16 15,-3 0 4-15,4 3-48 16,-8 0 0-16,1 0-40 16,-1 6 0-16</inkml:trace>
  <inkml:trace contextRef="#ctx0" brushRef="#br0" timeOffset="4457.5628">9625-3053 156 0,'10'-6'84'16,"1"9"-60"-16,-11-3 4 0,0 3-20 15,6 3 4-15,-2 7-4 16,3 2 0-16,-1 6-4 16,-2 3 0-16,9 0 0 15,-6 4 0-15,0-1-4 16,0 6 0-16,0 4 8 16,-4-7 0-16,-3 0-8 15,4-2 4-15,-4-4-16 16,-4-3 0-16,1-3-16 15,-4-3 4-15,0 1-28 16,0-7 0-16,0-6-36 16,7-6 0-16</inkml:trace>
  <inkml:trace contextRef="#ctx0" brushRef="#br0" timeOffset="5333.8027">10143-3053 124 0,'-3'3'72'0,"-4"22"-52"15,0-19 4-15,4 9-20 16,3 3 4-16,0 6 8 16,0 1 0-16,3 5-4 15,8 0 4-15,-5 1-12 16,5 5 4-16,6-9 0 15,6-6 0-15,1-5 0 16,4-4 0-16,2-6 0 16,1-9 4-16,0-9-4 0,-4-4 4 31,4-26 12-31,-11-10 4 16,-10 1-24-16,-10-4 0 15,-13-2-8-15,-18-1 4 16,0 10-8-16,7 5 4 15,-6 10 4-15,-4 18 0 16,-7 12-64-16,-4 12 4 16,5 12-92-16,-1 12 0 0</inkml:trace>
  <inkml:trace contextRef="#ctx0" brushRef="#br1" timeOffset="500716.3045">11129-3259 56 0,'3'-6'36'0,"0"-3"-20"16,-3 9 4-16,0 0-8 16,0 0 4-16,0 0-12 15,0 0 4-15,-6 0 0 16,-1 0 4-16,-3 0-4 16,-4 0 4-16,0 0 0 0,1-3 4 15,-1 6-20-15,0 0 0 16,-3 0 4-16,4 0 4 15,-1 0-4-15,0 3 0 16,1 0 0-16,-1 1 4 16,4 2-4-16,0 0 0 15,3 0-4-15,0 0 4 16,0 0 4-16,4 3 0 16,3 3-8-16,0-3 4 15,3 0 0-15,4 1 4 16,0-1-4-16,0-3 0 0,3-3 4 15,0 0 0-15,4 0-4 16,-1 0 0-16,1-3-4 16,0 0 4-16,3 3 0 15,0-3 4-15,-4 0-4 16,5 3 0-16,-8-3-4 16,7 3 4-16,-7 0 0 15,0 1 0-15,-3-4 0 16,-4 3 0-16,1 0 0 15,-4 0 0-15,0 0 16 16,-4 0 0-16,-2 3-12 16,-1-3 4-16,-3 0-8 15,-1 0 4-15,-2 0 0 16,3 0 0-16,-8 0-4 16,8-3 0-16,0 0 4 15,0 0 0-15,0-3-8 0,3 0 0 16,7 0-28-16,-7-3 0 15,7 0-52-15,7-3 4 16,0 0 48-16,3 3 0 16</inkml:trace>
  <inkml:trace contextRef="#ctx0" brushRef="#br1" timeOffset="501231.9562">11395-3274 112 0,'0'-9'64'0,"0"3"-48"16,-4 0 4-16,4 6-12 16,0 0 4-16,0 3-4 15,0 0 0-15,-3-3 4 0,3 3 0 16,-4 3-8-16,-2 0 0 15,6 3-4-15,0 3 4 16,-4 1 0-16,4 5 0 16,-3 0-4-16,-1 6 4 15,4-3-4-15,0 1 4 16,0-1-8-16,0 0 4 16,0 0 4-16,0-3 4 15,0 1-8-15,0-1 0 16,0 3 4-16,0-6 4 15,0-3-16-15,0 0 4 0,0 1-36 16,0-4 0-16,0 0-64 16,0 0 4-16,0 0 92 15,4-3 0-15</inkml:trace>
  <inkml:trace contextRef="#ctx0" brushRef="#br1" timeOffset="501591.3626">11528-3068 104 0,'3'0'60'0,"0"0"-40"0,-3 0 4 15,0 3-8-15,0 0 0 16,0 3 0-16,-3 3 4 16,3 4-20-16,-3 2 0 15,-1 6 4-15,4-3 0 16,-3 0 0-16,3 1 0 16,0-4 0-16,0 0 0 15,3 0 0-15,1-3 0 16,-1-3-4-16,0 0 0 15,1-3-44-15,-1 0 0 0,-3-3-64 16,7 0 4-16</inkml:trace>
  <inkml:trace contextRef="#ctx0" brushRef="#br1" timeOffset="501825.7512">11640-3113 128 0,'0'-27'72'0,"-10"20"-60"16,10 7 0-16,0 0-12 15,0 0 4-15,0 0-4 16,0 0 4-16,0 0-24 0,0 0 0 15,3 4-72-15,1 5 0 16</inkml:trace>
  <inkml:trace contextRef="#ctx0" brushRef="#br1" timeOffset="502341.4113">11961-3440 104 0,'-4'-4'60'0,"1"35"-52"0,-1-22 4 0,1 12-4 16,-4 12 4-16,7-2-8 15,-3 5 4-15,3 0-4 16,0-2 0-16,0 2 0 15,0-2 0-15,0-4-4 16,-4 0 0-16,4-6 8 16,-3-2 0-16,-1-4 4 15,-2 0 0-15,-1-6-8 16,0-6 0-16,0-3-4 16,0-3 0-16,-3 0 4 15,0-3 0-15,-4 0 0 16,7 0 4-16,-3-3-4 15,0 3 0-15,3 0-4 0,-3 0 0 16,7-3-4-16,-4 6 4 16,0 6 4-16,-3 0 0 15,-1 3 0-15,1 0 0 16,0 3-4-16,3 0 0 16,7 1 4-16,7-1 0 15,-4 0 0-15,11 0 0 16,0-3 0-16,3-3 0 15,10-3-52-15,-3-3 0 16,3 0-24-16,0-3 0 0,4-3 24 16,-4 0 0-16</inkml:trace>
  <inkml:trace contextRef="#ctx0" brushRef="#br1" timeOffset="502732.0631">12186-3050 128 0,'10'0'72'0,"-3"7"-52"16,-1-7 0-16,-2 0-8 16,-4 0 0-16,10 0-8 15,7 0 4-15,-7 0-4 16,4 0 0-16,-4-4 0 16,0 1 0-16,1 0 0 15,-1 0 0-15,-3 0 0 16,3-3 4-16,-10-3-12 15,7 0 0-15,-7 0 4 0,-7 0 0 16,-3 0-4-16,6 3 4 16,-9 0 4-16,-1 6 4 15,-3 3-4-15,3 3 4 16,-6 0-4-16,3 0 4 16,7 3-4-16,-1 3 0 15,5 3 0-15,2 3 0 16,4 1 0-16,4-1 0 15,2 3 0-15,5-3 4 16,-1-3 0-16,17 1 0 0,-10-7-12 16,10 0 0-16,1-3-100 15,-1-3 4-15,0 0 12 16</inkml:trace>
  <inkml:trace contextRef="#ctx0" brushRef="#br1" timeOffset="503670.3792">12683-3271 108 0,'11'-21'64'0,"16"-3"-36"0,-27 18 4 15,0 0-4-15,0 0 4 0,7 0-20 16,-4-1 4-16,0 4-16 31,1 3 4-31,-4 6 0 0,0 4 0 0,0 5-4 16,0 6 4-16,0 3-4 15,0 7 4-15,0-4-4 16,0 0 0-16,0 6 4 16,0-2 4-16,10-4-8 15,-3 0 4-15,-4 1 8 16,1-4 0-16,-1 0-36 16,4-6 4-16,-7 0-40 15,0-2 0-15,0-4-44 16,3-3 0-16</inkml:trace>
  <inkml:trace contextRef="#ctx0" brushRef="#br1" timeOffset="504452.8593">13212-3265 104 0,'-10'-21'56'0,"10"-6"-36"0,-4 21 4 0,-3 0-8 16,1 0 4-16,-5 0-16 16,1 3 4-16,-7 3 4 15,7 0 4-15,-7 6-4 16,0 0 0-16,-4 6-16 16,4 0 4-16,0 3 0 15,4 0 0-15,-1-3 4 16,4 0 4-16,-1 4-12 15,11-1 4-15,0 3 0 0,0-3 4 16,11 3 0-16,-5-3 0 16,5 1-4-16,-1-4 4 15,4 0-8-15,-1-3 4 16,1 3 0-16,-1-3 0 16,-2 0-4-16,-4 0 4 15,3 0-4-15,3 0 4 16,-9 4 0-16,6-1 0 15,-3 0 0-15,-4 3 4 16,1-3-4-16,-4 0 4 0,-4 3-4 16,1-2 4-16,-4-1-4 15,-3 0 0-15,0 3 8 16,-1-3 0-16,-2 0-4 16,2-3 0-16,-2 0 4 15,-1-3 0-15,4-3-4 16,7 0 0-16,-4-3 0 15,0 0 4-15,4-3-8 16,-4-3 4-16,7 0 0 16,7-6 4-16,-4 0 0 15,7-3 0-15,-3-3-8 16,10-3 4-16,-7-1-4 16,11-5 4-16,-4-3-4 15,-4 2 4-15,1 4-4 16,-4 3 4-16,4 0-96 15,-4 3 4-15,0 5-36 0,1-2 4 16</inkml:trace>
  <inkml:trace contextRef="#ctx0" brushRef="#br0" timeOffset="628541.6698">8006-1952 116 0,'0'0'64'0,"3"-19"-48"16,-3 19 4-16,0 0-8 16,0 0 0-16,0 0-8 15,0-3 0-15,3 3 8 16,-3 0 4-16,0 0-16 0,4 3 4 16,3 3-4-16,-4 0 0 15,-3 7 0-15,4-4 4 16,-1 0-4-16,0 0 0 15,1 3-4-15,-1 0 0 16,1 3 8-16,-1 0 0 16,-3 1-4-16,0-1 0 15,0 0 0-15,0 0 4 16,0 0 0-16,0-3 0 16,0 0-8-16,0-2 4 0,-3-1 4 15,-1-3 0-15,1 0 0 16,-1-3 0-16,4-3-4 15,-3-3 4-15,0-3-4 16,3-3 0-16,0-4-4 16,0-5 0-16,3 3 4 15,0-6 4-15,4-6-4 16,3-1 0-16,1 1-4 16,-1-6 4-16,0-4-4 15,4 4 0-15,-1 3 0 16,1 2 0-16,0 4 0 15,-1 0 4-15,1 0 0 16,0 6 0-16,-1 2-8 16,1 4 4-16,-1 3 4 15,1 3 0-15,0 3 0 16,-1 3 0-16,1 3 0 0,3 6 0 16,-7 3 0-16,-3 3 0 15,-4 4 4-15,1 2 0 16,-4-3 0-16,-4 0 0 15,-2-3-4-15,-5 1 0 16,-6-1 4-16,4 0 4 16,-4-3-8-16,3 0 4 15,0-3-8-15,1-3 4 16,-1 0 0-16,4 0 0 16,0 0-36-16,-1-3 4 0,5 0-80 15,-1 1 0-15,7 2 112 16,7 3 0-16</inkml:trace>
  <inkml:trace contextRef="#ctx0" brushRef="#br0" timeOffset="629291.7206">8476-2168 80 0,'-3'0'44'0,"3"-3"-24"0,0 3 0 15,0 0-4-15,-4 3 0 16,1 3 0-16,0 4 0 16,-1 2-8-16,1 9 0 0,-4-3-8 15,3 3 0-15,1 0 4 16,0 1 0-16,3-1-4 15,-4 0 4-15,4-3 0 16,0 0 0-16,4 4-4 16,-1-4 0-16,0-3 4 15,4 0 0-15,0 0-8 16,0 0 4-16,-4 1 4 16,4-4 0-16,0 0-12 15,0 0 4-15,0 0 8 16,-1 0 0-16,1 0-4 15,0-3 4-15,0-2-4 16,0-4 0-16,3-3 0 16,4 0 4-16,-4-3 0 15,3-7 0-15,-2-2 4 16,2 0 0-16,-2-3-4 0,2 0 4 16,1-3-4-16,-1 0 0 15,-2-4-4-15,-1 4 0 16,0-3 0-16,-3 3 0 15,0-4 0-15,0 1 4 16,-1 3-4-16,1 3 0 16,0 0 0-16,0-3 0 15,-4 2 0-15,1 1 0 16,2 0-20-16,-2 0 4 16,-1 3-28-16,1 0 4 15,-1 3-52-15,1 0 0 0,-1 3 84 16,0 2 0-16</inkml:trace>
  <inkml:trace contextRef="#ctx0" brushRef="#br0" timeOffset="629838.6329">8974-2268 136 0,'3'-6'76'0,"-6"3"-60"0,3 3 0 15,0 0-8-15,0 3 4 16,0 3-12-16,0 3 0 15,0 4 4-15,0 2 0 16,0 6 0-16,0 0 0 16,0 3-4-16,-3 1 0 15,3 5 0-15,0-3 4 16,0 0-8-16,0-2 4 16,0-4 0-16,3-3 4 15,-3 0-4-15,3-3 4 16,4 1 0-1,3-4 0-15,-3-3 0 16,3-3 0-16,1 0 0 16,-1-3 0-16,0 0-4 15,4 0 0-15,-7-3-4 16,6 0 4-16,-3 0 0 16,1 0 4-16,-5 0-4 15,1 3 0-15,4-3 0 16,-1 0 0-16,0 0-16 15,0 0 4-15,-3 0-40 16,0 3 4-16,-4 0-40 16,4 0 4-16</inkml:trace>
  <inkml:trace contextRef="#ctx0" brushRef="#br0" timeOffset="630369.9223">9332-2295 112 0,'0'-3'64'0,"-4"9"-44"0,4-3 0 0,0 0-4 16,0 3 0-16,0 3 0 16,0 0 0-16,0 4-12 15,0 2 0-15,0 6-4 16,0 0 4-16,4 3-4 16,-1 1 0-16,4 2 0 15,-3-6 0-15,-1 0 0 16,4 1 4-16,-4-4-4 15,4 3 4-15,-4-3-4 16,1-3 4-16,-1 0-8 16,1-2 4-16,2 2 4 15,-2-6 4-15,3 0-4 16,-4-3 4-16,4 0-4 16,0-3 0-16,0 0-4 0,3-3 4 15,0 0-8-15,0 0 4 16,0-3 0-16,1 0 4 15,-1 0-4-15,0 0 0 16,0 0-28-16,-3 3 0 16,0 0-72-16,0 0 4 15,0 3 56-15,-4 3 4 16</inkml:trace>
  <inkml:trace contextRef="#ctx0" brushRef="#br0" timeOffset="632416.9458">9959-1995 96 0,'4'12'52'0,"-1"-12"-24"16,-3 0 0-16,3 0-16 15,1 0 4-15,3 0-8 16,3 0 0-16,4-3 4 16,-1-3 4-16,8 0-12 15,-1-6 0-15,1 0-4 16,-1-6 4-16,4-4-4 15,3 4 4-15,-6 0-4 0,-4 0 4 16,-4-3-4-16,-6 6 0 16,3-1 0-16,-6 1 0 15,-4 3 0-15,-4 0 4 16,-6 3-12-16,7 3 4 16,-8 3 4-16,-2 3 0 15,-1 3-4-15,-3 3 4 16,0 3 0-16,-3 6 0 15,3 6 0-15,3 1 4 16,0 5-12-16,4 0 4 0,3-3 4 16,0 1 0-16,7-1 0 15,7-3 0-15,0-3 4 16,0-3 4-16,7-3-8 16,-1 1 4-16,4-7-4 15,7-6 4-15,-3-6-4 16,13-3 4-16,-4-4 0 15,-2-2 4-15,-1-3-4 16,0 0 0-16,-6 3-4 16,-4 3 0-16,-4 3-4 15,1 2 0-15,-7 1 0 16,0 6 4-16,-4 9 4 16,0 4 0-16,-3 2-8 15,0 0 4-15,0 3-4 16,-3-3 4-16,0 0 0 15,3-2 4-15,0 2 0 0,0-6 4 16,0-3-8-16,3-3 4 16,4-3-4-16,6-6 0 15,-2-6 0-15,2-3 0 16,1-4 0-16,3-8 4 16,-3 0-4-16,6 0 0 15,-3 2-4-15,0 4 0 16,-3 3 0-16,-1 3 4 15,1 6 0-15,0 3 4 16,-4 3-4-16,0 6 0 16,-3 6 0-16,0 6 0 0,0-3 4 15,-1 3 4-15,1 0-8 16,0 0 0-16,-3 1-20 16,-1-1 0-16,0 0-32 15,-3 3 4-15,0 0-48 16,7-3 0-16</inkml:trace>
  <inkml:trace contextRef="#ctx0" brushRef="#br0" timeOffset="632916.9772">10863-2204 64 0,'-14'0'40'0,"-10"0"-16"0,17 0 0 15,1 3-12-15,-1 3 0 16,0 9 0-16,0 3 0 16,0 4-8-16,0 5 4 15,1-3-4-15,6-3 0 16,0 1 4-16,0-1 0 15,0-6 0-15,0-3 0 16,10-3 8-16,0-6 0 16,14-12 0-1,-4 0 4-15,-3-6-16 16,1-6 4-16,-5-1-4 16,1 4 0-16,-4 3-4 15,0 3 4-15,-3 3-8 16,3-3 4-16,-6 9-4 15,-1 12 0-15,1 3 4 16,-1 0 0-16,0 3 4 16,-3 3 0-16,11 1 0 15,-5-1 4-15,1-3-24 16,7 0 0-16,-4 0-28 16,-3-3 4-16,10 0-32 15,-7-5 4-15,7-1 24 16,-7-3 4-16</inkml:trace>
  <inkml:trace contextRef="#ctx0" brushRef="#br0" timeOffset="633449.669">11275-2456 140 0,'4'0'76'0,"9"10"-68"0,-13-7 4 16,0 6 12-16,4 6 0 15,-4 6-24-15,7 3 4 0,-4 4 0 16,-3-1 4-16,7 3-8 16,-4 3 4-16,1 1 0 15,-1-7 0-15,-3-3-4 16,0-2 4-16,0-4 4 15,0-3 0-15,0-6-8 16,0 0 0-16,0-9 0 16,7-9 0-16,-4-3 0 15,4-3 0-15,0 0 0 16,3-1 0-16,-3 1-4 16,7 3 0-16,-4 0-4 15,3 3 4-15,1 3 8 16,0 3 4-16,-1 3-4 15,1 3 0-15,-11 0 0 16,8 3 0-16,-8 3 4 16,-3 6 0-16,0 3-12 0,-3 1 4 15,-8 2 0-15,5 0 4 16,-8-6-4-16,7 3 4 16,4 0 0-16,-4-2 0 15,-3-4-16-15,-1 0 0 16,1-3-20-16,-3-3 0 15,-1-3-68-15,0 0 0 16,4-3 64-16,3 0 0 16</inkml:trace>
  <inkml:trace contextRef="#ctx0" brushRef="#br0" timeOffset="633729.9319">11739-2650 192 0,'10'19'108'0,"-3"26"-92"16,-7-30 0-16,0 7-8 16,0 2 4-16,0 9-12 15,0 6 0-15,0 1-8 16,0-1 4-16,-7 10-44 15,7 2 0-15,0-8 0 16,0-4 4-16,0-6-20 0,0-5 4 16,0-7 48-16,0-9 4 15</inkml:trace>
  <inkml:trace contextRef="#ctx0" brushRef="#br0" timeOffset="634058.0838">11875-2098 64 0,'11'3'36'0,"6"-3"0"0,-14 0 0 15,0-6-20-15,1 0 4 16,6-3-4-16,0-3 0 16,-3 3 8-16,7-3 4 15,-4-4-20-15,4 1 4 0,-1-3-4 16,-3 0 4-16,1-3-12 16,-4-1 0-16,-4 1 0 15,-3 3 0-15,-3 0-4 16,-1 9 0-16,-3 3 4 15,-6 6 0-15,6 3 4 16,-14 9 0-16,11 6 0 16,0 0 0-16,3 10 0 15,4 2 4-15,3 3-8 16,3-3 0-16,4-2 4 16,0 5 0-16,6-9-8 15,11-2 4-15,4-7-56 16,2-6 4-16,4-6-68 15,0 0 4-15</inkml:trace>
  <inkml:trace contextRef="#ctx0" brushRef="#br0" timeOffset="640637.8502">7542-1228 52 0,'7'6'28'0,"-11"-9"4"0,4 3 0 0,0 0-16 15,4 3 0-15,-1 0 0 16,1-3 0-16,2 0-12 16,5 0 4-16,-1 0-4 15,4 0 4-15,-1 0-8 16,4 0 4-16,0 0-4 16,0-3 0-16,0 0 0 15,-3 0 4-15,0 0-4 16,-1-3 4-16,-3 3-4 15,1-6 0-15,-1 3 16 0,4 0 4 16,-8-1-24-16,-2-2 4 16,3 0-4-16,-4 0 4 15,-3 0-12-15,0-3 0 16,-3 0 12-16,3 0 4 16,0 0 4-16,-4 2 4 15,1 1-24-15,-1 0 0 16,-2 3 4-16,-5 6 4 15,1 0 8-15,0 3 4 16,0 3-12-16,-1 3 0 0,1 4 4 16,0-1 0-16,0 3-4 15,0 0 4-15,3 0 0 16,0 3 0-16,3 1 0 16,1 2 0-16,3 0 0 15,0 0 0-15,3 0-4 16,1 1 0-16,3-4 8 15,0 0 4-15,3-3-8 16,0-3 0-16,0-3 4 16,0 0 0-16,4 0 4 15,0-5 4-15,-1-8-24 16,8 1 4-16,-1-9 16 16,-3 0 4-16,4-3-12 15,-1 0 0-15,-3-3 0 16,0 0 0-16,0-1 4 15,0 4 0-15,-3-3-4 0,0 3 0 16,-1 0-4-16,-2 0 0 16,-1 2-4-16,0 4 0 15,-3 3 4-15,0 3 4 16,-1 3-4-16,5 0 4 16,-8 3 0-16,1 3 4 15,-1 0-4-15,0 4 0 16,1-1 8-16,-1 3 4 15,-3 0-24-15,4-3 0 16,-4 0 24-16,3 0 0 0,0-3-12 16,1-3 0-16,-4 0 0 15,3-3 0-15,1 0 4 16,2-3 0-16,-2-3-4 16,6-3 0-16,-3 0-4 15,3 0 4-15,0-3 4 16,1-6 0-16,-1 5-12 15,0 4 4-15,0 0 4 16,0 0 0-16,1 3-12 16,-1 0 0-16,0 3 24 15,-3 0 0-15,0 6-16 16,0 0 4-16,-1 0-8 16,-2 3 4-16,-1 0 12 15,1 3 4-15,-1 0-8 16,-3 0 0-16,3 1-8 15,-3 2 4-15,4-3 0 16,-4 0 4-16,3 0-4 0,-3-3 0 16,0 0-16-16,4 0 0 15,-1 0-64-15,1-3 0 16,-1 0 40-16,4 0 0 16</inkml:trace>
  <inkml:trace contextRef="#ctx0" brushRef="#br0" timeOffset="641281.913">8510-1337 92 0,'-7'-12'52'0,"1"-1"-24"16,2 10 4-16,1 0-16 15,-4 0 0-15,0 0-16 16,-3 3 4-16,0 0-4 15,-1 3 4-15,-2 3 8 16,3 4 0-16,-1 2-16 0,1 3 4 16,3 0 0-16,1 0 4 15,2 0 0-15,1 0 0 16,3 1-4-16,0-1 0 16,3-3 0-16,4-3 4 15,3-3-4-15,7-3 0 16,0-3 4-16,4-3 0 15,-1-3-4-15,1-3 0 16,-1 0 4-16,-3-6 4 16,4-1 0-16,-8 1 0 0,-3 0-4 15,1 0 0-15,-8 0 0 16,4 0 0-16,-4 6-4 16,1 0 0-16,-4 5-4 15,3 4 0-15,-3 4 4 16,0 5 4-16,0 0-4 15,0 3 4-15,4 0-4 16,-1 0 0-16,0 0 0 16,1 0 4-16,3 3-12 15,-1-2 4-15,1 2-24 16,3-3 0-16,-3-3-32 16,3 0 4-16,1-3-16 15,-1 0 0-15</inkml:trace>
  <inkml:trace contextRef="#ctx0" brushRef="#br0" timeOffset="641889.5196">8793-1613 108 0,'7'-12'60'0,"0"3"-40"0,-7 6 4 16,7 3-12-16,-4 0 0 0,0 3-4 16,1 3 0-16,3 3-8 15,0 9 0-15,-1 9 8 16,1 1 0-16,0-1-4 16,0 0 0-16,0 7-8 15,-1-4 4-15,-2 0 0 16,-1-6 4-16,1-2-4 15,-1-4 0-15,1 0 8 16,-1-3 0-16,0-3-8 16,1-3 0-16,-1-3 0 15,1-3 4-15,-1-3-4 16,4-3 0-16,0 0 0 16,3-6 0-16,-7 0-4 15,4 0 0-15,0 0 4 16,0 0 0-16,3 3 0 0,-3 0 0 15,3 0-4-15,-3 3 4 16,0 0-4-16,-1 6 4 16,1 0 4-16,0 0 4 15,-4 3 0-15,4 0 0 16,-3 0-8-16,-1 0 4 16,-3 3 4-16,-3-3 0 15,-1 3-8-15,-3 0 4 16,1 0-4-16,-1 1 0 15,0-1 4-15,0 0 0 16,4-3-4-16,-4 0 4 0,4-3-36 16,-4 0 4-16,0 0-36 15,4-3 0-15,3 0-12 16,0 0 0-16</inkml:trace>
  <inkml:trace contextRef="#ctx0" brushRef="#br0" timeOffset="642155.1594">9199-1683 132 0,'7'-12'72'0,"3"21"-36"15,-7-6 4-15,-3 6-36 0,7 3 4 16,-3 7-4-16,2 5 4 16,-2 9-4-16,3 1 0 15,-4-1-36-15,0 3 0 16,-3-2-52-16,0-1 4 16,0-6 44-16,4 0 0 15</inkml:trace>
  <inkml:trace contextRef="#ctx0" brushRef="#br0" timeOffset="642545.8133">9461-1225 100 0,'14'-9'56'0,"7"-15"-32"16,-18 17 4-16,0-5-12 15,1-3 4-15,-1 0-4 16,1 0 4-16,-1-3-12 16,-3 0 0-16,0-1-8 15,-3 1 0-15,-1 3 0 16,-3 0 0-16,1 6-4 16,-5 6 0-16,1 6 8 15,0 3 4-15,0 9-8 16,-1 3 0-16,1 0 4 15,0 4 0-15,3-1-4 0,0 0 0 16,4 0 4-16,3 3 4 16,3 4-8-16,1-7 0 15,3-3 0-15,3 0 4 16,3-6-20-16,4-2 0 16,1-4-60-16,-1-3 0 15,3-3 8-15,7 0 4 16</inkml:trace>
  <inkml:trace contextRef="#ctx0" brushRef="#br0" timeOffset="644140.6751">7654-1546 60 0,'11'0'36'0,"-15"-6"-12"15,4 6 0-15,-3 0-4 16,-1 3 0-16,-2 6-4 15,-5 3 0-15,1-3-4 16,0 6 4-16,0 3-4 16,-4 0 0-16,0 4-8 0,-3 8 4 15,4-3-8-15,-1 4 4 16,1 2 0-16,-1 3 0 16,4 1 0-16,-1 2 0 15,11-3-8-15,7-2 4 16,0 5 0-16,3 0 4 15,4-5 0-15,6-4 4 16,4-3-44-16,4-2 0 16,-1-4-80-16,7 0 0 15</inkml:trace>
  <inkml:trace contextRef="#ctx0" brushRef="#br0" timeOffset="645546.0258">9796-1380 96 0,'10'0'52'0,"-7"-3"-28"15,-3 3 0-15,0 0-12 16,0 0 0-16,0 0 0 15,4 0 0-15,-1 3 4 16,0 0 0-16,1 0-12 16,3 3 0-16,-1 0 0 15,1 4 0-15,4-1-4 0,2 3 0 16,-3 0 0-16,1 0 4 16,2 0-8-16,-2 0 4 15,-1 0 4-15,-3-2 0 16,-1-1-4-16,-2 3 4 15,-1-6-4-15,1 0 0 16,-4 0 4-16,0-3 4 16,-4 0-8-16,1-3 0 15,3 0 4-15,0 0 0 16,-4-3 0-16,4-3 0 0,0-3-4 16,0 0 4-16,0-9-4 15,4 2 0-15,-1 1-4 16,1 3 4-16,2-6 0 15,1 3 0-15,0 0 0 16,0 2 0-16,0-2 0 16,0 3 4-16,-1 3-8 15,1 0 4-15,0 3-4 16,0-3 4-16,-4 6 0 16,7 0 0-16,-3 3-4 15,0-3 4-15,-4 0 0 16,4 0 0-16,-3 0 0 15,-1 3 4-15,1 0-8 16,-1 0 4-16,0 3 0 16,1 0 4-16,-4 0-12 15,0 0 4-15,0 0-8 16,0 0 0-16,0 3-20 0,0-3 0 16,0 0-28-16,7 0 0 15,-4 0 12-15,0 0 0 16</inkml:trace>
  <inkml:trace contextRef="#ctx0" brushRef="#br0" timeOffset="646155.4437">10147-1371 104 0,'7'6'60'0,"-1"-3"-40"16,-6-3 0-16,0 0-12 16,4 0 4-16,-1 0-4 15,-3 0 0-15,4 0 8 16,-1-3 4-16,4-3-20 15,3 0 0-15,4-3 4 16,-1-3 4-16,4 0-8 16,0-6 0-16,0 0-4 15,-3-4 4-15,0 4 4 16,-4 0 0-16,0 3-8 0,-3 0 4 16,-4 3 0-16,-3 0 0 15,-3-1 0-15,-4 4 4 16,-3 3-8-16,0 3 4 15,-4 3 0-15,0 0 4 16,1 3-4-16,-1 6 0 16,1 6 4-16,-1 4 4 15,0-1-8-15,1 3 4 16,2 3 0-16,1-2 0 16,-3 2-4-16,9 0 0 15,-3-3 0-15,4-3 4 0,3 1-4 16,3-4 4-16,1 0 0 15,-1-3 0-15,1 0-4 16,9-3 0-16,-3 0 0 16,4-3 4-16,0 0-4 15,-1-3 0-15,1 1-28 16,0-1 0-16,-1 0-32 16,1-3 0-16,0 0-16 15,-1 0 4-15</inkml:trace>
  <inkml:trace contextRef="#ctx0" brushRef="#br0" timeOffset="646749.233">10600-1595 96 0,'0'-12'56'0,"-7"6"-32"0,7 6 0 16,-3-3-8-16,-7 3 4 0,3 3-20 15,-7 0 0-15,4 3 8 16,0 6 0-16,-4 0 0 16,7 0 4-16,-3 4-12 15,0-1 4-15,7 0-4 16,-1 0 4-16,4 0-4 16,4 0 0-16,-1-3 0 15,4 4 4-15,0-4 0 16,3 0 0-16,0 3-8 15,0-6 4-15,0 0 0 16,1 0 0-16,-1 0 0 16,-3 0 4-16,0 4 0 15,-1-4 4-15,-2 0 0 16,-4 0 0-16,0-3-4 16,0 0 4-16,-4 0-4 0,1 0 0 15,0 0-4-15,-4 0 4 16,0 0-8-16,-3-3 4 15,-1 0 4-15,5 0 0 16,-1 0-24-16,0 0 0 16,0 0-40-16,4 1 0 15,3-1-32-15,3-3 4 16</inkml:trace>
  <inkml:trace contextRef="#ctx0" brushRef="#br0" timeOffset="647156.2969">10805-1486 128 0,'0'-6'72'0,"-7"18"-52"16,4-9 4-16,-1 3-4 0,1 3 4 15,-1 1-20-15,1-1 4 16,3 3 0-16,0 3 0 15,0-3-12-15,0 3 4 16,0 0 4-16,0-3 0 16,0 1-8-16,-4-1 4 15,-2 0-32-15,6-3 0 16,-4 0-32-16,1 0 0 16,-1 0 4-16,1 0 4 15</inkml:trace>
  <inkml:trace contextRef="#ctx0" brushRef="#br0" timeOffset="647343.812">10815-1686 96 0,'-3'-18'56'0,"9"3"-44"16,-6 12 4-16,0 0-20 15,0 3 4-15,0 0-20 16,-3 3 0-16,0 0-44 16,-1 3 0-16</inkml:trace>
  <inkml:trace contextRef="#ctx0" brushRef="#br0" timeOffset="647813.3803">11040-1589 108 0,'-7'0'64'0,"-10"0"-36"0,7 0 0 15,7 0-20-15,-4 3 0 0,0 3 4 16,-3 3 4-16,6 4-8 31,-3-1 0-31,4 0-4 0,3 0 0 0,0 0-4 16,3 3 4-16,4 3-4 16,-3-3 0-16,9 1 0 15,-2-1 0-15,-1 0 4 16,-3 3 0-16,-1-3 4 15,-2-3 4-15,-1 1-8 16,-3-1 4-16,0 0 0 16,-3-3 0-16,-4 0-8 15,0 0 0-15,-3 0 4 16,-4 0 0-16,1-3-16 16,-1 0 4-16,0 0-28 0,1-3 0 15,-1 0-52-15,7-3 0 16,0 0 44-16,7 0 0 15</inkml:trace>
  <inkml:trace contextRef="#ctx0" brushRef="#br0" timeOffset="648391.9402">11095-1616 140 0,'0'-9'80'0,"10"9"-44"0,-7 0 0 0,4-3-24 15,3 0 4-15,4 0-12 16,3 0 4-16,7 0-4 16,3 0 0-16,0 0-8 15,-3 0 0-15,-3 3-60 16,-4 0 4-16,0 3-40 16,-7 3 0-16</inkml:trace>
  <inkml:trace contextRef="#ctx0" brushRef="#br0" timeOffset="648157.55">11210-1849 144 0,'14'-25'80'0,"0"-5"-36"0,-14 27 0 0,3 0-28 16,-3 3 4-16,7 3-12 15,-4 0 4 1,-3 24-12 0,0 7 4-16,0 2-4 15,0 6 4-15,0 4 0 16,0-1 4-16,0 1-16 15,0-1 0-15,0-5-24 16,0-1 4-16,0-6-28 16,0-2 4-16,0-1-48 15,0-6 4-15</inkml:trace>
  <inkml:trace contextRef="#ctx0" brushRef="#br0" timeOffset="648766.966">11374-1252 108 0,'10'0'64'0,"-6"-16"-44"0,-1 10 4 15,1-3-12-15,2-3 4 16,8-3 8-16,0-3 0 16,6-6-16-16,-3-7 0 15,0 1 0-15,-3-3 0 16,-4 5-4-16,-3 4 0 16,-7 0-4-16,0 3 0 15,0 2-4-15,-7 7 0 0,0 3 4 16,-6 3 0-16,-1 6 0 15,0 3 0-15,11 3 0 16,-4 9 4-16,-3 4-4 16,3 2 4-16,0 0-36 15,0 3 0-15,1 1-32 16,-1-1 0-16,3 3-4 16,1-3 4-16</inkml:trace>
  <inkml:trace contextRef="#ctx0" brushRef="#br0" timeOffset="649188.8733">11657-1580 112 0,'0'0'64'0,"10"3"-48"0,-10-3 0 16,7 3-4-16,-3 0 0 15,6 10-4-15,-3 2 0 16,-1 0-8-16,8 3 4 16,-7 3-4-16,3 0 0 15,0-2 12-15,-3-1 0 0,0 6-12 16,-4-3 4-16,-3 0 0 15,-3-2 0-15,-4-1 0 16,0-3 0-16,-3-3 0 16,0 0 4-16,6-6-4 15,1-3 0-15,3-3 0 16,3-3 0-16,1-6-4 16,6-6 4-16,0-6-8 15,4-6 4-15,3-13-68 16,3-2 0-16,1 5-24 15,6 4 4-15</inkml:trace>
  <inkml:trace contextRef="#ctx0" brushRef="#br0" timeOffset="655819.3626">11851-1695 84 0,'0'-3'48'0,"7"-3"-28"0,-7 6 0 0,0-3-8 16,0 3 0-16,7-3 4 15,-4 0 0-15,1 3-12 16,3 0 4-16,0 0 12 16,-1 0 0-16,5 3-20 15,-1 0 0-15,0 3 4 0,0 3 0 16,-3 0-4-16,10 3 0 15,-7 0-4-15,14 4 4 16,-7 8 0-16,-3 12 0 16,-4-2 0-16,-3 5 4 15,-7 0-4-15,-3 1 4 16,-4 5-4-16,-3 1 4 16,-1-4-4-16,-2 1 4 15,-4-1-8-15,-4-6 4 16,4-2-40-16,7-7 4 15,-7 0-40-15,10-3 0 16,-3-5 48-16,0-4 0 0</inkml:trace>
  <inkml:trace contextRef="#ctx0" brushRef="#br1" timeOffset="660148.1893">12486-1786 52 0,'3'-3'32'0,"0"0"-4"0,-3 3 0 15,0 0-16-15,0-3 0 0,0 0-8 16,0 3 4-16,0 0-4 15,0-3 0-15,0 3 4 16,0 0 0-16,-6-3-8 16,-5 0 4-16,8 3 4 15,-4 0 0-15,-3 0-4 16,0 3 4-16,-1 0-4 16,-2 0 0-16,6 0-4 15,-3 0 0-15,0 0 4 16,3 3 0-16,-4 0-8 15,8 3 4-15,-4-3 0 16,7 1 4-16,-3-1 4 16,3 0 0-16,0 0-4 15,0 0 0-15,0 0-4 16,3 0 0-16,-3 0 0 0,7 0 0 16,-4 0 0-16,8 0 4 15,-4 0-8-15,3 0 4 16,0 0 0-16,-3 0 0 15,6 0 0-15,-2 0 0 16,-1 1 0-16,0-1 0 16,-3 0 0-16,-4 0 0 15,8 0 4-15,-5 0 0 16,1 6-8-16,3-3 4 16,-6 3 0-16,-1 0 0 0,-3 0 4 15,0 1 4-15,-3-1-4 16,-1-3 4-16,-6 0-4 15,3 0 0-15,-3-3-4 16,0 0 0-16,0 0 0 16,-4 0 4-16,4 0-4 15,0 0 0-15,-1 0-24 16,1-3 0-16,3 0-36 16,1 0 0-16,-1-3-8 15,7 0 0-15</inkml:trace>
  <inkml:trace contextRef="#ctx0" brushRef="#br1" timeOffset="660820.1094">12649-1874 124 0,'4'0'72'0,"-4"0"-56"16,3 0 4-16,-3 0 12 15,7 0 0-15,-7 3-24 16,3 0 4-16,-3 0-8 16,7 3 0-16,-3 1-4 0,-1 2 0 15,0 3 4-15,-3 0 0 16,11 3-4-16,-11 3 0 15,0 3 0-15,6-2 0 16,-2-1 0-16,-4 0 0 16,0-3 4-16,3 3 0 15,-3-3-4-15,4-2 0 16,-4-1 4-16,0 0 0 16,10-3-8-16,-10 3 4 15,7 0-12-15,-4-3 4 0,0 3-20 16,-3-6 4-16,0 4-44 15,-3 2 0-15,0-3 4 16,-4 3 4-16</inkml:trace>
  <inkml:trace contextRef="#ctx0" brushRef="#br1" timeOffset="661257.6364">12874-1810 128 0,'17'-3'72'0,"-17"3"-52"0,0 0 4 15,0 0 8-15,0 3 0 16,0 0-20-16,0 3 0 16,7 3-8-16,-3 3 0 15,-4 3 0-15,6 1 4 16,-2-1-4-16,-4 0 0 0,7 0-4 15,-7 0 0-15,0-3 0 16,0 0 4-16,0-2-24 16,0-1 0-16,0 0-28 15,0 0 4-15,0 0-60 16,-7-3 4-16,7 3 92 16,0 0 0-16</inkml:trace>
  <inkml:trace contextRef="#ctx0" brushRef="#br1" timeOffset="661476.4005">12953-1937 92 0,'0'-25'52'0,"3"7"-28"0,-3 12 4 16,0 3-28-16,0 3 0 15,0 0-4-15,7 0 0 16,-4 3-64-16,1 0 0 16,-1 3 44-16,4 6 4 15</inkml:trace>
  <inkml:trace contextRef="#ctx0" brushRef="#br1" timeOffset="662335.8373">13154-2071 140 0,'7'3'76'0,"-4"13"-52"15,-3-10 4-15,0 6-16 16,0 9 0-16,0 0-8 15,0 3 4-15,0 4-8 16,0-1 4-16,0 0-8 16,7 0 4-16,-4 1 0 15,-3-4 4-15,11 0-4 16,-8-3 4-16,0-2-4 16,4-4 0-16,-3-3 4 15,-4-3 4-15,0 0-4 0,0-3 0 16,-4-3-4-16,-3 0 0 15,4-3 0-15,-4 0 0 16,0-3 0-16,-3 0 4 16,3 0 0-16,-3 0 0 15,0 0-4-15,0 0 0 16,-1 3 0-16,1 0 0 16,-4 0 0-16,11 3 4 15,-4 3-4-15,0 0 4 16,-3 3-4-16,7 0 4 0,-4 0-4 15,7 1 0-15,0-1-4 16,7 0 4-16,-4 0-12 16,4-3 4-16,3 0-40 15,7-3 4-15,0 0 0 16,0 0 0-16,-3-3 0 16,10-3 4-16,-7 0 36 15,-3 0 4-15,3 0 4 16,-7 0 0-16,7 0 8 15,-7-3 0-15,7 3 20 16,-7 0 4-16,7 0-16 16,-6 0 4-16,6-3-8 15,-7 0 4-15,7-4 0 16,0 1 0-16,-7 0-12 16,7-3 4-16,-6 0 0 15,6-3 0-15,-7 0-4 0,0 3 0 16,-3-1-12-16,-7 4 4 15,0-3 0-15,-7 6 4 16,4 3-4-16,-8 3 4 16,-2 3-4-16,3 3 4 15,-1 9-4-15,1 1 4 16,0-1 0-16,-4 6 0 16,11 0 0-16,-4 3 0 15,4 7 0-15,3-1 0 16,3 3-4-16,4-5 4 15,3-4-40-15,0-6 0 0,7-3-84 16,4-3 0-16,6-3 88 16,7-6 0-16</inkml:trace>
  <inkml:trace contextRef="#ctx0" brushRef="#br1" timeOffset="682055.2434">12557-1107 60 0,'0'-6'36'0,"0"-3"-12"0,0 6 4 16,0-3-24-16,0 0 0 15,7 0 4-15,-7 0 4 16,3 0-12-16,1 0 0 16,-1-1 4-16,4 1 4 0,-4 0-8 15,8 0 0-15,-4 0 4 16,-1 0 0-16,-2 0-8 16,6 0 4-16,-3 0 0 15,3 0 0-15,0 3-4 16,-3 0 4-16,3 0 0 15,1 0 4-15,-5 3-4 16,5 0 0-16,-1 3 0 16,-3 0 0-16,-1 3-4 15,-2 0 4-15,-4 3 4 16,7 0 0-16,-4 0-8 16,0 3 4-16,1 0-4 15,-4 1 4-15,0-4 4 16,0 3 0-16,0 0-4 15,-4 0 0-15,-2 0 0 16,-1 0 0-16,-3 3 4 0,3-2 0 16,-3-1-4-16,-4 3 4 15,0 0 0-15,1 0 0 16,-1 0-4-16,4 0 4 16,0 4-4-16,-1-4 4 15,1 0-8-15,3-3 4 16,0 0 0-16,-3 3 4 15,10-6-4-15,-3 4 0 16,3-4 0-16,0 0 4 16,3 0 0-16,-3-3 0 15,7-3-8-15,-4 3 4 0,4-3-4 16,0 0 4-16,3 0 4 16,1 0 0-16,-1-3-4 15,0 3 0-15,7 0 0 16,-7-3 0-16,7 0 4 15,-6 3 0-15,2-3-4 16,1 0 0-16,-4-3-4 16,-3 3 4-16,3 0 16 15,0 0 0-15,-3 0-28 16,0 0 0-16,-4 0 12 16,-3 0 0-16,7 0 0 15,-3 0 0-15,-4 0-36 16,0 0 4-16,0 3-52 15,0 0 0-15</inkml:trace>
  <inkml:trace contextRef="#ctx0" brushRef="#br1" timeOffset="682868.1928">12946-1146 80 0,'-7'0'48'0,"14"-6"-32"0,-7 6 4 0,0 0-12 16,0-3 0-16,0 0 0 16,7 0 4-16,-4-1-8 15,-3 1 0-15,10 0 0 16,-3 0 0-16,0 3-4 15,-4 0 4-15,11 0-4 16,-4 0 0-16,0 0 4 16,1 0 0-16,-1 3-8 0,7 0 0 15,-7-3 4-15,4 0 4 16,-4 0-4-16,0 3 0 16,-3-3 0-16,3 4 0 15,-6-4 0-15,6 0 0 16,-3 3 0-16,-7 0 0 15,7-3 0-15,-4 0 4 16,-3 0 0-16,10 0 0 16,-3 0-12-16,0 0 4 0,-4 0 4 15,4 0 4-15,-3 0 0 16,-1 0 4-16,0 0-8 16,-3 0 4-16,0 0 8 15,0 3 4-15,7 0-20 16,-7 0 4-16,0 0 4 15,-7 0 0-15,7 3-4 16,-3 0 4-16,3 3-4 16,0 0 0-16,-3 3 0 15,-1 3 4-15,-3 3 0 16,7 1 0-16,-3 5-4 16,-4 0 0-16,4 3 4 15,-4 1 0-15,0-4-4 16,-3 0 4-16,10 0-4 15,-4-2 4-15,-2-4-4 16,-1 3 4-16,7-3-48 16,-4-3 4-16,-2 1-60 0,2-1 0 15,1 0 88-15,3 6 4 16</inkml:trace>
  <inkml:trace contextRef="#ctx0" brushRef="#br1" timeOffset="683477.6126">13065-1119 64 0,'0'12'40'0,"-10"6"-28"15,7-15 0-15,-1 3-12 16,1 0 0-16,-4 7-60 16,7-4 4-16,7 0 52 15,-4 0 4-15</inkml:trace>
  <inkml:trace contextRef="#ctx0" brushRef="#br0" timeOffset="148233.8481">113 11 96 0,'-7'-6'52'0,"7"0"-28"0,0 6 0 15,-7 0-8-15,4 0 0 16,-4 0 8-16,0 0 4 16,0 3-16-16,1 0 4 15,-1 0-4-15,0 3 0 16,0 3-8-16,-3 4 0 15,0 2 0-15,3 3 4 16,0 0-8-16,-3 0 0 16,10 0 4-16,-4 4 4 15,4-1-4-15,0 0 0 0,4 0 0 16,3-6 4-16,-1-2-8 16,8-7 4-16,0-6 0 15,6-3 4-15,1-6 0 16,-1-4 4-16,7-2-16 15,-3-3 4-15,-3-6 0 16,-1 6 0-16,1-4-8 16,-4 4 0-16,0 3 4 15,0 3 4-15,-4 0 0 16,1 3 0-16,0 3-4 16,-4 3 0-16,0 3 8 15,0 3 0-15,-3 0-8 16,0 6 4-16,0 0 0 15,-4 3 0-15,1-3 4 16,2 0 0-16,-2 0 4 0,-1 0 4 16,1-3-12-16,2-2 0 15,1-4 4-15,0 0 0 16,3-7-4-16,1 1 0 16,2-3-4-16,1 0 4 15,-1-3 0-15,1 3 0 16,3-3-4-16,-3 3 0 15,-1 0 4-15,1 3 0 16,-4 0-8-16,1 3 0 16,-1 3 4-16,0 3 4 15,0 0 0-15,0 3 0 0,-3 3-4 16,0 0 4-16,0 0 0 16,0 3 4-16,6-3 8 15,-2 0 0-15,-1 0-24 16,0-3 0-16,0 0-4 15,0 1 0-15,-3-4-24 16,0-3 4-16,0-3-56 16,-4-1 4-16,1 1 36 15,-4-3 4-15</inkml:trace>
  <inkml:trace contextRef="#ctx0" brushRef="#br0" timeOffset="148468.2364">287-161 176 0,'-10'-9'100'0,"3"2"-88"0,7 7 0 15,0 0-12-15,0 0 0 16,0 0-4-16,3 0 0 15,1 0-52-15,2 0 4 16,5 0-36-16,2 0 0 16</inkml:trace>
  <inkml:trace contextRef="#ctx0" brushRef="#br0" timeOffset="149155.7823">665 5 140 0,'-3'-3'80'0,"10"3"-52"16,-4 0 0-16,0 0-12 15,8 0 4-15,6 0-8 16,7 0 4-16,3 0-16 0,4 0 4 16,-1 0 0-16,4 0 0 31,7 0-72-31,0 0 4 16,-10 0-40-16,0 3 0 15</inkml:trace>
  <inkml:trace contextRef="#ctx0" brushRef="#br0" timeOffset="148890.1456">941-143 168 0,'0'-27'96'0,"-6"14"-68"16,2 4 4-16,1 6-16 0,3 3 0 15,0 0-8-15,-4 0 4 16,1 3-8-16,-4 6 4 16,0 4-8-16,4 2 4 15,-7 0-8-15,6 6 4 16,1 3 4-16,-1 7 0 15,4-1 4-15,0 6 4 16,-3-5-8-16,3 2 4 16,0 3-44-16,-3 1 0 15,-1-1-16-15,1-3 0 0,-1-5-32 16,1-4 4-16,-4-6 40 16,0-3 0-16</inkml:trace>
  <inkml:trace contextRef="#ctx0" brushRef="#br0" timeOffset="149578.0755">1170 154 124 0,'-4'21'72'0,"28"0"-56"0,-20-21 4 0,2 0 4 16,5 0 4-16,2-3-20 15,4 0 4-15,4-3-8 16,-1 0 4-16,-3-3-8 16,0-3 4-16,-3 0-4 15,0-3 4-15,-4-1 0 16,0-2 0-16,-6 0-4 16,-1 0 0-16,-6 3 0 15,-4 0 4-15,-3 2 0 16,-4 7 0-16,-3 3-8 15,-4 6 4-15,1 6 0 16,-4 4 4-16,4 5-4 16,-1 3 0-16,4 0 4 0,3 3 0 15,8 7-8-15,-1 2 4 16,7-3 4-16,3-2 4 16,7-4-24-16,7 0 4 15,7-3-20-15,0-9 4 16,4-5-24-16,-1-4 4 15,-3-3-32-15,0-3 0 16</inkml:trace>
  <inkml:trace contextRef="#ctx0" brushRef="#br0" timeOffset="149921.8503">1541 57 116 0,'4'-24'68'0,"-8"21"-48"0,4 3 4 0,0 0-4 16,0 3 4-16,0 0-12 15,0 3 0-15,4 3-8 16,-1 3 0-16,4 0-4 16,0 3 4-16,0 0-4 15,0 3 4-15,-1 1 0 16,1-1 4-16,0 9-4 16,-4-6 4-16,-3 1-4 15,0-7 4-15,0 0 4 16,0-6 0-16,0-9-8 15,0-6 0-15,0-3-4 16,0-3 4-16,0-7-4 16,4-2 4-16,-1-3-8 0,4-3 4 15,3 6-4-15,0-1 4 16,1 7-32-16,-1 3 0 16,-3 3-48-16,0 3 4 15,-1 6 0-15,5 3 4 16</inkml:trace>
  <inkml:trace contextRef="#ctx0" brushRef="#br0" timeOffset="150312.9839">1859 2 132 0,'0'-6'76'0,"0"12"-64"0,0-6 4 0,-4 3 8 15,4 3 0-15,0 3-20 16,0 7 4-16,4-1 0 16,-1 3 0-16,0 0-4 15,1 3 0-15,-1-2 0 16,-3 5 4-16,0 3-4 16,0-3 0-16,-3 1 4 15,-1-4 0-15,-2-3-4 16,-1-3 4-16,-4-3-4 15,5-9 0-15,-1 0 0 16,0-9 0-16,4-3 0 16,3-3 0-16,0-3-8 0,6-3 0 15,5-4 8-15,2 1 0 16,4-3-12-16,4-3 0 16,-1 2-36-16,1 4 0 15,3 3-68-15,6 3 0 16,-2 3 84-16,-1 6 4 15</inkml:trace>
  <inkml:trace contextRef="#ctx0" brushRef="#br0" timeOffset="150704.5508">2271 26 140 0,'-3'0'80'0,"3"4"-68"16,-4-1 4-16,1 0 4 15,-4 9 4-15,0 3-20 16,0 3 4-16,1 3-4 16,2 4 0-16,1 5 0 15,3 0 4-15,3-3 0 16,4-2 4-16,0-7-8 15,3-3 0-15,4-3 0 16,-1-9 4-16,1-6-4 16,6-6 0-16,1-3-4 15,-1-3 4-15,1-3-4 0,-1-7 4 16,-3 1-4-16,0-6 4 16,-3 6-20-16,-4 2 0 15,0 4-24-15,1 3 0 16,-1 6-48-16,-7 3 4 15,-3 6 40-15,4 3 0 16</inkml:trace>
  <inkml:trace contextRef="#ctx0" brushRef="#br0" timeOffset="151250.8676">2670 39 112 0,'3'0'64'0,"-6"18"-44"16,3-12 4-16,-3 3-12 16,-1 6 4-16,4 3-4 15,-3 7 4-15,3 5-12 16,0 6 0-16,0 1-4 16,0-4 4-16,3 0 4 15,1 1 0-15,-1-4 0 16,-3-6 0-16,-3-6 4 15,3-3 0-15,-4-2-8 16,1-7 4-16,-4-6-4 16,3-3 0-16,4-9 0 15,0-13 0-15,4-5-4 0,3-6 0 16,3-1 0-16,4 1 0 16,-1-1-4-16,4 7 0 15,4 3 0-15,3 0 4 16,-4 8-4-16,1 7 4 15,-1 3-4-15,-3 6 0 16,-3 6 8-16,-1 3 4 16,-2 3-4-16,-8 4 4 15,-3-1-4-15,-3 6 4 16,-4 6-8-16,-4-3 4 0,-6 4 12 16,0-4 0-16,0-3-40 15,4-3 4-15,-1-6-24 16,0-3 0-16,8-3-24 15,-1-3 0-15,7-6-4 16,3-3 0-16</inkml:trace>
  <inkml:trace contextRef="#ctx0" brushRef="#br0" timeOffset="151672.7716">2973 60 156 0,'0'-18'84'0,"4"12"-60"16,-1 6 0-16,4 0-8 16,3 3 4-16,7 3-20 15,4 0 4-15,-1 0-4 16,4 3 4-16,0-3-16 16,0 3 0-16,3-3-76 15,0 0 0-15,1-3 28 16,-11 0 0-16</inkml:trace>
  <inkml:trace contextRef="#ctx0" brushRef="#br0" timeOffset="151485.2571">3106-128 180 0,'-6'-18'100'0,"-1"27"-80"16,3-6 0-16,1 6-8 15,-1 0 4-15,1 6-16 0,0 9 4 16,3 7 0-16,0 8 4 16,0-2-8-16,0 5 0 15,0 6 8-15,0 1 4 16,0-7-28-16,0-2 0 15,0-4-36-15,0-3 0 16,-4-2-44-16,1-10 4 16,-7-6 64-16,-1-3 4 15</inkml:trace>
  <inkml:trace contextRef="#ctx0" brushRef="#br0" timeOffset="152986.15">3891 84 124 0,'-7'-3'72'0,"-44"76"-48"0,40-55 0 15,1 3-4-15,-7 6 0 16,7 1-12-16,0-1 0 16,10-3-4-16,0-3 4 15,3-2-8-15,4-1 4 16,3-12 0-16,7-3 4 16,-3-3-4-16,-1-15 0 0,1-9-4 15,0 2 0-15,-1-5 0 16,1-3 4-16,-4-4-4 15,0 1 0-15,-6 0-4 16,-1 8 0-16,-6 4 0 16,-7 6 4-16,-1 6-4 31,-2 9 4-31,-4 3 0 0,0 3 0 0,3 3 0 16,4 0 0-16,3-3-4 15,0 0 4-15,7-3 4 16,4 0 0-16,6-6-4 15,0-3 4-15,4-3-8 16,3 0 4-16,0-3 0 16,0 0 0-16,0 0 0 15,0 3 4-15,-4-3-4 16,1 3 0-16,0-1 0 0,-1 4 0 16,-2 0-4-16,-1 0 4 15,0 0 0-15,-3 0 0 16,0 0 0-16,0 3 0 15,-1 0 0-15,1 0 0 16,0 0-4-16,3 3 4 16,-6 0 0-16,-1 0 0 15,4 0 0-15,-4 0 0 16,4 0 0-16,0 0 0 16,0 0 0-16,0 3 4 15,-1 0-8-15,1 0 4 0,0 6 4 16,-4 3 0-16,1 0-8 15,-4 7 4-15,0-1-4 16,0 3 4-16,-4 0 4 16,1 0 0-16,3 1-8 15,-3-4 4-15,3 0 8 16,0-6 0-16,0-3-8 16,0-6 0-16,0-3 4 15,3-3 4-15,0-3-8 16,4-6 4-16,0-6-4 15,7-3 0-15,6-4-4 16,1 1 0-16,2 0 4 16,1 0 0-16,-7 5-8 15,0 4 0-15,-3 6 8 16,-4 3 0-16,-3 9 4 0,3 3 0 16,-6 6 0-16,-1 3 0 15,1 4-4-15,-1 2 0 16,4-3 0-16,0 3 4 15,3-3 0-15,3 1 4 16,-2-4-48-16,2 0 4 16,1-3-104-16,0-6 0 15</inkml:trace>
  <inkml:trace contextRef="#ctx0" brushRef="#br0" timeOffset="154377.2761">4722 172 112 0,'-6'-6'64'0,"9"0"-32"16,-3 6 0-16,3-3-8 15,1 0 4-15,3-3-16 16,3 0 4-16,7 0-16 16,7 3 0-16,6-3 0 15,8 2 0-15,10-2 0 16,-1 3 0-16,1 3-36 15,3 0 4-15,-3 3 0 16,0 3 4-16,-7 1-20 16,-4-1 4-16,1-3 20 15,-4 0 0-15,-4 0 24 16,-2 0 4-16,-4-3 8 16,-4 0 0-16,-6-3 20 0,-1 0 4 15,-6 0-20-15,-3 0 4 16,-4 3-4-16,-4-3 0 15,-3 3-8-15,1 3 0 16,-5 0 0-16,-2 6 0 16,-4 3-8-16,0 12 4 15,0 3 8-15,-1-2 0 16,1-1-8-16,7 0 4 16,0-6-4-16,7 0 4 15,3-5-4-15,6-7 4 16,5-6-4-16,-1-3 4 0,7-10-12 15,3-2 4-15,4-3 4 16,3 0 0-16,-3 0 0 16,-3 6 0-16,-4 0-8 15,-4 2 4-15,-6 4 0 16,0 6 4-16,-7 0-8 16,0 6 4-16,-3 7 0 15,3 2 4-15,3 0-8 16,1 3 4-16,-1-3 4 15,4 0 4-15,0-3-28 16,6 1 0-16,1-1-20 16,-1-9 4-16,1 0-48 15,3-6 4-15,0-3 52 16,0-12 0-16</inkml:trace>
  <inkml:trace contextRef="#ctx0" brushRef="#br0" timeOffset="153736.6002">5299-22 108 0,'23'-18'64'0,"-9"-3"-36"16,-14 15 0-16,4-7-4 15,-4-2 0-15,0 0-8 16,-4-3 0-16,-3 3-12 16,-3 0 4-16,-4 3-4 15,-3 2 0-15,-3 4-4 16,-1 0 0-16,-2 12 0 15,2 3 4-15,-6 1 4 16,0 2 0-16,-1 6-12 16,-2 3 4-16,9 6 0 15,1 7 4-15,-1 2 0 16,8 6 0-16,2 4-4 0,5-1 0 16,2-2 4-16,4 2 0 15,4-8 0-15,2-4 0 16,1-3-12-16,-3-5 4 15,-1-1-36-15,-3-3 4 16,-3-6-28-16,-1 0 4 16,-6-3-16-16,0-2 0 15</inkml:trace>
  <inkml:trace contextRef="#ctx0" brushRef="#br0" timeOffset="154612.0586">5977-192 148 0,'-7'-18'80'0,"-3"24"-48"0,3-3 0 16,0 6-16-16,-3 9 0 16,0 1-8-16,-4 5 0 15,-3 6-4-15,4 7 0 0,-4 2 4 16,0 6 0-16,-1 4-20 15,1 2 4-15,4-2-20 16,-1-7 4-16,4-5-28 31,0-7 0-31,3-6-40 0,3-6 4 0</inkml:trace>
  <inkml:trace contextRef="#ctx0" brushRef="#br0" timeOffset="154862.4686">6073-222 140 0,'0'-27'80'0,"3"21"-52"15,-6 9 0-15,-1 3-12 16,-3 9 0-16,0 6-12 0,1 3 4 16,-5 7-8-16,1 2 0 15,0 6 4-15,3 4 4 16,0-1-4-16,1 7 0 15,-1 5-36-15,0-5 0 32,-3-1-68-32,-1-8 4 0,1-4 60 0,0 3 0 15</inkml:trace>
  <inkml:trace contextRef="#ctx0" brushRef="#br0" timeOffset="155081.2449">6236 99 180 0,'-3'18'100'0,"-25"22"-88"16,22-28 4-16,-1 0-12 16,0 9 4-16,0 4-8 15,-3-1 4-15,3 3-20 16,4 0 4-16,-4-5-44 15,0-1 0-15,0-6-32 16,0 0 0-16</inkml:trace>
  <inkml:trace contextRef="#ctx0" brushRef="#br0" timeOffset="155237.4924">6376-110 116 0,'-14'18'64'0,"-6"22"-148"0,16-34 0 15</inkml:trace>
  <inkml:trace contextRef="#ctx0" brushRef="#br0" timeOffset="155581.6519">6376 351 124 0,'-3'6'72'0,"-1"-3"-48"16,4-6 0-16,0-3-4 16,4-9 0-16,-1-4-12 15,4 1 4-15,3-3-8 16,4-3 4-16,3-3-8 15,3-1 4-15,-3 1 0 16,0 3 0-16,0 6-4 16,-6 5 0-16,-1 4 0 15,0 9 4-15,-3 3-4 16,0 3 0-16,-4 4 4 16,0 2 4-16,1 3-8 0,-1 6 4 15,1 3-40-15,-4 0 4 16,0 1-20-16,0-1 4 15,0-3-36-15,0-3 0 16</inkml:trace>
  <inkml:trace contextRef="#ctx0" brushRef="#br0" timeOffset="156050.4463">6986 42 148 0,'-10'-3'80'16,"-21"24"-60"-16,25-15 4 0,-5 3-20 15,-2 3 4-15,2 0-4 16,1 3 0-16,0-2-4 16,3-1 4-16,0 0 4 15,4-3 0-15,0 0-4 16,-1-3 0-16,4-3-4 15,0-3 4-15,4-3-8 16,-1-3 4-16,4-6 0 16,0 0 0-16,-1-3 0 15,1-1 0-15,0 1 0 16,0 3 0-16,0 0 0 16,3 6 4-16,0 0-4 0,0 6 0 15,1 3 0-15,-5 9 0 16,8 0 0-16,-7 3 0 15,0 3 4-15,-1 10 4 16,-2 8-4-16,-4 0 0 16,0 1 0-16,-4 2 4 15,-2-2-4-15,-8-4 4 16,-6-3 0-16,-4 1 0 16,-4-1-4-16,-6-3 0 15,-3-3 12-15,-1 1 0 16,4-7-92-16,4-6 4 0,2-6-60 15,8-3 0-15</inkml:trace>
  <inkml:trace contextRef="#ctx0" brushRef="#br0" timeOffset="157223.4939">8353-392 140 0,'4'0'76'0,"-11"9"-44"15,7 7 4-15,-3 11-24 16,-4 6 4-16,0 3-8 16,0-5 4-16,-3 11-12 15,0 7 4-15,-1-4-4 16,1 4 4-16,-3-4 4 16,6-5 0-16,0-10-4 15,0 0 0-15,0-3 4 0,0-8 0 16,1-7-8-16,-1-3 0 15,-3-6 0-15,-4-3 4 16,0-3-4-16,1-3 0 16,-4-3-4-16,0 0 4 15,0 3 0-15,0 2 0 16,-4 1 0-16,4 6 0 16,0 4 0-16,0 2 0 15,-4 0-4-15,8 3 4 16,3 12 4-16,3-6 0 15,10 3-8-15,7-2 0 0,7-4-32 16,11-3 4-16,2-6-24 16,8-6 4-16,6-3-44 15,-3-6 0-15</inkml:trace>
  <inkml:trace contextRef="#ctx0" brushRef="#br0" timeOffset="157723.9313">8657-34 132 0,'-21'-6'76'0,"-20"12"-60"16,31-3 4-16,-3 3-4 15,-1 3 4-15,0 3-12 16,1 0 4-16,2 3-12 16,1-2 4-16,7-1-4 15,3 0 4-15,0-3 0 0,7 0 4 16,3-3-8-16,0-6 4 15,7-3-4-15,-3-3 4 16,-1-3-4-16,4-3 0 16,-6-3 4-16,-1-1 0 15,-3 4 4-15,0 0 0 16,-4 3-8-16,0 0 4 16,1 6-4-16,-4 6 0 15,0 9 4-15,0 6 0 16,0 4-8-16,-4 5 4 15,1 6 0-15,0 10 4 0,-4 5 0 16,0-2 0-16,-3-1-4 16,-4-6 4-16,-3 1 0 15,-3-7 4-15,-11-3-4 16,7-2 0-16,-3-1-16 16,-1-6 4-16,1-3-32 15,0-2 0-15,3-10-8 16,7-6 0-16,7-3-48 15,6-13 0-15</inkml:trace>
  <inkml:trace contextRef="#ctx0" brushRef="#br0" timeOffset="157973.9422">8916 108 92 0,'37'-6'52'0,"-9"-3"-32"0,-25 3 4 16,7-3 0-16,4-3 0 15,0-3 0-15,-1 0 4 16,-2-1-12-16,-1 1 4 16,-10 3-8-16,-4-3 4 15,-6 6-16-15,0 3 0 16,-4 6 4-16,-3 6 4 16,-3 6-4-16,-1 12 4 15,4 1-8-15,4 2 4 16,-1 9-4-16,7 4 4 15,7 2 8-15,7-6 4 0,7-2-8 16,-1-7 0-16,11-3-84 16,10-6 4-16,7-2-64 15,10-16 0-15</inkml:trace>
  <inkml:trace contextRef="#ctx0" brushRef="#br0" timeOffset="156801.6225">7433 205 148 0,'-4'12'80'0,"25"-6"-56"0,-14-6 4 0,3-3-12 15,4 0 4-15,9-3-12 16,1-3 0-16,4-3-4 16,-5 0 0-16,1 0 0 15,-3-6 0-15,-1 3-4 16,-3-1 0-16,-3 1 0 16,-4 0 0-16,-6 0-4 15,-4 3 4-15,-4 0 0 16,-3 6 0-16,-3 0 0 0,-7 6 0 15,-3 6 0-15,-1 6 4 16,1 6-4-16,-4 3 4 16,0 6-4-16,4 7 0 15,2 5 0-15,8-5 0 16,3-1 4-16,14-6 4 16,0-6-12-16,10-2 0 15,10-7-28-15,7-3 0 16,1-9-28-16,9-9 0 0,4-10-24 15,-1-2 4-15</inkml:trace>
  <inkml:trace contextRef="#ctx0" brushRef="#br1" timeOffset="422667.5881">10362-246 128 0,'-4'-6'72'0,"4"-3"-52"0,0 9 0 16,0 0-4-16,0-3 4 16,0 3-16-16,0 3 4 15,0 3-4-15,4 3 0 16,-4 6-8-16,0 3 4 15,0 3 0-15,0 4 4 16,0 2 0-16,0 3 4 16,0 3-8-16,0 1 4 15,0 2 0-15,0-3 0 16,0-2 0-16,0-1 0 16,0 3-44-16,0-2 4 15,0 2-48-15,0-6 0 0,3-2 44 16,0-4 4-16</inkml:trace>
  <inkml:trace contextRef="#ctx0" brushRef="#br1" timeOffset="422933.2292">10580 5 104 0,'0'-9'60'0,"0"24"-40"16,0-12 0-16,0 6-4 16,-4 4 4-16,1 2-16 15,3 3 0-15,0 0 8 16,0 0 0-16,0 4-8 0,0-1 0 16,0 6-4-16,-3-6 4 15,-1 0-60-15,1 1 4 16,-1-4-32-16,4 0 0 15</inkml:trace>
  <inkml:trace contextRef="#ctx0" brushRef="#br1" timeOffset="423105.1138">10716-164 100 0,'0'-28'56'0,"0"19"-52"0,0 9 0 0,0 3-4 16,0 0 0-16,7 0-36 16,-4 9 4-16,4-6-12 15,3 10 0-15</inkml:trace>
  <inkml:trace contextRef="#ctx0" brushRef="#br1" timeOffset="423558.2707">11026-455 88 0,'7'-19'52'0,"-10"38"-32"0,3-13 0 16,0 6-4-16,0 18 4 15,-4 6-16-15,1 13 4 16,0-7-8-16,-1 1 0 15,4-1 4-15,-3 7 0 16,3-10 0-16,0 1 0 16,0-7 0-16,0 0 0 15,0-9 4-15,-7-2 0 16,7-7-4-16,-7-3 4 16,-3-6 0-16,0-3 0 15,-4-3-4-15,-3-3 0 0,0 0 0 16,-4 0 0-16,8 3-4 15,-1 0 4-15,1 3-4 16,-5 0 4-16,5 3-4 16,-1 3 0-16,4 3 0 15,0 0 4-15,3 1-4 16,4 2 4-16,3 0 4 16,3 3 4-16,7-6-16 15,7 0 0-15,0 3-52 16,11-5 0-16,-1-4-56 15,0-6 4-15</inkml:trace>
  <inkml:trace contextRef="#ctx0" brushRef="#br1" timeOffset="423948.9232">11265 23 88 0,'0'0'52'0,"3"10"-32"0,-3-7 4 16,0-3-8-16,0 3 0 15,7-3-4-15,-3 3 4 16,9-3-12-16,1 0 0 16,3 0 0-16,-3-3 4 15,-1 0-4-15,8 0 0 16,-4-4 0-16,0 1 4 16,-4 0-8-16,-2-3 0 15,-8 0 4-15,-3-6 4 16,0 6-8-16,-3 0 4 0,-8 3-4 15,-2 3 0 1,-14 9 4 0,9 6 4-16,-2 6-8 15,0 0 0-15,6 0 4 16,4 4 0-16,3-4-4 16,3 3 4-16,8-3 4 15,3-3 0-15,3-2-24 16,4 2 4-16,3-3-60 15,6 0 0-15,8-6-8 16,0-3 4-16</inkml:trace>
  <inkml:trace contextRef="#ctx0" brushRef="#br1" timeOffset="422261.3056">10126-43 60 0,'-7'-3'36'0,"-13"-3"-16"0,20 3 0 16,-7 3-4-16,0-3 4 16,-6 3-8-16,6-3 4 0,-7 3-8 15,1 0 4-15,-8-3-4 16,1 0 0-16,-1 3-4 15,1 3 4-15,-1 0-8 16,1 0 4-16,-1 3-4 16,8 0 0-16,-8 0 0 15,11-3 0-15,0 0 0 16,6 3 0-16,1 0 12 16,3 0 0-16,0 3-12 15,3 0 0-15,4-3 0 16,4 3 0-16,2 0 4 15,1 1 0-15,-1-1-8 16,5 3 4-16,2 0 0 16,0 0 0-16,1 0 0 15,-1 3 0-15,-3 0 0 0,0 1 0 16,-3-4 4-16,0 6 0 16,-4-6-8-16,-3 0 0 15,-7 6 4-15,0-2 4 16,-4-4 4-16,-6 0 4 15,-4-3-8-15,4-3 0 16,-7 0 0-16,7-6 4 16,0 3-8-16,0-6 0 15,-4 3 0-15,4-3 0 16,3 3-56-16,0-3 4 16,4 0-52-16,6-3 0 0</inkml:trace>
  <inkml:trace contextRef="#ctx0" brushRef="#br1" timeOffset="424745.8562">12131-28 120 0,'7'-6'68'16,"-7"0"-40"-16,0 6 0 0,0 0 4 16,-7 3 4-16,7 3-28 15,-10 3 4-15,6 6-8 16,1 3 4-16,0 4-12 15,-4 2 4-15,7 0 8 16,-4 0 0-16,4 1-4 16,0 2 4-16,0 6-56 15,0-3 0-15,4-2-84 16,3-1 4-16</inkml:trace>
  <inkml:trace contextRef="#ctx0" brushRef="#br1" timeOffset="425261.5233">12547-386 120 0,'-17'0'68'0,"-21"28"-52"0,32-16 4 0,-8 9 4 16,0 6 0-16,1 7-20 15,-1-1 4-15,0 3-4 16,4 10 0-16,3-4-4 16,1 1 0-16,6-1 4 15,6 0 4-15,1-5-4 16,7-7 0-16,3-3 0 16,3-5 4-16,-3-7-8 15,0-6 4-15,7 0 0 16,-10-6 0-16,3-9 8 15,-7-6 0-15,0-3 0 0,-6-1 0 16,-4-2-16-16,-4 3 4 16,-6 3-4-16,-7 9 4 15,-7 6-36-15,-6 9 4 16,-1 6-120-16,-3 13 4 16</inkml:trace>
  <inkml:trace contextRef="#ctx0" brushRef="#br1" timeOffset="424527.0914">11906-310 128 0,'7'-33'72'0,"6"30"-64"0,-13 3 4 0,0 0 0 15,0 9 0-15,0 6 4 16,-3 6 0-16,0 3-16 16,-4 7 4-16,-3-4-4 15,-1 0 0-15,-2 4 4 16,2-4 0-16,1 0-4 15,0 0 4-15,0-2 0 16,3-4 0-16,4-3 4 16,3 3 4-16,0-6-4 15,3-2 0-15,-3-4-8 16,7 0 4-16,-4-6 0 16,7 0 4-16,-3 0-8 0,3 0 4 15,1-3-4-15,-4 0 0 16,6 0-4-16,-3 0 4 15,1 0 0-15,-1 3 4 16,0-3-4-16,7 3 4 16,4 0-4-16,-4 0 4 15,0 0-8-15,-7 0 0 16,7 0-32-16,-7 0 4 16,0-3-28-16,-3 0 4 15,3-3-24-15,8 3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T" name="resolution" value="1" units="1/dev"/>
        </inkml:channelProperties>
      </inkml:inkSource>
      <inkml:timestamp xml:id="ts0" timeString="2016-10-28T17:28:50.37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-3856 154 0,'0'0'16,"0"0"0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0:24.73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2DE0FB-5D31-412D-8A6F-FA0A7AD0CF2A}" emma:medium="tactile" emma:mode="ink">
          <msink:context xmlns:msink="http://schemas.microsoft.com/ink/2010/main" type="inkDrawing" rotatedBoundingBox="18104,6184 28082,5995 28104,7199 18127,7387" hotPoints="27090,6042 27896,7041 18730,7314 17925,6315" semanticType="enclosure" shapeName="Parallelogram">
            <msink:sourceLink direction="with" ref="{572E2864-BFA9-455C-9165-ACB8E7526EA1}"/>
          </msink:context>
        </emma:interpretation>
      </emma:emma>
    </inkml:annotationXML>
    <inkml:trace contextRef="#ctx0" brushRef="#br0">-4 296 88 0,'0'-20'52'0,"0"17"-56"0,0 3 0 0,0 0 4 16,8 3 4-16,-1 0-8 15,4 1 4-15,4-4 0 16,3 0 0-16,4 0 0 15,11 0 4-15,4-4-8 16,0 1 4-16,3 0 0 16,8 0 4-16,7-1-8 15,12-2 0-15,-1-1 8 16,0-3 0-16,15 1-8 0,8-1 0 16,-5 3 4-16,8 1 4 15,0-1-4-15,-3 1 0 16,6-1-4-16,-6 1 4 15,6-1 4-15,-6 0 4 16,3-9 4-16,0 6 4 16,-4 0-8-16,1-3 0 15,10 4-8-15,-7 2 4 16,0-3-4-16,7 0 4 16,-7 4-4-16,0-1 4 15,0 1 8-15,-3-1 4 0,-5 4-4 16,5 0 0-16,-12-1-16 15,4 4 4-15,-4 0 0 16,4 0 4-16,-3 0-4 16,-1 4 0-16,8-4 0 15,-4 0 0-15,0 0 0 16,-4 0 0-16,4 0 0 16,-4 0 0-16,1 3 0 15,3-3 0-15,0 0 0 16,-1 0 4-16,1 0-8 15,4-3 4-15,-4-1-4 16,-7 4 4-16,7-3 0 16,-4 3 4-16,4 0-4 15,-4 3 0-15,1 1 0 16,-5-1 0-16,5-3-4 0,-5 0 4 16,4-3 0-16,-3-1 4 15,0 1-4-15,3 3 0 16,4-3-4-16,-4 0 4 15,1 3 0-15,3-4 0 16,-4 1 0-16,-3 0 4 16,-1-1-8-16,4 1 4 15,1 0 0-15,-5 3 0 16,1-3 0-16,3-4 0 16,-3 4 0-16,-4 3 0 15,0-3 4-15,0-1 0 0,0 4-8 16,-4 0 0-16,0 0 4 15,4 4 0-15,0-1 0 16,-4-3 0-16,-3 6 0 16,11 1 4-16,-12-4-4 15,4 4 0-15,4-1-4 16,0 1 4-16,4-4 0 16,0 4 0-16,-1-4 4 15,1 0 0-15,-4 4-8 16,-4-4 4-16,4 4 0 15,4-4 0-15,-4 7 0 16,-1-10 0-16,1-4 0 16,8 4 4-16,-8 0-8 15,-4 0 0-15,4 0 8 0,0 0 0 16,-4 0-8-16,4 4 4 16,-4-4 0-16,4 0 0 15,0 0 0-15,-4 0 4 16,1 3-8-16,-5 3 4 15,-3 1 0-15,0 0 4 16,0-4-8-16,0 3 4 16,-4 1 0-16,-3-1 0 15,-5-2-4-15,-6-1 4 16,-4 0 0-16,-4 1 4 16,-4-1-4-16,-3 0 4 15,-7 4-120-15,3-1 0 0,-11 4 108 16,0 0 4-16</inkml:trace>
    <inkml:trace contextRef="#ctx0" brushRef="#br0" timeOffset="1337.5297">9751 221 88 0,'15'-10'48'0,"-11"20"-52"0,-4-7 0 15,0 3 4-15,0 1 4 16,0 3-8-16,0-1 4 15,0 5 0-15,0 2 4 0,7 0 0 16,-3 7 0-16,3 3-8 16,-7 1 4-16,0 12 0 15,7 0 4-15,-3 0 0 16,-4 10 4-16,11-6-12 16,-11-4 4-16,7-3 0 15,-7-3 4-15,8 0 8 16,-4-7 4-16,-4 0-8 15,0-6 0-15,0-1-4 16,0-2 4-16,-4-1 4 16,-4-3 4-16,8 0-8 15,-7-3 4-15,3 3-4 16,-7-6 0-16,-7-1-8 16,0 1 4-16,-4-1-4 15,-8 1 0-15,-7-4 8 0,0 0 4 16,-7 1-4-16,-11-4 4 15,-4 3-12-15,0-3 4 16,-7 3-4-16,-15-3 4 16,-7 3 0-16,-1-3 0 15,-6 0 0-15,-16 0 4 16,-3 4-4-16,-18-4 0 16,-1 3 0-16,-7 0 0 15,-7 4-4-15,-11-4 0 16,10 0 0-16,-3 1 0 15,4 2-4-15,-4-3 4 0,0 1 4 16,0-1 0-16,-3 0-4 16,-8 4 0-16,0-4 0 15,-4 4 4-15,-3 2-4 16,7 1 0-16,0-3-4 16,11-1 4-16,0 1 0 15,7-1 0-15,1-2 0 16,10-1 4-16,5 0-4 15,2 1 4-15,5-1-8 16,3 7 4-16,-3-10 0 16,3 3 0-16,4 0 0 15,-4 4 4-15,7-4-8 16,5 0 4-16,-5 1 0 16,8-1 0-16,4 3 4 15,-1 1 0-15,8-1-8 0,0-2 4 16,-3-1 8-16,-1-3 0 15,0 3-4-15,-3 1 4 16,7-1-4-16,0 7 4 16,-4-1-8-16,4 1 0 15,4 0 0-15,-4-3 4 16,11-1-12-16,3-3 0 16,1 4 12-16,7-4 4 15,4 4-8-15,3-7 0 16,-3 3 0-16,3-3 0 15,-6 3 0-15,-1-3 4 0,0 0-4 16,-8 4 0-16,8-4 0 16,-3 6 0-16,-1 1-4 15,1-1 4-15,-1 1 0 16,4-1 0-16,-7 1 0 16,7 3 4-16,0-7-4 15,4 0 0-15,-4-3 0 16,3 0 4-16,5-3-4 15,-1-4 4-15,-3-6-8 16,0-3 4-16,-1 0 0 16,5-4 4-16,7 0-4 15,3 1 0-15,4 2-24 16,11 1 4-16,8 3-136 16,7 3 0-16,7 0 124 15,0-3 0-15</inkml:trace>
    <inkml:trace contextRef="#ctx0" brushRef="#br0" timeOffset="-1349.8425">-151 240 44 0,'0'-3'28'0,"-4"3"-20"0,8 3 4 0,-4 4 8 15,0 6 0-15,0 0-16 16,0 6 4-16,4 4-8 15,-4 7 4-15,0-1 16 16,0 7 0-16,3 4-12 16,1-1 0-16,0 0-4 15,-1-3 4-15,-3 0-8 16,0-3 4-16,-3-4-4 16,-1-3 0-16,0 4 0 15,1-10 4-15,3-1-4 16,-4-3 0-16,4 1-20 15,0-4 4-15,0-3-72 16,0-4 0-16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28T17:16:40.603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3365-2022 120 0,'0'-3'68'0,"-3"-3"-48"0,3 6 0 0,0 0-4 15,0-6 4-15,0 0-12 16,0-7 0-16,0-2-4 15,3-3 4-15,1 0-4 16,-1-3 0-16,1 0-4 0,-1-4 4 16,1 1-4-16,-1-3 4 15,4 0-8-15,-4 2 4 16,4 4 0-16,0-3 4 16,0 3-4-16,-1 2 0 15,1 4 0-15,0 0 0 16,0 3-4-16,-4 0 0 15,4 3 4-15,0 0 0 16,0 3 0-16,0 0 0 16,-1-1 0-16,1 4 0 15,0 0 0-15,0 0 0 16,0 0 0-16,3 0 0 0,0 0 0 16,7 0 0-16,0 0-4 15,0-3 4-15,4 3 0 16,-1 3 0-16,1-3 0 15,-1 3 0-15,4-3 0 16,0 3 0-16,3-3 0 16,0 0 0-16,1 0 0 15,6-3 4-15,-4 3-4 16,1 0 0-16,0 0-4 16,-1 0 4-16,1-3 0 15,-4 3 0-15,4 3 0 16,3 0 4-16,0 0-8 15,4 0 4-15,3-3-4 16,0 3 0-16,3-3 4 0,-3 0 0 16,7 0 0-16,-4 0 4 15,0 0-8-15,-3 0 4 16,0-1 0-16,-3 4 4 16,-1 0-8-16,1 0 0 15,-1 0 4-15,4-3 4 16,3 3-8-16,1 0 4 15,-4-3-4-15,3 0 4 16,-3 0 0-16,0 0 4 16,-4 0-4-16,1 0 0 0,-1 0-4 15,4 0 4-15,-7 0 4 16,0 3 0-16,-6 0-12 16,2-3 4-16,4 3 4 15,4-3 4-15,-4 0-4 16,10 0 4-16,-3 0-8 15,0 0 4-15,-3-3-4 16,-1 0 4-16,4-3 0 16,-3 3 0-16,2 0 0 15,-2 0 0-15,-1 0 0 16,-2-1 4-16,-5 1-8 16,-2 3 0-16,-1 0 0 15,3 0 0-15,1 0 8 16,-4 0 0-16,4 0-4 15,-4 0 0-15,-3 3-4 16,-3-3 0-16,-1 3 8 0,1-3 0 16,-4 0-8-16,-4 0 0 15,1 3 8-15,-4-3 0 16,-3 3-4-16,3-3 0 16,-6 3-4-16,-1 0 4 15,0 0-8-15,1 0 0 16,-4 3-84-16,0 3 0 15,-4 3 60-15,-2-3 0 16</inkml:trace>
  <inkml:trace contextRef="#ctx0" brushRef="#br0" timeOffset="828.575">3260-2210 96 0,'0'-3'52'0,"0"6"-40"15,3-3 0-15,1 0-4 16,-1 0 4-16,4 3-8 16,0 0 4-16,-1 3 0 0,1 9 0 15,0 0-8-15,0 4 4 16,0-1 0-16,0 3 0 16,3-6 0-16,-3 3 0 15,3-3 0-15,-3-2 4 16,3-1-8-16,-3 0 4 15,3-3 8-15,-3-3 0 16,3-3-4-16,0 0 4 16,0-6-8-16,1-3 0 0,-1-3-4 15,4-6 0-15,-1-7 0 16,1-2 4-16,-1 0-44 16,4-6 4-16,7 2-80 15,-3 4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28T17:28:49.28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3265 239 116 0,'10'-3'68'0,"-6"-9"-44"0,-4 9 4 15,0 0-4-15,3-3 0 16,0 0-12-16,1 0 0 15,-1-3-4-15,1 0 4 0,2-3-4 16,1-1 0-16,0-5-4 16,0 6 4-16,-4 0-8 15,1 0 0-15,-1 0 0 16,1 3 4-16,-1 0-4 16,0 0 4-16,1 2-8 15,-1 1 0-15,-3 0 4 16,0 3 0-16,0 0 0 15,0 0 0-15,0 3 0 16,0 0 0-16,-3 0 0 16,-4 0 0-16,0 0-4 15,-3 0 4-15,0 0 0 16,-4 3 0-16,0-3 0 16,1 3 4-16,3-3-4 15,-4 3 0-15,-10 0 0 16,-3 0 0-16,-11 0 0 15,11-3 4-15,3 0-4 0,0 0 0 16,0 0 0-16,1 0 4 16,-5 0-8-16,-2 0 0 15,-5 0 4-15,1 0 0 16,0 0 0-16,0 0 4 16,-3 0-4-16,6 0 4 15,4 0-12-15,-4 0 4 16,-3 0 4-16,-7 0 4 15,0 0-4-15,7 0 0 0,-3 0 0 16,6 0 0-16,4 0 0 16,-1 0 4-16,1-3-8 15,0 3 4-15,-1 0 0 16,-2-3 4-16,-4 0-8 16,3 3 4-16,0 0 0 15,1 0 0-15,2-3 0 16,1 3 0-16,3 0 0 15,0-3 0-15,-3 3 4 16,-4-3 0-16,-3 3-8 16,4-3 4-16,-1 3 0 15,4 0 4-15,3-3-8 16,3 0 0-16,1 0 4 16,-1 0 4-16,1 0-4 15,-1 0 0-15,4 0 0 16,-6 0 0-16,2 0-4 0,1 0 4 15,-4 3 4-15,0 0 0 16,0 0-8-16,0 0 0 16,0 0 4-16,0 0 0 15,1 0 4-15,2 0 0 16,-3-3-8-16,0 3 0 16,-3 0 4-16,0 0 4 15,-4 0-4-15,1 0 0 16,-5 0-4-16,12 0 0 15,-1 0 8-15,0 0 4 0,-3 0-16 16,6 0 4-16,-3 0 4 16,0 0 4-16,0 0-4 15,1 0 0-15,-1 0 0 16,0 0 0-16,0 0-4 16,0 0 4-16,0 3 0 15,-3-3 0-15,7 3 0 16,-1 0 4-16,1 0-4 15,-4-3 0-15,0 3-4 16,0 0 4-16,-3 0 0 16,-1 0 0-16,-2 0 0 15,-4 0 0-15,10 0 0 16,3 0 4-16,1 0-8 16,3 0 4-16,0 0 0 15,0 0 0-15,-4 0 0 16,1 0 4-16,-1 0-4 0,1 0 0 15,0 1-4-15,-1-1 4 16,1 0-4-16,-4 0 4 16,3 0 0-16,1 0 4 15,-1 0-4-15,1 0 0 16,-1 0-4-16,4 0 4 16,0 0-4-16,0 3 4 15,0-3 4-15,-3 3 0 16,3-3-4-16,0 3 4 15,-4-3-8-15,4 0 4 16,0 0-4-16,0 0 4 0,0 0 0 16,0 0 0-16,0 0 0 15,3 0 0-15,1-3 0 16,2 3 4-16,5-3-8 16,-1 0 4-16,0 0 0 15,4 0 4-15,-1 0-4 16,1 0 4-16,-1 0-8 15,1 0 4-15,0 0 0 16,-1 0 0-16,4 0-4 16,-3 3 4-16,3-3-28 15,0 3 4-15,0 3-80 16,3-3 0-16,1 1 60 16,9-1 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28T17:28:51.863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 56 92 0,'4'0'52'0,"-11"-3"-24"15,7 3 0-15,0 0-12 0,0 0 4 16,0 0 4-16,0 0 0 16,0 0-12-16,0 0 0 15,0 0-8-15,0 3 4 16,0 0-8-16,0 3 4 15,3 4-4-15,-3-1 4 16,0 6 0-16,0 3 0 16,4 0-8-16,3 0 4 15,-7 4 0-15,3-1 4 0,0-3-4 16,1 0 4-16,3-3-4 16,-4 3 4-16,4-2-4 15,-7-4 0-15,0 0 4 16,0-3 0-16,0 0-4 15,0-3 4-15,-7-3-4 16,4 0 4-16,-1-3-8 16,1 0 4-16,3 0 4 15,-7-3 0-15,4-3-8 16,3-3 4-16,0-3 0 16,-7-6 4-16,7-4-4 15,-4-5 0-15,4 3 0 16,0 0 0-16,4 2 0 15,3 1 0-15,-4 0 0 16,4 3 0-16,0 3-4 16,3-3 4-16,-3 2-4 15,3 4 4-15,3 0 0 0,1 0 0 16,0 3-4-16,-1 3 0 16,8 3 0-16,-4 0 4 15,0 0-4-15,-7 6 0 16,7 3 4-16,-10 0 4 15,3 3-4-15,-6 0 0 16,2 0 4-16,-6 0 0 16,0 0-8-16,-6 0 4 15,-1 1 4-15,0-4 0 0,0 3-4 16,-3-3 0-16,3 0 0 16,-3-3 4-16,-4 0-4 15,4 0 0-15,7 0-24 16,-8 0 4-16,8 0-16 15,0 0 0-15,3 0-56 16,3-3 4-16,4 0 60 16,3 3 0-16</inkml:trace>
  <inkml:trace contextRef="#ctx0" brushRef="#br0" timeOffset="515.6607">390 81 104 0,'-4'0'60'0,"-6"-6"-28"0,10 6 0 16,0 0-12-16,-4 0 0 15,4 0-12-15,-3 0 4 16,0 3-4-16,-1 0 4 16,1 6-8-16,3 0 4 15,-7 0-8-15,4 3 4 16,-1 3-4-16,4 0 0 0,0 3 0 16,0 1 4-16,0-4-4 15,4 0 0-15,-1-3 8 16,4 0 0-16,0-3-8 15,-1-3 4-15,8-3 0 16,-7-3 0-16,3-3 4 16,0 0 0-16,4-6-4 15,0-3 0-15,-7-3-4 16,3 0 4-16,0-3-4 16,-3-1 0-16,0 1 0 15,-1 0 4-15,1 3-4 16,0 3 0-16,-4 3-24 15,1-3 4-15,-1 6-28 16,1 3 0-16,3 3-32 16,-7 3 4-16,3 0 32 15,0 3 0-15</inkml:trace>
  <inkml:trace contextRef="#ctx0" brushRef="#br0" timeOffset="1140.7053">751-1 128 0,'7'-12'72'0,"-7"-4"-36"0,0 16 0 16,0-3-12-16,-7-3 4 15,7 6-16-15,0 0 0 16,0 0-4-16,-3 3 4 15,-1 0-12-15,1 7 4 16,-1 2-4-16,1 3 4 16,-1 3 0-16,-6 3 0 15,3 0-4-15,1 7 4 16,2-1-4-16,-6 0 0 16,7-2 0-16,-4-1 4 15,0-3-4-15,7 0 0 0,-7-6-12 16,4 4 4-16,-1-7-20 15,4 0 0-15,-3-3-24 16,3-3 4-16,0-3-36 16,3-3 0-16,4-6 64 15,3 0 4-15</inkml:trace>
  <inkml:trace contextRef="#ctx0" brushRef="#br0" timeOffset="1437.6009">996-174 140 0,'7'-27'76'0,"0"54"-44"16,-7-24 4-16,0 3-12 0,0 6 0 16,-3 3-12-16,-1 7 4 15,-3 2-12-15,1 6 0 16,-1-3 0-16,0 1 0 15,0 2 0-15,0 0 0 16,1 1-4-16,-1 2 4 16,0-6-4-16,0 1 4 15,0-4-4-15,0-3 0 16,1-3-32-16,-5 0 0 16,5 1-40-16,2-7 4 0,4-3-20 15,4 0 0-15</inkml:trace>
  <inkml:trace contextRef="#ctx0" brushRef="#br0" timeOffset="2593.9371">1593 93 144 0,'-3'-12'80'0,"-8"3"-60"0,5 5 4 0,-5 4-8 16,-2 0 0-16,-4 0-8 15,-4 4 4-15,-3-1-8 16,1 3 0-16,2-3-4 16,1 6 0-16,3-3 0 15,3 0 4-15,4 0-4 16,3 3 0-16,7 0 0 15,0 0 4-15,0 0-4 16,7 0 4-16,3 0-4 16,4 1 4-16,-1-1-4 15,8 0 0-15,-1 0 0 16,1 0 0-16,-4-3-4 16,0 0 4-16,-4 0 0 0,-2 0 0 15,-5 0 0-15,5 0 0 16,-5 0 0-16,-2 0 0 15,-4 3 0-15,-4-2 0 16,-2-1 0-16,-5 0 0 16,-2 0 0-16,-1 0 4 15,0 0-8-15,1 0 4 16,-1-3 0-16,1 0 0 16,2 0-12-16,1 0 4 15,0 3 0-15,6 0 4 0,4 0 0 16,0 0 4-16,11 0-4 15,-1 0 4-15,4-3 0 16,-1-3 0-16,4-3 0 16,-3 3 4-16,6 0-8 15,4-3 4-15,3 0 0 16,4-3 0-16,0 0 4 16,-1-3 0-16,5-3 0 15,-8 0 0-15,-3-3 0 16,0 0 4-16,-4-7-4 15,-3 7 4-15,-3 0-8 16,-7 0 4-16,-1 3-4 16,-6 3 4-16,-6 0-8 15,-5 3 4-15,-6 6 4 16,-3 0 0-16,3 3-4 16,-11 3 4-16,5 3 0 0,2 0 0 15,1 3-4-15,6 0 4 16,0 0-4-16,4 0 0 15,7 3 4-15,3-2 0 16,7-1 0-16,3-3 0 16,7 0-4-16,3-3 4 15,8-3-4-15,-1 0 4 16,0-3-12-16,0 0 0 16,1 0-28-16,-1-3 4 15,-3 0-12-15,-4 0 0 0,-3 0-40 16,0-3 4-16,0 0 56 15,4 0 0-15</inkml:trace>
  <inkml:trace contextRef="#ctx0" brushRef="#br0" timeOffset="2843.9547">2128-59 140 0,'-3'-3'80'0,"-4"6"-44"15,4 0 0-15,-1 3-12 16,1 3 4-16,-4 7-12 16,0-1 0-16,0 3-12 15,1 3 0-15,-1 0 0 16,0 4 0-16,0 5-4 16,0-3 4-16,4 0-28 0,-4 1 4 15,0-1-44-15,4 0 0 16,-1 7-44-16,1-7 0 15</inkml:trace>
  <inkml:trace contextRef="#ctx0" brushRef="#br0" timeOffset="3265.8575">2210 305 116 0,'24'-3'64'0,"-7"-6"-44"0,-14 6 0 0,4 0 8 15,0-3 0-15,3 0-12 16,1-4 0-16,2-2-4 16,1 0 0-16,-1 0-4 15,1 0 4-15,-4 0-8 16,-3 0 0-16,-3 0-8 16,-1 3 4-16,-6 2-4 15,-1 1 4-15,-3 0 0 16,-6 3 0-16,-1 3-4 15,-6 3 4-15,3 3-4 16,0 3 4-16,-4 4 0 16,4 2 0-16,-3 0 4 15,6 3 0-15,0-3-4 16,4 0 4-16,3 7-4 16,4-7 0-16,3 6 4 15,3 0 0-15,1-3-4 0,-1-2 4 16,7-1-20-16,4-3 4 15,6-3-32-15,8-3 0 16,-1-3-8-16,0-3 0 16,0-6-20-16,1-3 4 15</inkml:trace>
  <inkml:trace contextRef="#ctx0" brushRef="#br0" timeOffset="3594.0087">2684 184 132 0,'-7'-12'72'0,"-10"2"-40"0,10 7 4 0,1 3-24 15,-5 0 4-15,1 0-4 16,-4 3 0-16,1 3-8 16,-1 4 4-16,4-1-4 15,0 3 0-15,0 3 4 16,3 0 4-16,0 0-16 15,3 0 0-15,1 7 8 16,3 2 0-16,3-3 0 16,4 0 4-16,4-3-20 15,6-2 4-15,0-7-12 16,6-3 4-16,1-9-8 16,4 0 0-16,-5-6-12 15,-5 0 4-15,-1-1-28 0,0 1 0 16,3-6 20-16,1-3 4 15</inkml:trace>
  <inkml:trace contextRef="#ctx0" brushRef="#br0" timeOffset="4031.5345">2875 178 128 0,'-10'-43'72'0,"23"40"-40"15,-9 3 4-15,3 0-12 16,6 0 4-16,4 0-12 0,7-3 0 15,0 0-12-15,0 0 0 16,7 0-4-16,-1 0 4 16,4 3-72-16,4-3 0 15,-4 0-44-15,0 6 4 16</inkml:trace>
  <inkml:trace contextRef="#ctx0" brushRef="#br0" timeOffset="3812.7729">3063 38 124 0,'17'-24'72'0,"-17"6"-36"0,0 15 0 16,0 3-16-16,0 0 0 15,0 0 4-15,-4 6 4 16,-3 3-24-16,1 3 4 15,-5 3-4-15,1 3 4 16,0 7-8-16,3 2 4 0,-3 0 0 16,6 0 0-16,-2 1-8 15,2-1 0-15,1-6-32 16,3 0 4-16,-7 4-24 16,4-1 0-16,-4-6-44 15,0-6 0-15</inkml:trace>
  <inkml:trace contextRef="#ctx0" brushRef="#br0" timeOffset="-2000.1411">4777 135 104 0,'-3'0'60'0,"-17"6"-44"16,16-6 0-16,-6 3-4 16,-4 0 0-1,-3 6 12 1,4 0 4-16,-1 1-20 0,0-1 0 15,1 3-4-15,2 0 4 16,1 0-4-16,0 0 4 16,3-3-8-16,4 0 4 15,-1 0 0-15,4 4 0 16,4-7-4-16,-4 0 4 16,3 0-4-16,7 0 4 15,7 0-4-15,1-3 4 16,-1 0-4-16,3 0 0 15,-6 0 0-15,-1 0 0 0,-2 0-56 16,-5 0 4-16,-2 0-60 16,-1 0 4-16</inkml:trace>
  <inkml:trace contextRef="#ctx0" brushRef="#br0" timeOffset="6000.4236">35 808 96 0,'0'-9'56'0,"-14"6"-20"16,14 3 4-16,0 0-16 15,-6 0 0-15,6 3-12 0,-7 0 4 16,7 3-4-16,0 3 4 16,0 6-12-16,-4 3 4 15,4 4-4-15,0 5 0 16,4 3-4-16,-4 0 0 15,0 4 0-15,-4-4 4 16,4-3 0-16,-3-2 0 16,-1-4 0-16,1-3 4 15,3-6-8-15,-3-3 0 0,-1-3 0 16,4-6 4-16,0-6-8 16,0-12 4-16,0-9-12 15,4-4 0-15,-1-5 4 16,0-3 4-16,4-7 0 15,4 4 4-15,-5 5 0 16,8 7 0-16,0 3-8 16,-4 0 4-16,0 8 4 15,4 4 0-15,-1 3-4 16,-2 3 0-16,6 3 0 16,0 0 4-16,-7 3 4 15,0 3 4-15,0 0-4 16,-3 3 0-16,-3 3 0 15,-4 3 0-15,0 0-4 16,-4 3 4-16,-3 3 0 16,-3 1 0-16,0-1-4 0,0 3 4 15,-1-3-16 1,-6-3 4-16,7 0-36 0,3 0 0 16,-6 1-48-16,9-4 4 15,4 0 56-15,7-3 4 16</inkml:trace>
  <inkml:trace contextRef="#ctx0" brushRef="#br0" timeOffset="6344.5792">345 787 148 0,'-3'9'80'0,"-7"3"-72"16,10-9 0-16,-7 6 8 16,0 3 4-16,0 0-16 15,0 3 4-15,7 4-4 16,-7-1 0-16,7 6 4 16,0-3 4-16,7-3-8 15,-3 4 4-15,3-10-4 16,-1-3 0-16,5-6 4 15,-1-6 0-15,7-3-12 16,-7-3 4-16,7-3 0 16,-3-7 4-16,-1 1-4 15,-2-3 4-15,-1-3-4 0,-3 0 4 16,0-1-8-16,-4 4 0 16,-3 3-28-16,0 0 4 15,3 6-32-15,-3 6 4 16,0 3-32-16,4 3 0 15</inkml:trace>
  <inkml:trace contextRef="#ctx0" brushRef="#br0" timeOffset="6688.3689">758 635 184 0,'0'-15'104'0,"0"30"-80"16,0-15 0-16,0 3-12 15,-7 3 0-15,0 6-4 16,0 4 4-16,0 5-12 15,-6 3 4-15,3 3-4 16,-1 4 0-16,1 2 0 16,0 3 0-16,-4 4-28 0,4-4 4 15,-4-3-24-15,4 1 4 16,3-10-48-16,1-9 4 16,6-3 60-16,6 0 4 15</inkml:trace>
  <inkml:trace contextRef="#ctx0" brushRef="#br0" timeOffset="6938.3821">942 505 148 0,'10'-15'80'0,"-3"12"-48"0,-7 6 4 0,-3 6-12 15,-1 9 0-15,1 3-20 16,-11 3 4-16,4 7-4 15,-4 5 4-15,-3 4-8 16,7-1 4-16,-4 0-8 16,4 1 0-16,0 5-40 15,3-5 4-15,4-1-72 16,-4-6 0-16,7 4 88 16,7-7 0-16</inkml:trace>
  <inkml:trace contextRef="#ctx0" brushRef="#br0" timeOffset="8361.1412">1259 772 132 0,'-3'6'72'0,"6"3"-52"0,-3-6 4 0,0 6-4 15,-3 0 4-15,-1 0-20 16,1 3 4-16,-1 3-4 15,4 0 0-15,0 1 0 16,0-4 0-16,4 3-4 16,3-6 4-16,3 0-4 15,0-3 0-15,7-3 4 16,-7-3 0-16,7-3 0 16,0-6 0-16,0 0-8 15,4-3 4-15,-8-3-4 16,1-4 0-16,0 1 4 15,-4-3 4-15,4 3 0 16,-4-3 0-16,0 6 0 16,-3-1 4-16,0 4-12 15,-4 3 4-15,1 0 0 0,-1 3 4 16,-3 3-4-16,0 0 0 16,0 0-4-16,0 0 4 15,3 3 0-15,-3 0 4 16,4 0 0-16,-1 0 0 15,1 0-8-15,-1 0 0 16,0 0 8-16,-3 0 0 16,4 3-8-16,-4-3 4 15,0 3 0-15,0-3 4 0,0 3-4 16,0 0 4-16,0-3-4 16,0 0 0-16,0 0 0 15,0 0 0-15,0 0-4 16,0 0 4-16,0 0 0 15,0 3 0-15,0-3 0 16,0 0 4-16,0 0-8 16,0 0 0-16,0 0 4 15,0 0 4-15,0 0-4 16,0 0 0-16,0 3 0 16,0 0 0-16,0 0 0 15,0 3 0-15,0 3 0 16,0 0 0-16,0 4 0 15,0-1 4-15,0 0-8 16,0 3 4-16,3-3 0 16,1 3 4-16,2-3-4 0,1 0 0 15,0 1 0-15,0-4 0 16,0 0 4-16,0-3 0 16,3-3-4-16,0 0 4 15,4-3-4-15,-4-3 0 16,0-6 0-16,0-3 0 15,4-1 0-15,-4-2 0 16,0-3 0-16,1 0 0 16,-1-3 0-16,0 3 0 15,0-1-4-15,1 4 4 0,-5 3-4 16,1 0 4-16,-3 6 0 16,-1 3 0-16,-3 3-4 15,0 3 4-15,0 6 4 16,0 3 0-16,-3 3-4 15,-1 7 0-15,1-1-4 16,-1 6 4-16,-2 6-4 16,2 1 4-16,-3-1 4 15,1 3 0-15,2 1-4 16,-3-4 0-16,0-6 4 16,-3-2 0-16,3-4-4 15,-3-6 0-15,3-3 4 16,1-6 4-16,-1-3-8 15,0-6 0-15,4-6-4 16,3-9 4-16,6-9 0 16,1-4 4-16,3-2-4 0,7-9 0 15,4 2-4-15,-1 1 0 16,4 2 4-16,3 7 0 16,-9 6 0-16,2 0 0 15,0 5-4-15,4 4 0 16,-10 3 0-16,3 3 4 15,0 0 0-15,0 3 4 16,-3 6 0-16,-1 3 4 16,-2 6 8-16,-1 3 0 15,-3 3-12-15,-4 3 4 16,-6 1 0-16,-4 5 0 0,0-6-4 16,-7 0 4-16,1 0-4 15,-4 4 0-15,-4-4-8 16,1-6 4-16,-1-6-64 15,-3-3 4-15,11-3-108 16,6-3 4-16</inkml:trace>
  <inkml:trace contextRef="#ctx0" brushRef="#br1" timeOffset="14285.7429">2507 744 68 0,'10'0'40'0,"-17"-6"-8"15,4 3 0-15,-1 0-16 16,1 0 4 0,-4-3 16-1,-6 0 0-15,2 0-36 0,1 0 4 16,-4 3-4-16,-3 0 4 15,0 3 0-15,-3 0 4 16,3 0-8-16,-4 0 0 16,4 3 0-16,-3 0 0 15,3 0 0-15,3 0 4 16,1 0-4-16,2 0 0 16,4 0 0-16,1 0 0 15,2 3 0-15,4 0 4 16,0 0-4-16,0 0 4 15,4 0-4-15,2 0 0 0,1 1 0 16,4-1 0-16,2 0 0 16,1 0 0-16,-1 0 0 15,4 3 0-15,-3-3 0 16,3 0 0-16,0 0-4 16,0 0 4-16,0 0 0 15,0 0 4-15,-3 0-8 16,0 0 4-16,-1 3 0 15,-2 1 4-15,-5-1-8 16,5-3 4-16,-5 0 0 16,-2 0 0-16,-1 0 8 15,-3 0 0-15,0 0-4 16,-3-3 0-16,-4 3-4 16,-7-3 4-16,1 3-4 15,-1 0 0-15,0 0-4 16,-3-3 4-16,0 0 4 0,4 0 4 15,-1 0-16-15,0-3 0 16,4 0-40-16,0 0 4 16,3 3-48-16,7-3 0 15,4 0 72-15,6-3 0 16</inkml:trace>
  <inkml:trace contextRef="#ctx0" brushRef="#br1" timeOffset="14832.6571">2643 693 116 0,'0'0'68'0,"-3"0"-48"15,3 0 0-15,0 0 0 0,0 0 4 16,0 0-8-16,0 0 4 16,0 0-12-16,0 3 0 15,0 0 0-15,0 0 0 16,0 3-8-16,0 3 0 16,0 0 4-16,0 3 0 15,3 0-4-15,-3 4 0 16,4 2 4-16,-1 3 0 15,0-3-4-15,1-3 0 16,-1 0 0-16,1 1 4 0,-1-4-4 16,-3 0 0-16,3 3 0 15,-3-3 4-15,0 3-28 16,0-3 0-16,0 0-20 16,0-5 0-16,0 5-52 15,0-9 4-15,4 0 76 16,-1 6 4-16</inkml:trace>
  <inkml:trace contextRef="#ctx0" brushRef="#br1" timeOffset="15162.4231">2800 814 148 0,'3'0'80'0,"1"0"-44"0,-4 0 4 15,0 0-24-15,0 0 0 16,0 3-8-16,0 0 0 16,0 0-4-16,0 3 4 15,0 0-8-15,0 3 4 16,0 0-4-16,0 0 4 15,0 1-4-15,0-1 4 16,0 0-16-16,0 0 0 0,0 0-20 16,0 0 4-16,0 0-40 15,0-3 0-15,0-3-8 16,0 0 4-16</inkml:trace>
  <inkml:trace contextRef="#ctx0" brushRef="#br1" timeOffset="15364.3502">2810 681 148 0,'4'-9'80'0,"-4"6"-56"16,0 3 4-16,0 0-28 15,0 0 4-15,0 0-4 16,0 0 0-16,0-4-40 0,0 4 4 15,3 0-64-15,0 4 0 16</inkml:trace>
  <inkml:trace contextRef="#ctx0" brushRef="#br1" timeOffset="15692.5009">3165 565 148 0,'3'0'84'0,"4"22"-48"16,-7-16 0-16,0 3-20 15,0 3 0-15,-3 6-4 16,-1 0 4-16,1 4-16 15,-1 2 0-15,1 0 4 16,0 3 0-16,-1-2-8 16,4 2 0-16,0-6-32 15,0-3 4-15,0 0-20 16,0 1 0-16,0-1-32 16,0-3 0-16,0-3 76 15,0-3 0-15</inkml:trace>
  <inkml:trace contextRef="#ctx0" brushRef="#br1" timeOffset="16223.7864">3168 847 108 0,'7'-12'64'0,"-7"-3"-40"16,0 9 0-16,-3 0-16 15,-1 0 4-15,1 0 0 16,-4-3 4-16,0 6-12 16,-3 0 0-16,-4 0 0 15,4 0 4-15,-4 3-8 16,1 0 0-16,-1 3 4 15,4 3 4-15,-7 0-8 0,3 6 0 16,1-3 0-16,-1 3 4 16,4 0-4-16,3 0 4 15,0 3-4-15,7 1 0 16,0-1 4-16,4 0 0 16,-1 3-16-16,4 0 0 15,3 0-52-15,4-2 4 16,-4-4-20-16,3-3 0 15</inkml:trace>
  <inkml:trace contextRef="#ctx0" brushRef="#br1" timeOffset="16645.6911">3233 893 92 0,'0'3'52'0,"7"-3"-20"16,-7 0 0-16,3-3-16 16,4 0 4-16,0 0-8 15,3-3 0-15,7-3-4 16,-3-1 0-16,-1 1-4 16,1-3 0-16,-4 0-4 15,0 0 0-15,1 3 4 16,-4 0 0-16,-4-3-8 15,0 0 4-15,-3 3 0 16,-3 2 4-16,0 1 0 0,-4 3 0 16,0 3-4-16,-3 0 4 15,-1 3 0-15,-2 3 0 16,3 7 4-16,-1-1 4 16,1 6-12-16,0-3 0 15,3 3 0-15,4-3 0 16,3 1 4-16,0 2 0 15,6 0 0-15,8 0 4 16,-4-6-48-16,4-3 4 16,0-3-32-16,-1 0 4 0,4-3-8 15,11 0 0-15</inkml:trace>
  <inkml:trace contextRef="#ctx0" brushRef="#br1" timeOffset="17380.1184">3751 714 136 0,'-3'-6'76'0,"-4"-3"-44"0,4 6 4 15,3 0-20-15,0-3 0 16,0 0-8-16,0-6 4 15,3 2-4-15,0 1 4 16,1 0-12-16,3 0 4 16,3 0-4-16,0 0 0 0,4 3 0 15,-1 0 4-15,4 3-4 16,-3 3 4-16,-4 0-8 16,-3 6 4-16,-4 3 4 15,-3 3 4-15,-3 0-8 16,-4 3 4-16,-3 7 0 15,-4 2 0-15,-6 3-4 16,3 0 4-16,0 1-4 16,3-1 0-16,-3-3 4 15,7 0 0-15,0 1-4 16,3-4 0-16,0 0-4 16,0-3 4-16,4-3 12 15,-1 1 4-15,1-1-16 16,3-6 4-16,0-3 0 15,3-6 0-15,4 0-4 16,7-6 0-16,0 0-4 16,3 0 4-16,0 0-4 0,0 0 4 15,0-4-4-15,0 7 4 16,3 0 0-16,-6 0 4 16,-1 0-20-16,-2 3 4 15,-1 0 24-15,0 0 4 16,-3 3-36-16,-4-3 4 15,1 3-20-15,-1 0 4 16,1 0-28-16,-1 1 4 16,0 2-44-16,4-3 4 15</inkml:trace>
  <inkml:trace contextRef="#ctx0" brushRef="#br1" timeOffset="17880.5485">4034 699 200 0,'-3'-3'108'0,"10"-6"-84"16,-11 6 0-16,4 3-8 15,-3-3 0-15,6 0-4 16,1 0 4-16,9 0-4 16,4 0 0-16,7-1-16 0,0 1 0 15,7 0 4-15,-4 0 0 16,4 0 4-16,-1 0 0 16,1-3-8-16,-4 6 0 15,-3 0 8-15,3 0 0 16,-10 3-4-16,1 0 4 15,-5 0 0-15,-3 3 4 16,-3 0 0-16,-3 7 0 16,-4-1-8-16,-4 6 4 15,-3 3-4-15,-3 3 0 16,0 4 4-16,-4 5 4 0,1 3-4 16,2 4 0-16,-2-4-4 15,6 0 4-15,0-2-56 16,0-4 0-16,4-9-140 15,3 4 0-15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5:34.53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508-2 204 0,'-33'-6'112'0,"3"16"-112"0,15-4 4 0,0-2 12 16,-4-1 0-16,4 4-4 15,-11-1 0-15,0 11 12 16,0 0 0-16,-4-4-12 15,4 3 0-15,-4 4-12 16,0 0 4-16,-4 7-4 16,4 3 4-16,1 3-8 15,-1 0 4-15,7-3 0 16,5 0 4-16,6 0-4 16,5 0 4-16,3-1-8 15,8 1 4-15,7-6 0 16,0-4 4-16,4-4 0 15,8-3 0-15,7-3-28 0,-1-3 0 16,5-7-40-16,11-3 4 16,0-7-84-16,3-4 0 15</inkml:trace>
  <inkml:trace contextRef="#ctx0" brushRef="#br0" timeOffset="299.3141">1162-400 296 0,'0'-43'164'0,"-19"49"-172"0,15 4 0 0,1 14 8 15,-5 6 0-15,-7 9-4 16,-3 5 4-16,-1 5 0 15,0 4 0-15,-3 11 0 16,-1-1 4-16,1 0-4 16,0 0 4-16,3-10-4 15,-3-10 4-15,7-3-40 16,-4-4 4-16,8-2-76 16,0-8 0-16,3-3 28 15,8-3 0-15</inkml:trace>
  <inkml:trace contextRef="#ctx0" brushRef="#br0" timeOffset="689.6193">1061 244 232 0,'-15'3'128'0,"23"24"-128"0,3-17 4 15,0 7-8-15,4-1 0 16,4 1 4-16,3-1 4 15,0 1-4-15,8 0 4 16,-4-4-4-16,8-3 4 16,-8 0 28-16,0-7 4 0,-3-3-20 15,-1-3 0-15,1-4-12 16,-1 0 0-16,4-12 0 16,-3-8 0-16,6-10 12 15,-6-6 4-15,-4-3-8 16,-8 9 0-16,-8 4-12 15,-6 7 0-15,-8 2-4 16,-4 8 4-16,-15 2 0 16,0 4 4-16,-4 7-8 15,1 6 0-15,3 11-12 16,0-1 0-16,7 4-44 16,5 3 0-16,3 3-48 15,7 7 4-15,5 0 20 16,3 3 4-16</inkml:trace>
  <inkml:trace contextRef="#ctx0" brushRef="#br0" timeOffset="-960.6073">-1464 274 208 0,'0'-10'116'0,"-7"3"-120"15,7 14 0-15,-4 0 4 16,0 3 4-16,-3 0-4 0,-1 0 4 16,-7 0 24-16,-7-1 0 15,-4 1 0-15,-4 0 0 16,-4 0-16-16,-3 0 4 15,-1 0-4-15,-3-3 0 16,-4 3-8-16,4 0 4 16,4-4-4-16,3 1 0 15,5 0-4-15,-1-1 4 16,7 4-4-16,5-6 0 16,6 2 4-16,5 1 4 15,3 0-8-15,4-1 0 31,26 4 4-31,0 3 0 0,8-3 4 16,-4 4 0-16,4-1-8 16,-1-3 4-16,5 0-4 15,3 0 0-15,3 0-20 16,1-3 4-16,4-1-196 16,14 4 0-16</inkml:trace>
  <inkml:trace contextRef="#ctx0" brushRef="#br0" timeOffset="1005.4108">2096-35 288 0,'-19'-26'160'0,"4"42"-164"0,8-6 0 16,-5 0 4-16,-3 20 0 16,-3 10 0-16,-5 3 0 15,-3 4 4-15,0-1 0 0,0-3 4 16,4 0 4-16,3-3-8 16,4-3 4-16,7-4-4 15,5-3 0-15,6 3 0 16,9-10 0-16,10-3-4 15,12-3 0-15,3-7-44 16,4-10 4-16,4-4-64 16,4-9 0-16,14-17 4 15,-3-13 4-15</inkml:trace>
  <inkml:trace contextRef="#ctx0" brushRef="#br0" timeOffset="1557.4793">2480-553 320 0,'-3'-46'176'0,"-1"92"-184"0,4-23 4 16,0 14 0-16,0 6 4 16,-4 7-4-16,1 13 4 15,-1-3 0-15,-4 10 0 16,-3 6 4-16,-4-10 0 15,0-3 0-15,0 1 0 16,-3-18 8-16,3-3 4 16,7-10-16-16,-3-3 4 15,7-3-4-15,1-11 4 0,6-9-8 16,8-10 4-16,4-11 0 16,12-19 0-16,-1 0-4 15,4-3 4-15,-1 2 0 16,1 4 4-16,-4 4-4 15,-3-1 0-15,-4 7 8 16,-4 7 0-16,-8 3 0 16,-3 7 0-16,-8 3 0 15,-3 6 0-15,-8 8-4 16,-4 6 4-16,0 10-8 16,1-4 0-16,3 1 4 15,3 3 0-15,5-4 8 16,7 4 0-16,7-7-8 15,8 4 4-15,19-7-24 16,3 0 4-16,16 0-220 0,21-1 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6:08.36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56 73 84 0,'-15'10'48'0,"26"-26"-16"0,-11 16 4 16,4 0-12-16,3 0 0 15,1 0 0-15,7-7 0 16,3 7-16-16,1-3 4 16,11-4-16-16,3 0 0 0,5 1 16 15,3-8 0 1,4 4-12-16,3 0 4 0,1-3-4 15,-4 3 0-15,26-3 4 16,-15 3 4-16,30 0-8 16,3-3 4-16,1 6-4 15,11 4 4-15,3-4-4 16,-25 1 4-16,33-1 0 16,0-3 4-16,-4 0 24 15,12 0 0-15,-1 0-44 16,5 0 4-16,3-3 16 15,-8-4 0-15,8 4-32 16,-30 3 4-16,30-3 20 16,4-1 4-16,-8 4 20 15,12 0 0-15,-8-3-28 0,-23 7 0 16,31-4-28-16,-5-4 0 16,12 8 80-16,-7-1 4 15,7 0-64-15,0 1 4 16,0-4 4-16,3 0 4 15,1 3-36-15,-4-6 4 16,0 6 72-16,0-6 4 16,4 6-24-1,-68 54-20 1,101-107 8 0,-97 107-8-1,228-111-8-15,15 45 4 16,-48 9 8-16,-72 0 0 15,31 6-12-15,-61 1 0 0,31 0 16 16</inkml:trace>
  <inkml:trace contextRef="#ctx0" brushRef="#br0" timeOffset="1170.7563">8520-438 160 0,'-11'-3'92'0,"14"13"-84"0,-3-10 4 16,8 6 16-16,-8 1 4 16,7-1-8-16,-3 1 0 15,-4 3 0-15,0 3 0 16,0 7-16-16,0 4 4 15,0 2-8-15,0 4 4 0,0 6-4 16,0 4 0-16,8 3 0 16,-5 4 0-16,5-1-8 15,-8 8 4-15,7-8 4 16,-3 1 0-16,-4-4-4 16,0 3 0-16,0-3 0 15,0-3 4-15,0 0-4 16,0-3 0-16,-4-4 0 15,-3-3 4-15,7-4-4 16,0-3 0-16,-4 1 4 16,0-4 0-16,1 0-4 15,-5-1 0-15,8 1 0 16,-11-3 0-16,0-4 4 16,-8 1 0-16,0-1-8 0,-3 0 4 15,-15-3 4-15,-5 0 0 16,-10 0-4-16,-8 0 0 15,-7 3 8-15,-4-3 0 16,0 0-4-16,-3 0 0 16,-16 0 0-16,8 0 4 15,-15-7 8-15,-4 1 0 16,-8 2-16-16,-6 1 0 16,-20 0 0-16,-11-1 0 15,-7 1 0-15,-4 0 4 16,-11-4-4-16,15 3 0 15,4 4 0-15,-1-3 4 16,5-4-4-16,-5 1 4 0,8-1 4 16,-7 0 0-1,-75 4-8 1,11 6 0-16,7-3-4 16,12 4 4-16,19-1 0 15,-1-3 4-15,16 0-8 16,6-4 4-16,5 4 0 15,3-3 4-15,4 0-4 16,8-4 4-16,3 0-4 16,-3 1 0-16,7-1 0 15,3 0 0-15,5 1 0 16,7-4 0-16,3 3 0 16,12-3 0-16,-3 3 0 15,2 0 0-15,9-3 0 0,7 0 4 16,-8 4-8-16,8-1 4 15,3 0 4-15,-3-3 0 16,0 4-8-16,0-1 4 16,0 0 0-16,-4 1 0 15,0-1 0-15,-4 0 0 16,-7 1 0-16,0-1 4 16,0 0-4-16,0-3 0 15,11 4 0-15,-4-4 4 16,0 0-4-16,8-4 0 15,4 1-16-15,-1 0 4 16,-3 3-68-16,11-4 4 0,4 4-136 16,7 4 0-16</inkml:trace>
  <inkml:trace contextRef="#ctx0" brushRef="#br0" timeOffset="1862.0896">6634-335 140 0,'0'-13'80'0,"26"16"-56"16,-19-3 0-16,4 0 24 16,8 0 0-16,7 0-16 15,12-3 0-15,21-1-24 16,9 1 0-16,21 0-8 0,20-1 4 15,6 1 4-15,5 0 4 16,11-1-4 0,-8 1 0-16,-4 0 0 0,-7-1 4 15,-14 4-16-15,-9 0 4 16,-10 0-12-16,-20-3 4 16,-10 3-136-16,-12 0 0 15,-11 3 52-15,-22 7 0 16</inkml:trace>
  <inkml:trace contextRef="#ctx0" brushRef="#br0" timeOffset="165.087">8285-488 312 0,'0'0'172'0,"93"3"-172"16,-63-3 0-16,0 0 0 16,-8 0 0-16,15 0 0 15,-3 0 4-15,-4-3-4 16,-11 3 0-16,3 0-12 15,-14 0 0-15,10 3-80 16,-10 1 4-16,-5 6-52 16,-3 0 4-16</inkml:trace>
  <inkml:trace contextRef="#ctx0" brushRef="#br0" timeOffset="-856.3192">0 60 116 0,'15'-13'64'0,"-15"-4"-20"0,0 14 0 16,0 3-24-16,3-7 4 16,1 4-12-16,0-7 0 15,0 6-4-15,3 1 4 0,1 0 32 16,-1 9 0-16,0-2-72 15,1-1 4-15,-1 0 36 16,1 7 0-16,-1-3 0 16,-3 6 0-16,0 1 0 15,-4 2 4-15,0 7-20 16,4-3 0-16,-4 4 0 16,3-1 4-16,1 0 0 15,0 0 4-15,-4 4-4 16,3-1 0-16,1 1 0 15,0 0 4-15,0 2 0 16,3-5 0-16,1-1-4 16,-5-3 4-16,1 0 0 15,0 0 4-15,0-4-8 16,-4 4 4 0,3 13 0-16,-3-6 0 15,4-4-16-15,-4 0 4 16,0 4-112-16,0 0 4 15,0 3-4-15,0-11 0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6:11.5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755 643 208 0,'27'-26'112'0,"-5"9"-104"0,-15 17 0 16,5 0 32-16,-1-3 4 15,4-1-24-15,0 1 4 16,0 3-20-16,3 3 0 16,-3 4-4-16,7 3 4 15,-3 10-4-15,0 0 4 16,-1 6 0-16,-3 14 0 15,0 7 0-15,0 12 4 16,-4-5-4-16,1 5 0 16,-1 4 0-16,0 7 0 15,0-7-4-15,0 4 4 0,0 2-4 16,1-2 4-16,-1-4 0 16,0 0 4-16,-4-10-8 15,-7-10 4-15,8 0-48 16,-8-6 4-16,0-4-172 15,-8 0 4-15,1-3 192 16,0-7 4-16</inkml:trace>
  <inkml:trace contextRef="#ctx0" brushRef="#br0" timeOffset="-450.4172">47 719 120 0,'-4'-9'68'0,"4"12"-64"15,0-3 0-15,0 0 52 16,0 0 0-16,0 0-40 0,4 3 4 15,3 4-8-15,-3-1 4 16,0 4-8-16,-4 4 0 16,0 9 8-16,-4 7 4 15,4 10-12-15,0-1 0 16,0 5-4-16,-4-8 4 16,4 4 4-16,0 7 0 15,0-4-16-15,0 3 4 16,0-3 0-16,-7 4 4 15,14-7-4-15,-7-1 4 16,0 1 0-16,0-3 4 16,0 3-36-16,0-10 4 15,0-1-68-15,-7-2 0 0,3-7-36 16,-3-3 4-16</inkml:trace>
  <inkml:trace contextRef="#ctx0" brushRef="#br0" timeOffset="4745.2128">763 1008 228 0,'4'-30'124'0,"3"34"-80"15,-7-4 4-15,0 0-24 16,4 10 4-16,3 0-16 16,-3 13 0-16,4-3-8 15,-1 3 0-15,4 4 0 16,0 3 0-16,1 3-4 0,-1 3 0 15,0 4-128-15,-4 13 0 16,-7 14-8-16,8-11 0 16</inkml:trace>
  <inkml:trace contextRef="#ctx0" brushRef="#br0" timeOffset="4132.3755">297 1138 92 0,'4'-30'52'0,"-27"37"-44"0,23-4 0 0,-4-3 8 16,1 3 0-16,-1 1-8 16,0-1 4-16,1 0-8 15,-1 4 4-15,0-1 0 16,0 4 4-16,1 0 4 15,-1 0 4-15,0 4-16 16,4-4 4-16,0 3 4 16,0-3 0-16,0 0-8 15,4 0 4-15,0-4-4 16,-1 1 0-16,1-4-4 16,7 1 0-16,0-4 0 15,-3-4 4-15,7-2 4 16,-4-4 4-16,0-4-4 0,-3 1 4 15,-1-3-8-15,1 2 4 16,-5-2 4-16,-6 2 4 16,-5 1-32-16,1 0 0 15,3 6 0-15,-4 4 4 16,1 3-56-16,0 3 0 16,-1 4-40-16,1 3 4 15</inkml:trace>
  <inkml:trace contextRef="#ctx0" brushRef="#br0" timeOffset="4463.1691">480 1148 104 0,'-8'0'60'0,"-7"0"-40"15,15 3 0-15,-4 4 0 16,1-1 4-16,-1 4-12 16,0 4 0-16,1 6-12 15,3-4 4-15,0 1-4 16,0-1 4-16,3 1 0 16,1-4 4-16,0 1 0 15,-1-5 4-15,5-2-4 16,-1-4 4-16,1-3-4 15,-1-3 4-15,4-4-4 0,1-6 0 16,-5-3 0-16,1-4 4 16,-1 3 4-16,-3 0 0 15,-4 1-20-15,0-1 4 16,0 7-24-16,0 4 4 16,-4 2-44-16,0 1 4 15,1 3-60-15,-1 3 4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6:19.0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-3681 910 140 0,'0'0'80'0,"0"6"-52"0,0-6 0 0,4 4 0 16,3-1 0-16,-3 4-20 16,0 6 4-16,-4 0-4 15,0 11 4-15,0 2 0 16,0 7 0-16,0 1 8 15,0 6 0-15,0 3-8 16,0 3 4-16,4 11-12 16,-1 3 0-16,1-1 4 15,0 8 0-15,-4-7-4 0,0-7 0 16,4 3-4-16,-4-6 4 16,3-3-24-16,1-4 0 15,0 0-164-15,3-3 0 16,4-7 140-16,1-9 4 15</inkml:trace>
  <inkml:trace contextRef="#ctx0" brushRef="#br0" timeOffset="2223.3295">-3457 1581 184 0,'0'27'100'0,"0"9"-96"16,0-36 0-16,8 7 20 15,-1-7 4-15,4 0-24 0,0 0 0 16,12-7-4-1,-5 4 4-15,1-4-16 0,0 1 4 16,-4-1-52-16,0 4 0 16,-4-4-44-16,0 4 0 15</inkml:trace>
  <inkml:trace contextRef="#ctx0" brushRef="#br0" timeOffset="1740.796">-3341 1176 68 0,'0'-4'40'0,"3"-2"-32"0,-3 6 0 0,8 0 40 16,-8 0 0-16,4 0-36 16,-4 0 0-16,0 3 12 15,0 4 0-15,0 3-16 16,-4 3 0-16,4 7-12 16,0-4 0-16,-4 4 4 15,4 0 4-15,-4 0 0 16,1-3 0-16,-1 0-4 15,0-1 4-15,1 1-4 16,-1-4 4-16,0 0-44 16,0 4 0-16,4-7-60 15,-3 0 4-15,3-3 76 16,-4-1 4-16</inkml:trace>
  <inkml:trace contextRef="#ctx0" brushRef="#br0" timeOffset="2018.1715">-3379 1156 96 0,'4'-10'56'0,"11"10"-36"0,-11 0 4 16,7 0 32-16,-4 0 4 15,1 0-48-15,-1 0 4 16,1 0-8-16,3 0 0 15,0 0-8-15,0 0 0 16,1 0 4-16,3 0 0 0,-4 0-8 16,4 0 4-16,-4 0-36 15,4 0 0-15,-4 0-104 16,0 0 4-16,-3 3 132 16,-1 4 4-16</inkml:trace>
  <inkml:trace contextRef="#ctx0" brushRef="#br0" timeOffset="2897.1442">-3039 1139 148 0,'-8'7'80'16,"8"-1"-80"-16,0-6 4 0,0 7 20 15,0 3 4-15,4 3-24 16,0 4 0-16,0 6-4 15,-1-3 0-15,1 0 4 16,-4 0 0-16,0 0 16 16,0-3 4-16,-4-1-12 15,1-3 4-15,-1-3-16 16,-4 0 0-16,1-3 4 16,0-4 0-16,3-3-4 15,0-6 0-15,4-8-4 16,0-5 0-16,4-8 0 0,11-3 0 15,3-7 4-15,1-6 0 16,0 7-4-16,-1 6 4 16,-3 0-4-16,0 7 0 15,0 9-4-15,0 4 4 16,0 10 12-16,0 7 0 16,0 3-8-16,-4 7 0 15,0 3 4-15,0-1 0 16,-3 5 0-16,-4-1 4 15,-4 0 0-15,0 1 4 0,-4-8 0 16,-4 1 4-16,-3-1-12 16,4-6 0-16,-1 0 0 15,1-3 4-15,3 0 0 16,0-1 0-16,1-2-8 16,-1-1 0-16,0 0 0 15,4 1 0-15,-4-1-4 16,4 0 4-16,0 1 0 15,0 2 0-15,4 1 0 16,0-1 4-16,0 1-8 16,-1 3 4-16,1 0 0 15,-4 0 4-15,4 3-48 16,-4-3 4-16,0 10-52 16,0-6 4-16,4-1-8 15,-1 3 4-15</inkml:trace>
  <inkml:trace contextRef="#ctx0" brushRef="#br0" timeOffset="3317.9496">-2707 1166 176 0,'-11'-7'100'0,"22"24"-116"0,-11-17 4 16,0 6 28-16,4 4 4 15,-4 7-8-15,3 3 0 16,1 3-12-16,0 4 0 16,0-1 4-16,3 1 4 0,1-4-4 15,3 7 4-15,0-3-4 16,0-4 4-16,0-6 0 16,4-1 0-16,0-3-4 15,0-6 0-15,0-7 0 16,0-7 4-16,4-3 0 15,-4-3 4-15,-4-3 0 16,0-8 4-16,0-9-12 16,-3 0 4-16,-1 0 4 15,-3 3 0-15,-4-4-8 16,-4 1 0-16,-3 3-8 16,-5 7 4-16,1 6-16 15,0 7 0-15,-4 4-32 16,0 6 0-16,0 3-52 15,4 0 4-15,4 4 28 16,-1 6 0-16</inkml:trace>
  <inkml:trace contextRef="#ctx0" brushRef="#br0" timeOffset="3559.0986">-2543 1352 196 0,'-4'-20'108'0,"4"23"-112"0,0-3 0 16,0 0 36-16,4 4 0 15,4-1-16-15,-1 3 4 0,1 1-4 16,-5 3 0-16,1 0-12 16,0 7 0-16,-1 9-4 15,-3 1 0-15,4 3-144 16,0 0 4-16,3 3 64 15,1-10 4-15</inkml:trace>
  <inkml:trace contextRef="#ctx0" brushRef="#br0" timeOffset="-1125.3129">-2147 757 120 0,'0'-17'68'0,"11"7"-68"15,-7 10 0-15,-1-3 36 16,5 0 4-16,-5-1-8 16,5 4 0-16,-4 0-16 0,-4 0 0 15,3 4 0-15,1 6 0 16,0 3-4-16,0 10 0 16,-1 10 0-16,1 11 0 15,0-1-8-15,-4 0 4 16,3 0-8-16,5 7 4 15,-1-3 0-15,1-1 4 16,-1 1-8-16,-3 3 4 16,0-1-8-16,-1 5 0 15,-3-1-164-15,-7 13 4 16,-4 1 100-16,0-7 4 16</inkml:trace>
  <inkml:trace contextRef="#ctx0" brushRef="#br0" timeOffset="-5826.2074">17 31 72 0,'-4'-13'40'0,"12"9"-20"16,-1 4 0-16,-3 4-4 15,-4-1 0-15,0 4 0 16,0 3 4-16,4 6-16 16,0-2 4-16,-4 9 0 15,0 3 4-15,0 4 8 16,-4-3 4-16,4 0 0 0,-4-4 0 16,-3 0 4-16,-1-6 0 15,4-7-16-15,1-7 4 16,-1-6-16-16,0-7 4 15,1-14-4-15,3 1 4 16,3-3-4-16,1-1 0 16,3-3-4-16,1 3 4 15,-1 4-4-15,1 3 0 16,-1 4 0-16,8 6 0 16,-4 3 0-16,1 4 4 15,-1 3 0-15,0 3 0 0,0 4-8 16,0 3 4-16,0 3 8 15,1-6 4-15,-5-1-4 16,1 1 0-16,-1 0-4 16,-3-4 4-16,-1 0-4 15,-3-3 0-15,4-3 0 16,0 0 4-16,3-4-4 16,1-3 4-16,-1-3-8 15,1-4 4-15,3 7-4 16,-4-3 4-16,1 6-4 15,-1 0 0-15,1 4 0 16,-4 3 4-16,-4 0-8 16,3 7 4-16,1 3 0 15,-4 3 0-15,0 0 4 0,0 11 4 16,0 2-8-16,0 1 4 16,0 3-8-16,0 3 0 15,0-3-92-15,0 6 4 16,0-2 8-16,0-4 0 15</inkml:trace>
  <inkml:trace contextRef="#ctx0" brushRef="#br0" timeOffset="-5424.5431">487 21 144 0,'-7'-17'80'0,"-1"34"-124"0,8-10 4 0,4-1 40 16,-4 4 0-16,4 7 12 16,-4-4 4-16,0 7-4 15,3 10 0-15,1 0 4 16,0 0 0-16,-1 0 0 16,5 6 0-16,-1-2-4 15,1-8 0-15,3-3 12 16,0-3 4-16,4-10-8 15,0-6 0-15,0-8-8 16,0-6 4-16,0-6-4 16,0-11 4-16,-4 1-16 15,0-4 0-15,0-7-8 16,0 7 4-16,-3 0-32 0,-1 4 4 16,1 2-52-16,-1 5 4 15,1 2-12-15,3 7 4 16</inkml:trace>
  <inkml:trace contextRef="#ctx0" brushRef="#br0" timeOffset="-5179.4151">1181-132 228 0,'-12'-20'128'0,"-6"44"-136"0,14-18 0 0,0 4 12 16,-3 3 0-16,-4 4 4 16,-4 3 0-16,-11 3-4 15,3 4 0-15,1-1-4 16,-4 8 0-16,3 6 0 16,1-4 0-16,0-3 4 15,-1 1 0-15,-3-8-44 16,8 4 4-16,-1-10-52 15,0 0 0-15,4-7 24 16,-3-6 4-16</inkml:trace>
  <inkml:trace contextRef="#ctx0" brushRef="#br0" timeOffset="-4998.3596">819 11 208 0,'11'-26'116'0,"-7"16"-100"0,-4 10 4 15,7 0 0-15,1 3 0 16,-1 0-12-16,4 4 4 15,1 3-12-15,2 3 4 16,13 4-4-16,-5-1 0 16,0 8 4-16,1 2 0 15,-5 4-60-15,5 0 4 16,-5 7-108-16,-3 9 4 16</inkml:trace>
  <inkml:trace contextRef="#ctx0" brushRef="#br0" timeOffset="6140.6625">-2926 84 124 0,'-8'-26'68'0,"16"-4"-44"0,-4 26 4 16,-1 1 0-16,1-4 4 15,0 4-32-15,-1 0 4 0,1 3 0 16,-4 0 0-16,4 6 0 15,0 4 4-15,-1 4-4 16,-3 6 4-16,-3 6-4 16,-1 7 0-16,0 4 0 15,0 10 0-15,1-1-4 16,-5-3 4-16,1 0 0 16,-4-3 0-16,-1 0 0 15,1 0 0-15,0-10 16 16,3-3 4-16,1-4-8 15,-4-6 0-15,0-4-12 16,-1-7 0-16,1-2-4 16,0-8 0-16,4 1 0 15,-1-4 0-15,4-2-4 16,1-1 0-16,-1 0 0 16,4 3 4-16,0 4-4 0,0-1 4 15,4 4-4-15,-1 4 4 16,5-1 0-16,-1 4 4 15,4-1 0-15,8 1 4 16,-4 3 0-16,0-4 0 16,4 1 4-16,-1 0 0 15,1-4-4-15,0-3 4 16,3-3-12-16,1-1 4 16,-1-2-72-16,8-1 4 15,3 1-128-15,-10-14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6:47.6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-1 354 56 0,'-3'-3'32'0,"-1"3"-28"0,4 0 4 0,0 0 24 16,0 0 0-16,0 0-12 16,0 0 4-16,0 0-12 15,0 0 0-15,7 0-12 16,-3-3 4-16,0-1 12 15,7 1 0-15,-3 0-8 16,-1-4 0-16,1 0-4 16,6 4 0-16,1 0-4 15,0-7 0-15,0 7 0 16,0-1 0-16,0-2 0 16,0 2 4-16,4-2-4 15,-1 2 4-15,1-2-8 16,0 2 4-16,3 1 0 15,4 0 4-15,-3-1-4 16,3 1 0-16,-4-4 0 16,1 7 0-16,-1 0 0 0,1 0 4 15,3 0-8-15,-4 0 0 16,4 0 4-16,-3 0 4 16,3 0-4-16,-4 0 0 15,1 0 0-15,7 4 0 16,-1-1 0-16,1-3 4 15,-4 0 0-15,1 0 0 16,-1 0 0-16,0 0 0 16,0 0 0-16,0 0 0 15,4 0-8-15,7 0 0 16,-7 0 8-16,4 0 0 0,0 0-8 16,-1 0 4-16,5 3 0 15,-1 1 4-15,-4-4-4 16,1 0 0-16,7 0 0 15,-3 0 0-15,-1 0 0 16,-3 0 0-16,-1 0-4 16,4 0 4-16,-3 0 0 15,0 0 4-15,3 0-4 16,0 0 0-16,5 0 0 16,-5 0 0-16,-4 0-4 15,1 0 4-15,3 0 4 16,5 0 0-16,-9 0-4 15,5 0 0-15,-5 0 0 16,8-4 0-16,-3 4-4 16,-1 0 4-16,-3-3 0 15,3 0 0-15,-3-4 0 0,-1 7 4 16,4 0-4-16,5-7 0 16,-5 1-4-16,4 2 4 15,0 1 0-15,8 3 4 16,-8-3-4-16,0 0 0 15,4-1-4-15,-4 1 4 16,4 0 0-16,-8 3 4 16,11-4-4-16,-6 1 0 15,-1-4 0-15,0 4 0 16,4 0 0-16,-4-1 0 16,3 1 0-16,-2 0 0 0,-1-4 0 15,0 4 4-15,0-4-4 16,-4 0 0-16,1 1 0 15,-1-1 4-15,4 0-4 16,-4-2 0-16,1-5 8 16,-5 4 4-16,1 4-12 15,0-4 4-15,-1 3 0 16,-3-3 0-16,4 3 0 16,-8-6 4-16,4 7-4 15,-4-1 0-15,0-3-4 16,-4 3 4-16,-3 1-4 15,0-1 4-15,-4 0-52 16,-4 4 0-16,-4 6-104 16,-3 11 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7:18.93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3842-459 128 0,'0'-7'72'0,"8"4"-56"0,-8 3 4 15,0 0 4-15,3 0 0 16,1 0-16-16,4 0 0 16,-1 0-8-16,0 0 0 15,-3 0 0-15,4 3 0 16,-1 1 0-16,-3 2 4 16,3 4 0-16,-3 0 0 15,0 0-4-15,0 4 4 16,-1-1 0-16,1 3 0 0,0 1-4 15,-4 0 4-15,0 3-4 16,3 3 4-16,1 0-8 16,-4 4 4-16,0-11 4 15,0 4 4-15,0-3 4 16,0-7 0-16,0 0-8 16,0-4 0-16,-4-2 0 15,1-4 0-15,-1-7-4 16,0-3 0-16,-3-3 0 15,-1-4 4-15,-3 1-4 16,0-4 0-16,3-7-4 16,1 1 4-16,0-1 0 15,-1-3 0-15,8 4-4 16,-4 2 4-16,4 1 0 16,0 0 0-16,0 3-4 0,4 3 4 15,4 4 0-15,-5 0 0 16,5 3-4-16,-1 3 4 15,4 0 0-15,1 4 0 16,3 0-4-16,3 3 0 16,1 0 4-16,-4 0 0 15,4 3 0-15,-8 0 4 16,4 4-4-16,-12 0 4 16,1-1-8-16,-8 1 4 15,-3 6 4-15,-1 1 0 16,-3 2 0-16,0 1 4 0,-4-1-4 15,0-2 0-15,-4-1 12 16,1-3 4-16,-1 0-20 16,0-3 4-16,5-1-56 15,-1 1 4-15,3-4-112 16,1 0 0-16</inkml:trace>
  <inkml:trace contextRef="#ctx0" brushRef="#br0" timeOffset="1530.9953">4085-578 124 0,'22'3'72'0,"-10"-3"-44"0,-12 0 0 16,0 0-20-16,3 3 0 16,1 1-4-16,0 2 4 15,-1 1 8-15,-3 3 0 16,0 3-8-16,0 7 4 15,0 3-8-15,0 0 0 16,4 7 0-16,0-3 0 0,0-1-4 16,-1 8 4-16,1-4-4 15,0-4 4-15,0 1-12 16,-1-1 4-16,-3-6-60 16,0-3 4-16,0-1-48 15,0-2 0-15</inkml:trace>
  <inkml:trace contextRef="#ctx0" brushRef="#br0" timeOffset="1876.5176">3943-489 124 0,'-4'-10'72'0,"0"17"-68"0,4-7 4 15,0 0 12-15,0 0 4 16,8 0 8-16,-1 0 0 16,1 0-12-16,7-3 0 15,4-1-8-15,-1 1 4 16,1-4-16-16,0 1 4 15,7-1-4-15,-4 4 0 16,1-1 0-16,-5 1 0 0,1 0-20 16,0-1 4-16,-5 1-44 15,1 3 0-15,-3 0-52 16,6 0 0-16</inkml:trace>
  <inkml:trace contextRef="#ctx0" brushRef="#br0" timeOffset="2552.2625">4417-535 212 0,'-11'-17'120'0,"-15"24"-120"16,30-4 0-16,-1 4-8 15,1-1 4-15,4 4 4 0,-1 0 0 16,1 4-8-16,-1-1 4 16,1 3 16-16,-1 4 4 15,-3-3-12-15,-1 3 0 16,1-3-4-16,-4 2 0 16,0-2 0-16,0 3 4 15,-4-3-8-15,4-4 0 16,-3 7-24-16,-1-10 0 15,0 0-4-15,1 0 0 16,-1-10 0-16,4-7 0 0,0 0 16 16,-4-3 0-16,0-3 36 15,4-3 0-15,0-4 8 16,0-4 0-16,-3 1-8 16,3-3 4-16,0 2-12 15,0 4 0-15,0-3-8 16,0 7 0-16,0-1-4 15,0 4 0-15,3-1 0 16,5 4 0-16,-1 0-4 16,4-3 0-1,16 7 8 1,-1 2 0-16,0 1-8 16,4 6 4-16,-4 1 16 15,0 2 0-15,-3 4 0 16,-5 7 0-16,1-1-4 15,-12 4 4-15,-3 4 12 16,0 5 4-16,-8-2-24 0,-3-4 4 16,-5-3-4-16,-3 3 4 15,1 4-8-15,-5-10 0 16,-4 6-4-16,-3-7 0 16,4 8-20-16,-1-11 0 15,5 0-64-15,3-3 0 16,0-3-52-16,11-11 0 15</inkml:trace>
  <inkml:trace contextRef="#ctx0" brushRef="#br0" timeOffset="3047.7052">4914-732 140 0,'-11'-13'76'0,"0"16"-68"16,11 0 4-16,-4 1 12 15,0 2 4-15,1 1-12 16,-5 9 4-16,1 4-8 0,-5 4 0 16,1 5-12-16,0 1 4 15,0 7-4-15,0-1 0 16,3 1 4-16,1-1 0 16,3 4-8-16,4 0 4 15,4-7 4-15,3 1 0 16,4-8 0-16,4-6 0 15,0 0 8-15,0-13 0 16,0-7 12-16,-4-4 0 16,0-2-4-16,-3-4 4 15,-4-7-12-15,-4 0 4 0,-8 1 0 16,-3 3 0-16,0-1-20 16,-4 4 4-16,0 7-24 15,-4 6 4-15,1 7-212 16,-5 23 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5:33.00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-2054 523 44 0,'-8'-7'28'0,"1"11"-28"0,7-4 4 16,0 0 36-16,0 0 4 16,0-4-8-16,0 1 4 15,0 0-16-15,0-1 4 16,0 1-16-16,0 0 4 16,4-1-4-16,-1 1 4 15,1 0-8-15,0-1 4 16,3 1 4-16,1 0 0 0,7 0-8 15,7-4 0-15,1 4-4 16,3-4 4-16,7 4-8 16,1-4 0-16,3 0 4 15,12 4 4-15,-1 0-4 16,5-1 0-16,3-2 0 16,0-1 0-16,7 4-4 15,1-1 0-15,-1 1 4 16,4 0 0-16,1-1 0 15,3 1 4-15,-4 0-4 16,4-4 4-16,-8 4-12 16,5-4 4-16,-5 4 4 15,-7 0 0-15,-4-1 4 16,-7 1 0-16,-7-4-4 16,-9 7 0-16,-6-6 0 0,-1 6 0 15,-7 0-24-15,-4 0 4 16,1-4-68-16,-5 1 0 15,1 3-72-15,-1 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0:45.81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4709A2-40EA-485E-AC54-D52DCCF9EA2E}" emma:medium="tactile" emma:mode="ink">
          <msink:context xmlns:msink="http://schemas.microsoft.com/ink/2010/main" type="writingRegion" rotatedBoundingBox="21953,8021 25911,7392 26087,8496 22128,9125"/>
        </emma:interpretation>
      </emma:emma>
    </inkml:annotationXML>
    <inkml:traceGroup>
      <inkml:annotationXML>
        <emma:emma xmlns:emma="http://www.w3.org/2003/04/emma" version="1.0">
          <emma:interpretation id="{C3529979-33B8-48F2-A3EE-AC3DFBD0FB39}" emma:medium="tactile" emma:mode="ink">
            <msink:context xmlns:msink="http://schemas.microsoft.com/ink/2010/main" type="paragraph" rotatedBoundingBox="21953,8021 25911,7392 26087,8496 22128,91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9F1D3F-EC05-4D63-A8DD-B2A93CC35780}" emma:medium="tactile" emma:mode="ink">
              <msink:context xmlns:msink="http://schemas.microsoft.com/ink/2010/main" type="line" rotatedBoundingBox="21953,8021 25911,7392 26087,8496 22128,9125"/>
            </emma:interpretation>
          </emma:emma>
        </inkml:annotationXML>
        <inkml:traceGroup>
          <inkml:annotationXML>
            <emma:emma xmlns:emma="http://www.w3.org/2003/04/emma" version="1.0">
              <emma:interpretation id="{1F31B2D8-F6C9-4CC7-AA86-7691619512C8}" emma:medium="tactile" emma:mode="ink">
                <msink:context xmlns:msink="http://schemas.microsoft.com/ink/2010/main" type="inkWord" rotatedBoundingBox="21953,8021 25911,7392 26087,8496 22128,9125"/>
              </emma:interpretation>
              <emma:one-of disjunction-type="recognition" id="oneOf0">
                <emma:interpretation id="interp0" emma:lang="en-US" emma:confidence="0">
                  <emma:literal>TEPIDITY</emma:literal>
                </emma:interpretation>
                <emma:interpretation id="interp1" emma:lang="en-US" emma:confidence="0">
                  <emma:literal>SEPEDI</emma:literal>
                </emma:interpretation>
                <emma:interpretation id="interp2" emma:lang="en-US" emma:confidence="0">
                  <emma:literal>Copious'</emma:literal>
                </emma:interpretation>
                <emma:interpretation id="interp3" emma:lang="en-US" emma:confidence="0">
                  <emma:literal>Topton'</emma:literal>
                </emma:interpretation>
                <emma:interpretation id="interp4" emma:lang="en-US" emma:confidence="0">
                  <emma:literal>SEPEDI'</emma:literal>
                </emma:interpretation>
              </emma:one-of>
            </emma:emma>
          </inkml:annotationXML>
          <inkml:trace contextRef="#ctx0" brushRef="#br0">6394 2269 68 0,'-7'16'40'0,"-8"27"-40"15,15-33 0-15,7-1 0 16,1 1 0-16,-5 0 0 15,5 0 0-15,3-4 20 16,0 1 4-16,0-4-16 0,7 0 0 16,-7-3-12-16,4 0 4 15,-4-3 4-15,0 0 0 16,0-4 4-16,0 1 0 16,0-11 8-16,-3-2 4 15,3-4-8-15,-4-3 4 16,-3 0-4-16,-1 3 4 15,-3-3-12-15,-3 6 0 16,-8 4-8-16,-8 6 0 16,-7 6 4-16,-3 11 0 15,-4 6-88-15,0 3 4 0,3 11 32 16,1-4 4-16</inkml:trace>
          <inkml:trace contextRef="#ctx0" brushRef="#br0" timeOffset="-660.3307">5967 2190 96 0,'4'-3'56'0,"3"0"-48"0,-7 3 0 15,4 3-8-15,3 0 0 0,0 1 0 16,-3-1 0 0,11-3-4-16,0 0 4 0,-1 0 0 15,-3 0 4-15,8 0-4 16,3 3 4-16,-4-3-4 15,-3 0 0-15,0 3-8 16,-1 1 0-16,1 2-64 16,-4 1 0-16</inkml:trace>
          <inkml:trace contextRef="#ctx0" brushRef="#br0" timeOffset="-1185.064">6030 2187 88 0,'-4'3'48'0,"-3"7"-40"16,7-7 0-16,0 4 16 0,0 0 4 15,0 6-4-15,0-4 0 16,0 5-12-16,0 2 0 31,0 10-8-31,0 7 0 16,0-1-4-16,0 1 0 16,0 3 0-16,-4-6 4 15,0-4-4-15,0 0 0 16,-3-3-100-16,7 0 4 15,0-4 56-15,0-2 0 16</inkml:trace>
          <inkml:trace contextRef="#ctx0" brushRef="#br0" timeOffset="-390.0237">5996 2707 116 0,'34'-29'64'0,"-5"-7"-36"0,-14 29 4 15,-1-2-28-15,-2-5 0 16,2 1 4-16,1 4 4 15,0-5-20-15,-4 1 0 16,0 4 0-16,7 2 0 16,-7 0-48-16,8 1 4 15,-8-1-8-15,11-2 0 0</inkml:trace>
          <inkml:trace contextRef="#ctx0" brushRef="#br0" timeOffset="-1681.1845">5610 2269 72 0,'0'-20'40'0,"4"30"-44"16,-4-3 4-16,3-1 0 15,-3 4 0-15,8 3 0 0,-1 3 0 16,-3 4 12-16,-1 6 0 15,1 4 8-15,0 6 0 16,-4-4-8-16,0-2 4 16,0-4 0-16,0 0 4 15,0-6 0-15,-8-1 4 16,5-5-20-16,-5-5 0 16,-3 1 0-16,8-10 0 15,-5-6-4-15,1-4 0 16,3-10-4-16,-3-6 4 15,7-3 0-15,7-7 0 0,1 0-8 16,-1-7 4-16,0 7 0 16,8 0 4-16,-4 7-16 15,0 2 4-15,-4 5 0 16,5 2 0-16,-1 0 8 16,0 7 4-16,0 3 0 15,3 4 0-15,1 3 0 16,0 3 0-16,-4 6 0 15,0 4 0-15,0 6 0 16,0 4 0-16,4-4 12 16,-8 1 4-16,-7-4 12 15,0 3 4-15,-7-3-28 16,-8 3 4-16,4 1-8 16,-7-4 4-16,-5 10-4 15,1-7 0-15,0 1 0 0,0 2 0 16,4-6-72-16,3-6 0 15,8-7-16-15,7-10 4 16</inkml:trace>
          <inkml:trace contextRef="#ctx0" brushRef="#br0" timeOffset="-3782.3168">5360 2203 60 0,'-15'-32'36'0,"0"12"-32"16,11 20 0-1,-3-3-4 1,0 0 4-16,-4-1 12 0,0 1 4 16,-4 3-20-16,8 0 0 15,-4 0 4-15,-1 0 4 16,1 0-8-16,-7 0 0 15,11 3 4-15,-4 1 0 16,0-1-8-16,0 0 0 16,3 0 8-16,-3 1 0 15,11-1-4-15,0 3 0 16,0-2 0-16,0-4 0 16,0 0 0-16,0 0 0 15,0 3 0-15,0-3 0 0,0 0 0 16,0 3 4-16,8 1-4 15,-8-4 0-15,0 0-4 16,3 6 4-16,1-3-76 16,3 4 0-16</inkml:trace>
          <inkml:trace contextRef="#ctx0" brushRef="#br0" timeOffset="-2341.7539">5275 2230 36 0,'-15'-7'20'0,"-3"-3"-4"0,14 10 0 16,0 0-12-16,-7 0 4 16,0 0 8-16,0 0 0 15,-3 0-12-15,3 0 0 16,-8 4-4-16,12 2 0 0,-4 4 0 15,-4 0 0-15,0 3 0 16,1 3 0-16,3 4 0 16,-4 6 4-16,0 13-4 15,0 7 0-15,4 3-4 16,4 0 4-16,3-6 4 16,1-4 4-16,3 0-4 15,3-9 0-15,8-7 0 16,0-4 0-16,4-6 0 15,3 0 0-15,5-6-4 16,-1 0 4-16,0-4 4 16,-4-10 4-16,4-6 4 15,-3 0 0-15,-1-3-8 16,0-4 0-16,-7 4-8 16,1-1 4-16,-5 1 0 15,-3 0 0-15,-4 3 0 0,0 3 0 16,-4 3-8-16,0 4 4 15,-3 0 0-15,-1 3 0 16,5 0 0-16,-1 0 0 16,0-4-4-16,4 4 0 15,0 0 0-15,0 0 4 16,4 0 4-16,3-3 4 16,5 3-44-16,2-3 4 15,5 0-64-15,-5 3 4 16</inkml:trace>
          <inkml:trace contextRef="#ctx0" brushRef="#br0" timeOffset="214097.2153">5010 1732 64 0,'-81'75'40'0,"-41"92"8"15,97-140 0-15,-20 15-32 16,-10 14 0-16,-22 12-12 16,-11 24 0-16,-1 0-4 0,-3-1 4 15,8-6-4-15,3-3 4 16,11-13-4-16,3-7 0 15,16-10 0-15,7-6 4 16,11-10-44-16,7-6 4 16,4-7-48-16,7-10 0 15</inkml:trace>
          <inkml:trace contextRef="#ctx0" brushRef="#br0" timeOffset="1336.8717">6965 2347 48 0,'-15'4'28'16,"11"5"-24"-16,4-9 0 0,4 4 36 16,-4-4 4-16,0 0 4 15,11 0 0-15,-4-4-24 16,4 1 4-16,4-3-20 16,0-1 0-16,3 1-8 15,1-4 0-15,-1 0 0 16,0 0 0-16,-3 0-4 15,11-3 4-15,-4 3-52 16,-4 1 0-16,1-1-60 16,-1 3 4-16</inkml:trace>
          <inkml:trace contextRef="#ctx0" brushRef="#br0" timeOffset="1051.5498">6946 2131 88 0,'-18'-13'48'0,"-1"13"-40"0,19 0 4 0,0 0 4 16,-3 0 0-16,3 0 8 16,0 0 0-16,3 0 4 15,5-3 0-15,-5 0-20 16,16 0 4-16,-8-7-12 15,7-3 4-15,-7 3-4 16,8 0 4-16,-1 0-8 16,-7 0 0-16,8-6 4 15,-8 6 4-15,7 4-4 0,-7-1 4 16,7 1-8-16,-6-1 0 16,-1 4-40-16,3-1 4 15,1 1-40-15,-4 3 0 16,-4 0 48-16,4 3 0 15</inkml:trace>
          <inkml:trace contextRef="#ctx0" brushRef="#br0" timeOffset="1653.8447">7598 1683 212 0,'7'-19'116'0,"-11"15"-100"0,4 4 4 0,4 7 8 16,-4 6 0-16,11 3-8 16,0 10 4-16,4 7-16 15,0 3 0-15,3 3-4 16,-3 7 0-16,0-7 0 16,3 1 0-16,4 2-112 15,-7 11 0-15,-12-1-28 16,-14-3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6:48.4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163 23 100 0,'-4'-24'56'0,"4"51"-60"0,0-24 0 0,0 4 4 15,0-1 0-15,0 1 4 16,-7 0 4-16,-1-1 24 15,-7 1 4-15,0 0-16 16,0-1 4-16,0 1-24 16,0 0 4-16,1 3-4 15,-1 0 0-15,3 3 8 16,-3-7 4-16,12 1-4 16,-1 0 0-16,0 3-8 15,0 0 4-15,8 0-4 16,0 0 0-16,0 0 4 15,-1-1 0-15,5-2-4 16,7-4 4-16,4-3-4 16,3 0 0-16,4-3-56 15,0 0 4-15,4 3-56 16,15 3 4-16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8:27.09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1736 82 20 0,'-26'0'12'0,"4"3"-12"0,18-3 0 0,-3 0 0 16,-1 0 4-16,-3 0 0 15,0 0 4 1,-8 0 16-1,0 0 0-15,1 0-24 16,-1 0 0-16,0 0 0 16,1 0 4-16,-5 0-8 15,-7 0 4-15,0 0 0 16,1-3 4-16,-1 0-4 16,0 3 4-16,0 0-4 15,4 0 4-15,0 0 8 16,0 0 4-16,3 0-4 15,-3 0 4-15,0 0-12 0,0 0 4 16,0 0-8-16,-4 0 0 16,3 0 0-16,-2 0 0 15,-5 3-4-15,-3 0 4 16,-4-3 4-16,-8 4 0 16,4-1-8-16,4 4 4 15,0-4 0-15,4-3 4 16,-1 3 12-16,5 1 0 15,-5-1-8-15,5 0 4 16,-1 1-8-16,0-1 4 16,5 4-12-16,-1-1 4 15,4 1 0-15,-1 6 4 0,5 0-4 16,-4 1 4-16,0 2-4 16,3 1 0-16,1 3 0 15,-1-4 0-15,1 4 8 16,3 4 4-16,-3-4-8 15,3 3 0-15,4-3 4 16,-3 0 4-16,-1 0-4 16,0-1 0-16,4 1 0 15,0 0 4-15,4-3-8 16,-4 3 4-16,4 0-8 16,4 0 0-16,-1 0 0 15,1 0 0-15,3-1 0 16,0 1 0-16,0 0 0 15,4 0 0-15,0 0 0 16,0 7 4-16,4-1-4 16,0 4 0-16,0 0 4 0,3 0 0 15,-3-4-4-15,3 4 4 16,1-6-8-16,7 2 4 16,-4-3 0-16,0-3 4 15,4-3 4-15,0 3 0 16,4 0-4-16,-1-4 0 15,5-2-4-15,-1 2 0 16,1-6 4-16,7 0 0 16,3-3-4-16,1-1 0 15,7 1 0-15,-4-4 0 0,1 1 0 16,3-1 4-16,7 0-4 16,1 4 0-16,-1 0 0 15,8-1 4-15,-3 1-8 16,-5-4 4-16,4 1 8 15,1 2 0-15,3-2-8 16,-4-1 4-16,4 0-4 16,4 0 0-16,0 1 0 15,-1-1 4-15,-3-3-8 16,0 0 4-16,-3-3 0 16,3-1 0-16,0 1 4 15,0 0 0-15,-8 0-4 16,1-4 0-16,-4 4-4 15,0-7 4-15,-1 0 0 16,5-4 4-16,-4-2-4 16,0-1 0-16,-1-3 0 0,-2-6 4 15,-1-1-4-15,-4-6 4 16,-7 0-4-16,-4 3 4 16,-4-3-4-16,-3-4 0 15,0 1 0-15,-1-1 0 16,-3 1 0-16,0-1 0 15,-3-3 0-15,-5 4 4 16,1-8-8-16,-5-5 4 16,-3-14 8-16,-7-1 4 15,-4-5-4-15,-12-4 0 16,-10 3-8-16,-16 7 0 0,-26 3-8 16,-41 17 0-16,-40 16-104 15,-69 34 0-15,-51 53 0 16,-45 36 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58:31.01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-2 14 160 0,'11'-16'92'0,"-22"22"-92"0,11-6 0 16,3 4 8-16,5-1 0 15,-8 0 20-15,7 4 4 16,-3 9-20-16,4 8 0 0,3-1 0 16,-7 3 0-16,-1 4-12 15,1 4 4-15,0-1-4 16,-1 3 4-16,1-6-4 16,-4 0 4-16,0 0-4 15,0-4 4-15,0 4-4 16,8-3 4-16,-8 6-28 15,0-3 4-15,0 0-156 16,0 3 4-16</inkml:trace>
  <inkml:trace contextRef="#ctx0" brushRef="#br0" timeOffset="419.2469">229 399 148 0,'-3'24'80'0,"25"5"-48"0,-15-22 4 16,1 0-12-16,3-1 0 15,4 1-4-15,4-4 4 16,3-3-8-16,1-3 4 16,6-4-16-16,1-3 4 0,-4 0 0 15,1-3 0-15,-5-7 0 16,0 0 4-16,-7-6-4 16,-3-1 4-16,-9 1-4 15,-6-4 4-15,-9-7-4 16,-3 4 0-16,-7 3-8 15,-4 4 0-15,0 2-4 16,0 8 4-16,-4 6-32 16,4 16 0-16,-1 8-60 15,1 9 4-15,8 13-52 16,3 11 4-16</inkml:trace>
  <inkml:trace contextRef="#ctx0" brushRef="#br0" timeOffset="-6950.9399">2978-232 28 0,'-7'4'20'0,"14"-1"-20"15,-7-3 0-15,0 0 4 16,4 3 0-16,0 1-4 0,0-1 0 16,3 0-4-16,-3 1 4 15,0-1 4-15,-4-3 0 16,3 3-4-16,1 1 0 15,0-1 0-15,3 0 0 16,1-3 0-16,-4 0 4 16,-1 0-4-16,5 0 0 15,-5 0 0-15,5 0 4 16,-4 0-8-16,-1 0 0 16,5 0 4-16,-4 0 0 15,3 0 0-15,1 0 0 16,-1 0 0-16,0-3 4 0,1 3 4 15,-4-3 0-15,3-1 20 16,1 1 4-16,-5 0-32 16,5 3 0-16,-1 0-4 15,-3 0 4-15,0 0 0 16,0 0 4-16,-1 0-4 16,1 0 0-16,0 0 0 15,3 0 4-15,-3 0-4 16,3 0 4-16,1-4 4 15,-1 1 0-15,5 0-8 16,-5 3 4-16,0-4-4 16,-3 4 0-16,4 0 0 15,-1 0 0-15,1 0-4 16,-1 0 4-16,1 0 0 16,-1 0 4-16,1 0-8 15,-8 0 4-15,7 0 0 0,0 0 0 16,-3 0 0-16,0 4 0 15,0-4 0-15,-1 3 4 16,1-3-4-16,0 0 0 16,0 0 4-16,-1 0 0 15,-3 0-8-15,4 0 4 16,0 0 0-16,0 0 0 16,-4 0 0-16,0 0 0 15,0 0 0-15,0 0 0 16,0 0 0-16,0 0 0 15,0 0 0-15,0 0 0 0,0 0-4 16,0 0 4-16,0 0 0 16,0 0 4-16,0 0-48 15,0 0 4-15,3 7 0 16,1-1 0-16</inkml:trace>
  <inkml:trace contextRef="#ctx0" brushRef="#br0" timeOffset="2942.1235">760 104 212 0,'3'-90'116'0,"1"70"-104"0,-4 20 4 16,0 0-24-16,4 7 4 15,3 0 8-15,1 12 0 16,-1 11 4-16,1 4 0 15,-1 9-8-15,-3 0 4 16,0 0-4-16,-1 4 0 16,-3-1 4-16,0 4 0 15,0 0-4-15,-3-1 4 16,-5 11-96-16,1 3 4 16,-1 4-12-16,1 6 4 0</inkml:trace>
  <inkml:trace contextRef="#ctx0" brushRef="#br0" timeOffset="3347.4782">1223 101 148 0,'4'-37'84'0,"-4"74"-88"15,0-31 0-15,0 11 32 16,0 3 4-16,0 10-20 16,0 6 0-16,3 11-12 15,1 2 4-15,7 1 0 0,4 0 0 16,4 0 4-16,0-10 0 16,3-7 20-16,0-7 4 15,5-6-16-15,-1-10 0 16,4-10-12-16,-1-10 0 15,5-10 4-15,0-6 4 16,-4-17 8-16,-12-14 0 16,-3-13 16-16,-11 11 4 15,-8-1-32-15,-11 7 4 16,-7 13-16-16,-4 13 0 16,-8 11 0-16,-3 13 4 15,3 22-52-15,1 18 4 0,-5 19-192 16,-3 21 4-16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09:39:51.96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-1 105 92 0,'0'-24'52'0,"15"28"-52"0,-15-11 4 15,0 7-4-15,4 0 0 0,-4-7 0 16,3 7 4-16,1 4-8 15,0-1 0-15,0-3 4 16,3 7 0-16,4-4 8 16,1 0 0-16,2 4-4 15,5-4 0-15,0 4 0 16,7-4 4-16,0 4 0 16,4-4 0-16,4 1 0 15,-1-4 4-15,5 0-12 16,3 0 0-16,0 0 4 15,4-4 4-15,-1 1-8 16,9 3 4-16,-5-3 0 16,1 3 4-16,-1 3 4 15,5-3 0-15,3 0-12 0,-8 0 4 16,1 3-8-16,-1-3 4 16,1 0 0-16,3-3 4 15,4 3 0-15,0-3 0 16,-3 3-8-16,-1-7 4 15,0 4 0-15,4-7 4 16,-7 0 4-16,3-4 4 16,-3 4-8-16,-1 1 0 15,-3 2-4-15,4-3 4 16,-8 3 0-16,3 1 0 16,1 2-4-16,-4 1 4 0,0 0 4 15,-3-1 0-15,-1 1 0 16,-3 3 4-16,-8 0-4 15,-4 0 4-15,1 0 8 16,-5 0 0-16,-3 0-16 16,0 0 4-16,0 0-8 15,-7 0 0-15,-1 3-4 16,1 1 4-16,-1 2-80 16,-3-2 0-16,0 9-52 15,3-3 4-15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09:40:53.15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68 654 120 0,'-12'-7'68'0,"9"-3"-72"0,3 10 4 0,0-3-20 16,0-3 0-16,0-4 16 15,0-4 4-15,0-2 8 16,0 2 0-16,0-2 16 16,-4-1 4-16,4 1-12 15,0-4 0-15,0 0-4 0,-4-7 4 16,4 4-12-16,-3-4 0 15,-1-6 0-15,0 7 4 32,0-8-8-32,1 5 0 15,-1 2 0-15,0-3 0 16,0 0-4-16,1 10 4 16,-1 0 0-16,0 7 0 15,4 0-4-15,-4 6 0 16,4 7 4-16,0 0 0 15,0 0 4-15,0 0 0 16,0 0-4-16,0 0 0 0,4 0-4 16,0 3 4-16,0 1-4 15,-1-4 4-15,5 3 0 16,-1 0 0-16,1-3 0 16,-1 4 0-16,1-1 0 15,3-3 4-15,0 3-8 16,0-3 4-16,4 0 0 15,0 4 0-15,4-4-4 16,3 0 4-16,1-4 0 16,3 1 4-16,0 3-8 15,4-3 4-15,4 6 0 16,-5-3 0-16,5 0 0 16,0 0 0-16,3 0 0 15,0 0 4-15,1-3-8 16,3-1 4-16,4 4 0 0,-4-10 4 15,7 1-4-15,-3-1 0 16,0 3-4-16,-4 0 4 16,0 1 0-16,8 2 4 15,-1 1-4-15,1 0 0 16,-1-4-4-16,-3 4 4 16,0-1 0-16,7-2 4 15,-3-1-4-15,-1 0 0 16,5 1 0-16,-5 2 0 15,1-2-4-15,-1 3 4 16,1-1 0-16,-4 1 4 0,0-4-8 16,-1 7 4-16,-3 0 0 15,4 0 4-15,-4 0-8 16,0 0 4-16,-3 0 0 16,-1 0 4-16,1 0-4 15,3 7 4-15,3-7-8 16,-2 0 4-16,-5 0 0 15,-3 0 0-15,-1 3 0 16,-3-3 0-16,0 4 0 16,-4-4 4-16,0 0-4 15,8 3 0-15,-4 0-4 16,3 0 4-16,1 1 0 16,0-1 0-16,-5 7 0 15,5-10 4-15,0 0-4 16,-1 3 0-16,5-6-4 0,-8 3 4 15,3-3 0-15,-3-1 4 16,0-2-8-16,0 2 4 16,-4-2 0-16,0 3 4 15,0-4-4-15,0 0 0 16,4 4 4-16,-4 0 0 16,-3-1 0-16,3 1 0 15,-4 3 0-15,5 0 0 16,-5 0-4-16,-3 0 0 15,-4 0 0-15,-1 0 0 16,-2 0-76-16,-1 0 4 0,-4 3-4 16,-7-3 4-16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09:40:54.12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3 143 116 0,'0'-3'64'0,"-4"-7"-60"0,4 10 4 16,0-3-8-16,0-4 0 16,0 4 20-16,4-4 0 15,-4 4-4-15,0 3 0 16,0 0-12-16,0 0 0 15,0 0-4-15,0 3 0 16,0 4 0-16,4-4 0 16,-1 4 0-16,1-1 0 0,3 1 4 15,-3 0 0-15,4-4-8 16,-1 3 4-16,1 1 4 16,-1-4 0-16,1 1 4 15,-1 2 4-15,1-2-8 16,-5-1 4-16,8 0 0 15,-3 1 0-15,-1-1 12 16,1 0 0-16,3-3 8 16,-3-3 0-16,3-4-12 15,-4 1 0-15,4-8-8 16,1-2 4-16,-5-1-16 16,4-6 0-16,-3 3-12 15,3-3 0-15,0 3-84 16,0 0 4-16,1 3-24 15,3 7 4-15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09:39:50.97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78 108 0,'0'0'60'0,"0"3"-60"0,0-3 4 16,0 0-8-16,4-3 4 15,-1 3 0-15,1-3 4 16,0 3 0-16,3 0 4 15,1 0 8-15,7 0 4 16,-4 0-16-16,0 0 4 16,0 0-12-16,-3 3 0 15,7 0 4-15,-4 1 4 16,0-1-4-16,-3 3 4 0,-1 1-8 16,0 0 4-16,1-1 0 15,-1 1 4-15,5 0-8 16,-5-1 4-16,1 1 0 15,-1 0 0-15,1 3 0 16,3 6 4-16,-4-3-8 16,4 1 4-16,-3-8-4 15,-1 4 4-15,1-3 28 16,-1-4 4-16,1-3-12 16,-1-3 0-16,1-4-12 15,-1 1 4-15,1-4-4 16,-1 0 4-16,1-7-12 15,-1-3 4-15,4 4-4 16,0-4 4-16,-3 0-8 0,3 3 4 16,-3 1 0-16,-1-1 0 15,1 4-4-15,-1-1 4 16,-3 4-8-16,-1 4 4 16,1 3-88-16,0-1 0 15,0 4 8-15,-4 0 4 16</inkml:trace>
  <inkml:trace contextRef="#ctx0" brushRef="#br0" timeOffset="-779.9614">224 181 52 0,'4'-4'28'0,"-4"-5"-24"0,0 9 4 0,-4-7-8 16,0 0 0-16,4 1 24 16,-4-4 0-16,1 0-4 15,-5-4 4-15,5 1-12 16,-1-3 0-16,0-1 0 15,0-3 0-15,1 0-8 16,-1 0 0-16,0-3 12 16,0-4 0-16,1-6-12 15,-1 0 4-15,-4 0-12 16,8 0 4-16,-3 3-4 16,3-7 4-16,-4 1 0 15,0 6 0-15,0 0 0 16,8 3 4-16,-8 4 0 15,1 0 0-15,-1 6-12 16,4 4 4-16,-4 0 4 16,4 3 4-16,0 3-8 0,4 0 4 15,-4 7-48-15,4 0 0 16,-1 4-40-16,-3 9 4 16</inkml:trace>
  <inkml:trace contextRef="#ctx0" brushRef="#br0" timeOffset="1846.555">2932-573 132 0,'-7'3'76'0,"14"4"-72"0,-7-7 4 0,-7 3-12 15,3 4 4-15,0 6-4 16,4 7 4-16,0 10 0 15,0 3 0-15,0 7-4 16,8 10 4-16,3-4 12 16,-4-2 0-16,4-5 24 15,-3 1 4-15,-1-7-16 0,-3-6 4 16,0-4-12-16,-4-3 4 16,0-7-12-16,0-3 4 15,-4-3-8-15,-3-7 0 16,-1-7 4-16,-3-3 0 15,0-9-4-15,0-8 0 16,3-6-4-16,4-10 4 16,1-7-8-16,3 3 4 15,3 4-4-15,5 0 0 16,3 0 0-16,0 3 0 16,0 4 0-16,1 2 4 15,3 4-8-15,0 7 4 16,-1 0 0-16,5 6 4 0,-4 7-8 15,7 4 0-15,1 6 8 16,-1 3 4-16,-3 4-4 16,-4-1 0-16,0 4 8 15,-4 0 0-15,-3 0 4 16,-1 3 4-16,-7-3-4 16,0 0 0-16,-4 0-8 15,-3-3 4-15,-1 0-4 16,-3-1 0-16,0-2-8 15,3-1 4-15,-3 0 0 16,4 1 4-16,-4-4-28 16,3 0 4-16,1 0-40 15,-1 3 4-15,8-3-64 16,0 3 4-16,4-3 72 0,0 0 4 16</inkml:trace>
  <inkml:trace contextRef="#ctx0" brushRef="#br0" timeOffset="2597.2995">3687-616 208 0,'-4'-13'116'0,"-7"-1"-112"0,7 11 4 0,0 0-12 15,0-1 4-15,4 4 0 16,0 0 0-16,0-3 0 16,0 3 0-16,4-3 4 15,4-1 0-15,-1 4 12 16,4-3 0-16,4 0-4 16,4-1 0-16,3 1-4 15,4 0 4-15,4 0-12 16,0-4 0-16,0 0 0 15,-4 4 4-15,0 0-4 16,1-1 0-16,2 1-4 16,-2 3 4-16,-1 0-56 15,-4 3 4-15,-3 1-72 16,-1 6 0-16,5 3 96 16,-8 0 0-16</inkml:trace>
  <inkml:trace contextRef="#ctx0" brushRef="#br0" timeOffset="2252.5536">3847-560 196 0,'4'-6'108'0,"7"9"-104"0,-11-3 4 0,0 0-8 16,0 0 0-16,0 0-4 16,-4 3 4-16,1 4 4 15,-1 0 0-15,0 3-4 16,4 3 4-16,-4 10-4 16,4 4 4-16,-3 3-4 15,3-1 0-15,0 15 0 16,0-8 0-16,0-3 0 15,0-3 4-15,3 0-8 16,-3 0 4-16,0-7 0 16,0 0 4-16,0-3 0 15,0-3 0-15,4 0-8 16,0-4 0-16,-4 0-36 16,0-3 0-16,-4-3-68 0,4-1 0 15,-7-2 92-15,-1-4 0 16</inkml:trace>
  <inkml:trace contextRef="#ctx0" brushRef="#br0" timeOffset="2927.3135">4478-606 208 0,'-7'-3'112'0,"22"3"-112"0,-15 0 0 0,0 0 0 16,0 0 4-16,4 0-8 15,-4 3 4-15,3 10-4 16,1-3 0-16,-4 3 4 16,0 7 0-16,0 10 0 15,-4 3 4-15,1 4-4 16,-1 3 0-16,0 3 0 15,-3-3 0-15,3-7-72 16,0-3 4-16,-3-4-16 16,-1 4 0-16</inkml:trace>
  <inkml:trace contextRef="#ctx0" brushRef="#br0" timeOffset="3633.0293">4609-649 184 0,'0'-24'100'0,"-7"5"-76"0,3 12 0 15,0 0-20-15,0 1 0 16,1-1-8-16,-1 0 4 16,0 1 0-16,4-1 0 15,0 4-4-15,0 3 4 16,0 0-4-16,4-7 4 15,0 4-4-15,3 3 4 0,1 0 0 16,3 0 0-16,4 0 0 16,4 0 0-16,7 0 0 15,-4 3 0-15,0 4-4 16,1-4 4-16,-4 7 0 16,-1 0 0-16,-3 0 0 15,-7 3 4-15,-1 1-4 16,-3-1 4-16,-4 0 0 15,0 4 0-15,-4-4-8 16,-7 0 4-16,-4 4 0 16,0-7 4-16,0 0-8 15,0 0 0-15,0-4 4 16,0 1 4-16,0 0-4 16,4-1 4-16,0-2-4 15,0-1 0-15,3 0-4 16,5 1 0-1,6 2 4-15,5-2 0 16,7 2 0-16,3 1 0 16,1 3 0-16,0 6 0 15,3 1-4-15,-3 0 4 16,3 3 4-16,-3 3 4 16,-4-3 12-16,0 0 0 15,-4-4 12-15,-4 1 0 16,1 3-20-16,-8-4 0 15,0 4-4-15,-8 0 0 16,-3 0 0-16,-7 0 0 0,-5 0-4 16,-3-3 0-16,-4-1 0 15,-4-3 0-15,5 1-4 16,-9-4 0-16,8-4-8 16,4 1 0-16,4-4-88 15,3-6 0-15,12-10-52 16,10-14 4-16</inkml:trace>
  <inkml:trace contextRef="#ctx0" brushRef="#br0" timeOffset="4624.2361">5524-629 132 0,'8'-10'76'0,"-16"3"-56"16,8 4 0-16,-3-1-4 15,-1 1 4-15,-4 0-12 0,8 3 0 16,-3-4-12-16,-5 4 4 16,1 0 4-16,-1 4 0 15,-3 2 0-15,0 4 4 16,0 0-4-16,-4 4 4 16,3-1-8-16,1 7 0 15,0 3 0-15,0 4 4 16,0 6-8-16,-4 3 4 15,3 8 0-15,1 5 4 16,0-6-8-16,4-3 4 16,3-3 0-16,4-4 0 0,0 0 0 15,4-6 4-15,3-1-8 16,12-2 4-16,-4-4 0 16,3-4 4-16,1-3 4 15,3-3 0-15,5-6 0 16,2-1 4-16,1-3-8 15,4-7 4-15,-4 1-4 16,-4-4 0-16,0-4 8 16,0-5 4-16,0-1-4 15,-3-4 4-15,-1-2-4 16,1-1 0-16,-5-6 0 16,1-7 4-16,-4 4-4 15,0-1 0-15,0 1-4 16,-8-7 0-16,1 6 0 15,-4-3 4-15,-1 4 4 16,-3 2 0-16,-3 1-12 0,-9 3 0 16,-6 7-8-16,-1 3 0 15,-3 4-12-15,-5 2 0 16,1 8 0-16,-4-4 4 16,1 6-56-16,2 4 0 15,-3 7-124-15,1 6 0 16</inkml:trace>
  <inkml:trace contextRef="#ctx0" brushRef="#br0" timeOffset="5539.7393">5898-629 88 0,'-4'3'48'0,"-3"4"-44"0,3-7 0 15,0 3-4-15,0 0 0 16,1 4-4-16,-5 6 4 16,-7-3 0-16,0 3 0 15,-7 14 4-15,3-4 4 0,-3 7 0 16,-4 7 4-16,-4 2-8 16,0 8 4-16,0-4-12 15,-4 0 4-15,1 0 0 16,3 1 4-16,-7-8-24 15,10-6 0-15,5-7-52 16,11-6 4-16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1:01:14.80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36-3 52 0,'-15'0'32'0,"0"23"4"0,15-13 0 0,-3-10 0 16,3 7 0-16,0-4-12 16,-4-3 0-16,4 3-12 15,0 1 0-15,0-1 0 16,0-3 0-16,4 7 0 16,3-4 0-16,1 0-4 15,7-3 4-15,3 0 0 16,12 0 0-16,7 0-12 15,1 0 4-15,3 0-8 16,4 0 4-16,0 0 0 16,7 4 0-16,0 2 0 15,-3 1 0-15,-1 0-4 16,1-1 4-16,3 1 0 16,0-1 0-1,16-2 24-15,-12-1 0 16,-8-3-20-16,-7 0 4 15,-3-3-8-15,-8-1 4 16,-4 1-44-16,0 0 4 16,-7-1-52-16,-5 4 0 15,1-3-8-15,0 0 0 16</inkml:trace>
  <inkml:trace contextRef="#ctx0" brushRef="#br0" timeOffset="660.3108">1138-777 88 0,'-15'-10'48'0,"12"14"-28"0,3-4 4 16,0 3-8-16,0-3 0 16,0 0 16-16,0 0 0 15,0 0-4-15,0 0 4 16,0 7-24-16,0-7 0 16,-4 10-8-16,0-4 0 15,0 7 0-15,1 4 0 16,3 3 0-16,-4 0 4 15,0 3 0-15,0 0 4 0,4 4-8 16,0 3 4-16,-3 3 4 16,-1 0 0-16,0 0 8 15,0 1 4-15,4-1-8 16,0 0 0-16,0 10-4 16,0 4 0-16,0-1-8 15,-3-3 4-15,3 4 0 16,0-7 0-16,3-4-4 15,-3-6 4-15,0-3 0 16,0-7 4-16,0-1-4 16,0 1 4-16,-3-6-8 15,-1-1 0-15,0 0-4 16,1-3 0-16,-1 0-72 16,0 0 4-16,0 0-100 15,4 0 4-15</inkml:trace>
  <inkml:trace contextRef="#ctx0" brushRef="#br0" timeOffset="1305.9063">1127-704 100 0,'0'-13'56'0,"-11"13"-36"16,11 0 0-16,0 0-4 0,0 0 4 15,4 0 12-15,-4 0 4 16,0 0-8-16,3 0 4 16,-3 0-32-16,4 0 4 15,3 0 0-15,1 0 0 16,7-3-4-16,4-1 4 16,-1-2 4-16,5 2 0 15,-1 4-12-15,8-3 4 16,-4 3 4-16,4 0 0 15,4 3-8-15,-1 1 4 16,5-4 0-16,3 3 4 0,0-3-4 16,7 0 0-16,-7-3 12 15,0-1 4-15,-3 1-8 16,-5 0 4-16,-6-4-16 16,-5 0 0-16,-3 7-4 15,-4 0 0-15,0 10-132 16,3 0 4-16,8-3 68 15,15-14 0-15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09:40:55.24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1935 3338 204 0,'-8'-3'112'0,"1"0"-116"0,7 3 4 0,0 3-4 15,0 0 0-15,3 4 4 16,1 3 0-16,4 0 0 15,-5 3 0-15,5 4-4 16,-4 9 4-16,-1 11 4 16,1-1 4-16,0-2-8 15,0-1 0-15,-4 3 4 16,0-2 0-16,0-5 0 16,-4-2 4-16,0-4-4 15,0-3 0-15,1-3-4 16,-5-4 0-16,1 0 12 15,-1-3 0-15,-3-3-8 0,4-4 4 16,-1-3 0-16,1-13 4 16,-1-7-12-16,1-13 4 15,3-10-8-15,0-4 4 16,8-3-4-16,0 1 4 16,-1 2 0-16,5-3 0 15,-1 10-4-15,1 4 4 16,3 6 0-16,0 0 0 15,0 4-4-15,4-4 4 16,4 6-4-16,7 5 4 16,0 9-4-16,0 0 4 15,1 6 0-15,-5 1 0 16,-7 6 0-16,0 1 0 0,-4 2 4 16,-3 4 0-16,-1 0-4 15,-3 0 4-15,-4 3 12 16,0 1 0-16,-11 2-8 15,-4-2 0-15,0 2-4 16,0-3 0 0,-8 1-4-1,-3 2 4-15,8-6-8 16,3 0 4-16,3-3-8 16,1 0 0-16,4-4-44 15,-1 0 0-15,8-3-68 16,0 0 0-16,4 0 80 15,3-6 4-15</inkml:trace>
  <inkml:trace contextRef="#ctx0" brushRef="#br0" timeOffset="420.4995">2585 3206 244 0,'0'0'132'0,"0"3"-148"0,0-3 0 0,0 3 0 16,0 1 0-16,0 2 12 15,0 4 4-15,-4 3 12 16,0 7 0-16,0 0 4 15,1 3 0-15,-1 4-16 16,0 10 4-16,4-1-4 16,0 4 0-16,0 0 4 15,0-4 0-15,0 7-8 16,0-3 4-16,-4-3 0 16,-3-4 4-16,3-6-4 15,-3-4 0-15,3-3 0 16,0-4 0-16,1-2 4 15,-1-4 0-15,-4 0-32 16,1-4 4-16,-1-2-64 16,5-8 4-16,-1-6 8 15,0-6 4-15</inkml:trace>
  <inkml:trace contextRef="#ctx0" brushRef="#br0" timeOffset="825.8625">2458 3216 212 0,'0'-14'116'0,"3"4"-116"0,-3 10 4 16,4-3-4-16,4 0 0 0,-1-4-4 15,1 4 4-15,-1-4 0 16,0 4 4-16,1-4-8 15,-1 4 4-15,5-1 12 16,-1 1 4-16,0 0-8 16,4 3 4-16,0-7-8 15,0 1 4-15,4 6-8 16,3-4 4-16,4 1 8 16,4 0 4-16,-4-7-16 15,4 6 4-15,4 1 0 16,-1 0 0-16,-3-4-4 15,-4 7 4-15,-3-7-8 16,-5 7 4-16,1 0-4 16,-8 7 0-16,-3 3-40 15,-5 0 0-15,-6 0-48 0,-1 3 4 16,-4 4 12-16,1-1 4 16</inkml:trace>
  <inkml:trace contextRef="#ctx0" brushRef="#br0" timeOffset="1231.4489">3115 3202 240 0,'11'0'132'0,"-11"0"-136"0,0 0 0 0,0 4-4 15,8-1 0-15,3 7 4 16,0 0 0-16,-3 6 0 16,-1 8 0-16,1-1 12 15,-1 3 4-15,-3 1 8 16,-4 6 0-16,0 4-8 15,0-4 4-15,0 3-20 16,0-6 4-16,0 0 0 16,0-3 0-16,0-4-12 15,-4 0 0-15,4-3-4 0,0 0 4 16,-7-3-24-16,3-7 0 16,4-4-68-16,-4-2 0 15,0-4 64-15,1-4 0 16</inkml:trace>
  <inkml:trace contextRef="#ctx0" brushRef="#br0" timeOffset="1681.1724">3223 3169 196 0,'-7'-23'108'0,"14"-10"-96"0,-7 26 4 0,0 0-20 16,0 1 4-16,0-4 0 15,4 3 0-15,0 4 0 16,0 3 0-16,-1 3 0 16,5 4 0-16,-1 3 0 15,4 3 0-15,4 0 0 16,0 4 0-16,4-1 0 16,7 1 0-16,-3 3 0 15,-1 3 0-15,0 0 0 16,5 7 0-16,-5-3 8 15,0-1 0-15,-3 1 4 16,3 0 4-16,-7 2 4 16,-3-2 4-16,-5 6-8 15,-3-3 4-15,-8 0-8 16,-3-3 4-16,-5-1-4 0,-10 1 0 16,-8 3-8-16,0-1 4 15,-3-5-4-15,-1-4 0 16,0-4-4-16,1-3 0 15,3-3 0-15,4-3 0 16,3 0-32-16,8-4 4 16,0-6-56-16,12-4 0 15,6-6-60-15,12-7 0 16</inkml:trace>
  <inkml:trace contextRef="#ctx0" brushRef="#br0" timeOffset="2357.2315">4310 3179 80 0,'8'-30'44'0,"10"-36"-60"16,-14 46 4-16,4-3 4 16,-1-11 0-16,1-2 48 15,7-1 0-15,-8 4 28 16,1 0 0-16,-5 6-36 16,1 4 4-16,-4 3-36 0,0 7 4 15,-4 6 0-15,-3 7 0 16,-4 0-4-16,-8 10 4 15,0 13-4-15,-3 7 4 16,-4 10 12-16,3 0 0 16,1 0-12-16,-4 0 4 15,-4 3-4-15,4 3 0 16,0 1-8-16,3-1 4 16,4-3 0-16,1 7 4 15,7 3-8-15,3-3 0 16,4-3 4-16,4-1 4 0,4 4-4 15,4-7 0-15,-1-3 0 16,8-7 4-16,-4 0-8 16,4-9 4-16,0-1 12 15,0-7 4-15,4-2-4 16,-1-14 0-16,1-4-4 16,0-6 0-16,-1-6 0 15,1-4 4-15,-4-3-4 16,0-14 0-16,-4 4-8 15,0 0 4-15,-3 3 12 16,-1 0 0-16,-3 3-4 16,-4 4 4-16,-4 0-16 15,-3 6 0-15,-4 4-4 16,-4 3 4-16,-4 7-20 16,0 3 0-16,1 3-68 0,-5 7 4 15,-3 13-108-15,-4 17 4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1:04:22.25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7 129 64 0,'-8'-26'36'0,"8"36"0"0,4-14 0 16,0 4 28-16,-1-3 4 0,1 0-40 15,0 3 4-15,0 6-8 16,-1-6 4-16,1-3-16 15,0 3 4-15,3 0-8 16,1 3 4-16,-4-3-4 16,-1 0 4-16,8 0-8 15,1 0 4-15,-1 0-4 16,4-6 0-16,0 2 0 16,3 1 0-16,1-4-4 15,-4 4 0-15,4 0 0 16,-4-4 0-16,3 0 0 15,1 4 0-15,0-3 0 16,3 2 4-16,1-2-4 16,-1-1 0-16,0 4 0 15,1-1 0-15,-5 1-4 0,1 0 4 16,4-1 4 0,-9 4 0-16,-2 0-8 0,-1 0 0 15,0 0 4-15,0 0 4 16,-3 4-4-16,-1-4 0 15,1 0 0-15,-1 0 0 16,4 0 0-16,1 3 0 16,-5-6 0-16,1-1 0 15,-1 1 0-15,-3 0 0 16,-1-1 0-16,1 1 4 16,0 0-4-16,0-1 0 15,-1 1 0-15,1 3 4 0,-4 0-12 16,0 0 4-16,8 0 12 15,-1 0 0-15,-7-3-4 16,0 3 0-16,8 0-4 16,-8 0 4-16,3 0-4 15,-3 0 0-15,0 0 0 16,4 6 4-16,-4 8-4 16,4-4 0-16,-1 6 0 15,1 1 4-15,0 3-4 16,0 0 4-16,-1 10-4 15,1-1 4-15,0 5 8 16,-4 6 4-16,4-4-8 16,-4 4 0-16,0 13-8 15,0 0 4-15,-4 0 0 16,0 7 0-16,0-7-4 16,1-3 0-16,3 0 4 0,3 3 0 15,1-7-4-15,-4 4 4 16,0-3 0-16,4-1 4 15,-4 1-4-15,0-1 0 16,0-3-4-16,0 4 4 16,0-4 0-16,-4 0 4 15,4-3 0-15,-4-4 0 16,4 1 0-16,4-7 0 16,0-4 0-16,-4-2 4 15,0-4-4-15,-4-1 0 16,8-2-8-16,-8-4 4 0,0 1-40 15,8-1 4-15,0 0-300 16,3 7 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4:35.48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CCF3B0-1BE4-4723-8E54-219E83F8D227}" emma:medium="tactile" emma:mode="ink">
          <msink:context xmlns:msink="http://schemas.microsoft.com/ink/2010/main" type="writingRegion" rotatedBoundingBox="8576,12834 9283,12834 9283,13485 8576,13485"/>
        </emma:interpretation>
      </emma:emma>
    </inkml:annotationXML>
    <inkml:traceGroup>
      <inkml:annotationXML>
        <emma:emma xmlns:emma="http://www.w3.org/2003/04/emma" version="1.0">
          <emma:interpretation id="{B8C03B07-E9E8-4580-89FB-2936A7DF0254}" emma:medium="tactile" emma:mode="ink">
            <msink:context xmlns:msink="http://schemas.microsoft.com/ink/2010/main" type="paragraph" rotatedBoundingBox="8576,12834 9283,12834 9283,13485 8576,134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FDC43E-3F44-4D25-9B89-982FA7D1D41D}" emma:medium="tactile" emma:mode="ink">
              <msink:context xmlns:msink="http://schemas.microsoft.com/ink/2010/main" type="line" rotatedBoundingBox="8576,12834 9283,12834 9283,13485 8576,13485"/>
            </emma:interpretation>
          </emma:emma>
        </inkml:annotationXML>
        <inkml:traceGroup>
          <inkml:annotationXML>
            <emma:emma xmlns:emma="http://www.w3.org/2003/04/emma" version="1.0">
              <emma:interpretation id="{B6BF35C2-86EE-4B7D-9AF6-126FD94846CB}" emma:medium="tactile" emma:mode="ink">
                <msink:context xmlns:msink="http://schemas.microsoft.com/ink/2010/main" type="inkWord" rotatedBoundingBox="8576,12834 9283,12834 9283,13485 8576,13485"/>
              </emma:interpretation>
              <emma:one-of disjunction-type="recognition" id="oneOf0">
                <emma:interpretation id="interp0" emma:lang="en-US" emma:confidence="1">
                  <emma:literal>13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#3</emma:literal>
                </emma:interpretation>
                <emma:interpretation id="interp3" emma:lang="en-US" emma:confidence="0">
                  <emma:literal>{3</emma:literal>
                </emma:interpretation>
                <emma:interpretation id="interp4" emma:lang="en-US" emma:confidence="0">
                  <emma:literal>€3</emma:literal>
                </emma:interpretation>
              </emma:one-of>
            </emma:emma>
          </inkml:annotationXML>
          <inkml:trace contextRef="#ctx0" brushRef="#br0">4 51 64 0,'-8'-13'40'0,"16"0"-4"0,-5 10 4 16,1-1-12-16,0-2 0 15,-1 3-12-15,1-1 0 0,0-2-8 16,-4 6 4-16,0 10-4 16,0-1 4-16,3 4-8 15,-3 1 0-15,4 2 12 16,0 7 4-16,0 6-4 15,-1 7 0-15,1 3-12 16,0 4 4-16,-1 0-8 16,1-4 0-16,0-3 0 15,-4 0 4-15,0-10 0 16,0 0 4-16,0-3-36 16,0-3 4-16,0-4-92 15,0-3 4-15,3-6 48 16,1-4 0-16</inkml:trace>
          <inkml:trace contextRef="#ctx0" brushRef="#br0" timeOffset="617.6368">147 61 128 0,'11'-16'72'0,"-22"-4"-52"0,11 17 0 0,4-1-20 15,3 1 4-15,1-3-4 16,3-4 0-16,3 3 0 16,1 1 0-16,0-1 0 15,3 1 4-15,1 2 4 16,-1 1 4-16,1 3-8 15,-1 3 0-15,0 1-4 16,1 2 0-16,-5 4 4 16,-2 0 0-16,-5 6 8 15,-3-3 0-15,-4 4-8 16,-4-1 4-16,-3 0-8 16,-1 1 0-16,-3-4 4 15,0 3 0-15,0-3-4 16,4-3 0-16,-1-4 0 15,5-2 4-15,3-1-8 16,0-3 4-16,7-3 0 16,4-1 0-16,4-2 0 15,7-1 4-15,-4 1-8 0,8-1 4 16,0 1 0-16,0 6 0 16,-4 0 0-16,0 6 0 15,0 11-4-15,4 6 4 16,-1 9 0-16,1 1 4 15,-4 0 0-15,-3 6 0 16,-1-3 8-16,0-3 0 16,-7-1 8-16,-7-2 0 15,-8-4-4-15,-7 0 4 16,-11 0-20-16,-3 4 4 0,-5-7-8 16,1 0 0-16,-4-7-208 15,3-3 0-15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1:04:24.95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9 232 92 0,'0'-30'52'0,"-11"16"-44"15,11 14 4-15,0 0 28 16,0 0 4-16,0 0-12 15,0 0 4-15,4 0-20 16,-4 0 0-16,4 0 4 0,-1-3 4 16,5 0 0-16,-5-1 0 15,1 4-8-15,4-3 4 16,3 0-8-16,4-4 4 16,4 1-4-16,10-1 4 15,9-3-4-15,10 0 0 16,20-3 0-16,10-1 4 15,12-2-16-15,3-1 4 16,8-3-4-16,-4 10 0 16,0-3 0-16,8 3 4 0,-8 7-4 15,-8-1 0-15,1-2 4 16,-8 3 0-16,0-1-120 16,8 4 4-16,3 10-72 15,-7-16 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5:02.30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F2E5FF-F62A-41FE-A7AD-A22123CA2FCA}" emma:medium="tactile" emma:mode="ink">
          <msink:context xmlns:msink="http://schemas.microsoft.com/ink/2010/main" type="inkDrawing" rotatedBoundingBox="20571,12163 28016,11592 28088,12539 20643,13110" hotPoints="21034,11545 28011,12302 27927,13075 20950,12318" semanticType="enclosure" shapeName="Rectangle">
            <msink:sourceLink direction="with" ref="{19DE376D-5F64-4463-84A2-69C45E07507C}"/>
          </msink:context>
        </emma:interpretation>
      </emma:emma>
    </inkml:annotationXML>
    <inkml:trace contextRef="#ctx0" brushRef="#br0">0 605 56 0,'37'-10'36'0,"44"-7"-16"0,-63 17 4 16,8-3-24-16,10 0 0 0,5-4 0 15,7-3 4-15,3 1-8 16,8-1 4-16,15-3 4 16,14 0 0-16,8 0 12 15,14-1 4-15,12 1-12 16,10 0 0-16,16 3 8 16,-5 1 4-16,12-8-20 15,7 7 0-15,-8-6 4 16,1 0 0-16,-8-1-4 15,12 1 4-15,-12 3 8 16,4-3 4-16,-4 2-12 16,0 1 0-16,0 0-8 15,4-3 4-15,-7 0-4 16,3-4 4-16,-11 7 0 16,4 0 4-16,-11 0-4 15,-4-7 0-15,-11 7-4 0,-3 0 4 16,-1 0 0-16,-7 3 0 15,0 0 0-15,-7 0 0 16,4 1 4-16,-5-1 0 16,1 3-8-16,-4 1 4 15,4-1 0-15,-8 4 0 16,-3-4 0-16,3 1 0 16,-14-1 4-16,3 4 0 15,-7 0 0-15,-4 3 0 16,0 0-4-16,-3 0 0 15,-4-4-4-15,-4 4 4 0,-3 0 0 16,7 0 4-16,-12 0 4 16,12 0 0-16,-7-3-4 15,7 3 0-15,0-3 4 16,-12 3 0-16,1-3 0 16,0-1 0-16,-7 1-8 15,-1 3 4-15,-3-3-4 16,-8 3 0-16,1-4 0 15,-1 4 4-15,-7-3-4 16,-3 3 4-16,-1 0-8 16,4 0 0-16,-7 0-68 15,0 0 4-15,0 0-32 16,7 3 0-16</inkml:trace>
    <inkml:trace contextRef="#ctx0" brushRef="#br0" timeOffset="1185.0959">6872-43 92 0,'19'-4'52'0,"-12"17"-48"16,-3-6 0-16,3-4 0 15,1 4 4-15,-5-1-8 16,5 4 0-16,-5 3 8 16,5 7 0-16,3 9 12 15,-4 1 0-15,-3-1-16 16,3 4 4-16,4 3-4 16,-3-3 4-16,-5 3-8 15,5-4 4-15,-1 1 4 0,-3 0 4 16,-4 3-12-16,0 3 4 15,0-6-8-15,0 0 4 16,0-4 4-16,0-3 0 16,0 4-4-16,0 2 0 15,0 1 0-15,0-3 4 16,0-8-4-16,7 1 4 16,-3 0-4-16,3-6 0 15,-7-4 0-15,11 0 4 16,-11-3-4-16,11 3 0 0,-11-7 0 15,7-3 4-15,-7 1 0 16,0-4 4-16,0 3-8 16,-7 0 0-16,-4 4 0 15,0-7 0-15,-18 3 0 16,7 4 0-16,-8-1 0 16,-7 1 4-16,-3-1 0 15,-8 1 0-15,-7-4-4 16,-4 4 4-16,-11-4-8 15,-7 3 4-15,-12 1 0 16,-21-4 4-16,3 1-4 16,-11-4 0-16,11 3-4 15,-10-3 4-15,10 3 4 16,0-3 0-16,-3 0-4 16,10 0 0-16,-14 0 0 15,-7 0 0-15,-4-3 0 0,-4 3 0 16,0 3-4-16,-7 0 4 15,-1-3 0-15,1-3 4 16,0 10-4-16,7-4 0 16,-3 0 0-16,3 0 4 15,0 1-4-15,4-1 4 16,-8 0-8-16,-3 1 4 16,-7 2 0-16,10-3 0 15,-11 4 0-15,5 3 0 16,-1-4-4-16,0 4 4 15,0-3 0-15,4 6 4 16,-56 0-4 0,23 0 0-16,3-3-4 15,19 3 4-15,4 0 0 16,10 0 0-16,4-3 0 16,15 0 0-16,4 3 0 15,7-3 4-15,11-4-4 16,3 1 0-16,12-4 0 15,3-3 0-15,8 0 0 16,-8-3 0-16,12-1 8 16,-1 1 0-16,1 3-8 15,-5 0 0-15,1 3 0 16,4 4 0-16,-5 3 0 16,5 0 0-16,-5-1 4 15,5 1 0-15,3 3-68 16,7-3 4-16,12 0-52 0,10 0 4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0:41.14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BC11F4-B41A-4964-91D9-7282550BF625}" emma:medium="tactile" emma:mode="ink">
          <msink:context xmlns:msink="http://schemas.microsoft.com/ink/2010/main" type="writingRegion" rotatedBoundingBox="24159,7448 24461,7448 24461,8040 24159,8040"/>
        </emma:interpretation>
      </emma:emma>
    </inkml:annotationXML>
    <inkml:traceGroup>
      <inkml:annotationXML>
        <emma:emma xmlns:emma="http://www.w3.org/2003/04/emma" version="1.0">
          <emma:interpretation id="{F01463D7-5FA7-4631-9C20-401CA69E1900}" emma:medium="tactile" emma:mode="ink">
            <msink:context xmlns:msink="http://schemas.microsoft.com/ink/2010/main" type="paragraph" rotatedBoundingBox="24159,7448 24461,7448 24461,8040 24159,8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B82F2D-6A34-43A8-B632-D96844ACE9EA}" emma:medium="tactile" emma:mode="ink">
              <msink:context xmlns:msink="http://schemas.microsoft.com/ink/2010/main" type="line" rotatedBoundingBox="24159,7448 24461,7448 24461,8040 24159,8040"/>
            </emma:interpretation>
          </emma:emma>
        </inkml:annotationXML>
        <inkml:traceGroup>
          <inkml:annotationXML>
            <emma:emma xmlns:emma="http://www.w3.org/2003/04/emma" version="1.0">
              <emma:interpretation id="{7004DDD7-59C3-4B36-BE7F-CE0DBEF7CF62}" emma:medium="tactile" emma:mode="ink">
                <msink:context xmlns:msink="http://schemas.microsoft.com/ink/2010/main" type="inkWord" rotatedBoundingBox="24159,7448 24461,7448 24461,8040 24159,8040"/>
              </emma:interpretation>
              <emma:one-of disjunction-type="recognition" id="oneOf0">
                <emma:interpretation id="interp0" emma:lang="en-US" emma:confidence="0">
                  <emma:literal>4</emma:literal>
                </emma:interpretation>
                <emma:interpretation id="interp1" emma:lang="en-US" emma:confidence="0">
                  <emma:literal>7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6030 1402 20 0,'-11'-20'16'0,"7"46"-12"0,4-22 0 0,0 2-8 15,0 1 4-15,-4-1 36 16,0 4 0-16,-3 0-8 15,3 0 0-15,-3 3-20 16,-4 0 0-16,0 0-4 16,0 3 0-16,-4 1-4 15,4-4 0-15,-7-3 0 16,14-1 4-16,-3-2 0 16,-1-4 0-16,5-3-8 15,3-6 4-15,3-4 0 16,5-3 0-16,-1 0 0 15,4-10 4-15,4-3-8 16,0-1 4-16,-1 4 0 16,1 7 4-16,-4 0 0 15,0 6 0-15,0 0 28 16,-3 4 0-16,10-1-24 0,-7 7 0 16,7 3-4-16,1 4 4 15,-1 3-4-15,1-1 0 16,-5 1-4-16,5 3 0 15,-8 4-140-15,4 2 0 16,-8 11 124-16,-3-7 4 16</inkml:trace>
          <inkml:trace contextRef="#ctx0" brushRef="#br0" timeOffset="-495.6891">6059 1434 52 0,'0'-6'28'0,"0"22"-24"0,0-16 0 0,0 4 4 16,0 2 4-16,0 1 12 15,-4 9 4-15,-3 0-12 16,7 4 0-16,-4 0 4 15,1 3 4-15,-1 3-24 16,4 0 4-16,0 0-4 16,0 4 0-16,4 2 4 15,-1 4 0-15,-3-3-4 16,0-4 4-16,0-2-4 16,0 2 0-16,0-6 4 15,0-3 0-15,-3-1-4 16,-1-2 4-16,4-4-4 15,0-4 0-15,0-2-80 16,0-4 4-16,0-3 24 16,4-6 0-16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420.86804" units="1/cm"/>
          <inkml:channelProperty channel="Y" name="resolution" value="473.372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4T10:10:3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403D86A-4C34-42B0-812F-10B17951F24E}" emma:medium="tactile" emma:mode="ink">
          <msink:context xmlns:msink="http://schemas.microsoft.com/ink/2010/main" type="writingRegion" rotatedBoundingBox="23317,6267 25148,6134 25215,7042 23383,7175"/>
        </emma:interpretation>
      </emma:emma>
    </inkml:annotationXML>
    <inkml:traceGroup>
      <inkml:annotationXML>
        <emma:emma xmlns:emma="http://www.w3.org/2003/04/emma" version="1.0">
          <emma:interpretation id="{5C027CB7-B80B-477A-83E2-F1DA3FC42713}" emma:medium="tactile" emma:mode="ink">
            <msink:context xmlns:msink="http://schemas.microsoft.com/ink/2010/main" type="paragraph" rotatedBoundingBox="23317,6267 25148,6134 25215,7042 23383,7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2E2864-BFA9-455C-9165-ACB8E7526EA1}" emma:medium="tactile" emma:mode="ink">
              <msink:context xmlns:msink="http://schemas.microsoft.com/ink/2010/main" type="line" rotatedBoundingBox="23317,6267 25148,6134 25214,7042 23383,7175">
                <msink:destinationLink direction="with" ref="{882DE0FB-5D31-412D-8A6F-FA0A7AD0CF2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E3A0DFC-4E64-416A-95DD-C78BB64312E6}" emma:medium="tactile" emma:mode="ink">
                <msink:context xmlns:msink="http://schemas.microsoft.com/ink/2010/main" type="inkWord" rotatedBoundingBox="23317,6267 25148,6134 25214,7042 23383,7175"/>
              </emma:interpretation>
              <emma:one-of disjunction-type="recognition" id="oneOf0">
                <emma:interpretation id="interp0" emma:lang="en-US" emma:confidence="0">
                  <emma:literal>IMUWI</emma:literal>
                </emma:interpretation>
                <emma:interpretation id="interp1" emma:lang="en-US" emma:confidence="0">
                  <emma:literal>IMUYII</emma:literal>
                </emma:interpretation>
                <emma:interpretation id="interp2" emma:lang="en-US" emma:confidence="0">
                  <emma:literal>IMUYXI</emma:literal>
                </emma:interpretation>
                <emma:interpretation id="interp3" emma:lang="en-US" emma:confidence="0">
                  <emma:literal>IMUYAI</emma:literal>
                </emma:interpretation>
                <emma:interpretation id="interp4" emma:lang="en-US" emma:confidence="0">
                  <emma:literal>IMUWAI</emma:literal>
                </emma:interpretation>
              </emma:one-of>
            </emma:emma>
          </inkml:annotationXML>
          <inkml:trace contextRef="#ctx0" brushRef="#br0">5095 188 56 0,'3'-3'32'0,"5"6"-28"16,-8-3 4-16,0 0 4 15,0 0 0-15,0 0 4 16,0 0 0-16,0 0-4 0,0 0 4 15,0 3-12 1,0 4 4-16,0-1-4 0,0 1 0 16,3-1-4-16,1 1 0 15,-4 3 8-15,4 3 0 16,-1 3 0-16,1 7 0 16,-4 0-8-16,0 10 0 15,4 3 0-15,-4 6 0 16,7 4 0-16,-3 6 0 15,-4-6 12-15,-4-3 4 16,4-1-4-16,0 1 4 16,-7-1-16-16,7-3 4 15,0-3 4-15,0-3 0 0,0-3-4 16,0-1 0-16,0-3 0 16,-4-3 0-16,0-3-4 15,4-4 4-15,-3 1-28 16,-1-4 0-16,0-4-116 15,8-2 0-15</inkml:trace>
          <inkml:trace contextRef="#ctx0" brushRef="#br0" timeOffset="2761.2735">5544 531 8 0,'-22'27'8'0,"7"9"-8"0,15-27 4 0,0 8-4 16,0-1 4-16,0 7 16 16,0-3 4-16,0-1 8 15,0 4 0-15,0-3-16 16,0-4 4-16,0 0 0 16,-8 1 0-16,1-1-8 15,-4 1 0-15,0-4-4 16,0-4 0-16,0 1 0 15,0-3 4-15,4-4-12 16,-1-3 4-16,1 0-4 16,3-6 4-16,0-4-8 15,4 0 4-15,0-13 0 16,4 0 4-16,0 0-8 16,3-3 0-16,1 3 4 0,-1 0 4 15,4 4-8-15,0 2 4 16,0 1 4-16,0 0 0 15,7-1-16-15,1 4 0 16,-4 0 16-16,-1 0 4 16,1 3-16-16,-4 4 4 15,0-1 4-15,0 4 0 16,-3-1-4-16,-1 4 4 16,0 4 0-16,1-1 0 15,-1 0 0-15,4 4 4 0,-7-1-8 16,10 1 0-16,-6-1 0 15,-1 1 4-15,4 0 0 16,-3-1 0-16,-1-3-4 16,-3 4 4-16,7-1 4 15,-4 1 0-15,-3-4-8 16,-4-3 4-16,7 4 0 16,-7-1 0-16,7 0 0 15,-3 0 0-15,0 1 0 16,-1 2 4-16,1 1-8 15,0-1 4-15,-4 1 0 16,0 3 0-16,0-1 0 16,0 1 0-16,0 0-4 15,4-3 4-15,-4-1 0 16,0-6 4 0,0 0-4-16,0 0 4 15,0-3-4-15,0 0 4 16,0-4-4-16,0-6 0 15,0 3 0-15,0 0 0 16,0-3-4-16,0-3 4 16,0 3 0-16,0 0 4 15,0-4-8-15,0 4 4 16,0-3 0-16,0 3 0 16,0 3-4-16,7 0 4 15,-7 0 0-15,4 4 4 0,3-1-8 16,0 4 0-16,-3-4 4 15,3 7 0-15,1 0 0 16,-1 0 0-16,0 14 0 16,1-5 0-16,-5 4-4 15,1 4 4-15,0-1 0 16,0 4 0-16,-1-1 0 16,1 8 0-16,-4-4 0 15,7-1 4-15,-3 5-8 16,0-11 4-16,-1 0-20 15,1-3 0-15,0 0-76 16,-1 1 4-16</inkml:trace>
          <inkml:trace contextRef="#ctx0" brushRef="#br0" timeOffset="3287.8897">6100 407 64 0,'-12'-16'40'0,"1"16"-44"0,8 3 4 16,3 0 0-16,0 0 0 15,0 1 0-15,0 2 4 0,0 4 0 16,0 6 0-16,-4 11 4 16,0 5 0-16,-3 4-8 15,7 4 4-15,-4-4 0 16,-3 0 0-16,7-4 12 16,0-2 0-16,0-4-4 15,11-6 4-15,0-1-12 16,7-6 4-16,-3 0-8 15,0-6 4-15,0-1-4 16,-1-2 4-16,5-1 4 16,-4-3 0-16,-1-3 8 15,1-4 4-15,-4-6-12 16,0-7 0-16,0-6-4 16,-4-3 0-16,-3-14-4 15,7 7 4-15,-7-3-4 0,3 0 4 16,1 3-12-16,-1 0 4 15,0 10-32-15,-3 6 4 16,0 4-36-16,-1 6 4 16,1 3 20-16,3 7 4 15</inkml:trace>
          <inkml:trace contextRef="#ctx0" brushRef="#br0" timeOffset="1185.4563">6744 152 56 0,'0'0'36'0,"25"-7"-28"0,-25 11 4 16,0-4 16-16,4 0 4 15,-4 0 0-15,0 0 0 16,8 0-4-16,-5 3 0 16,1 0-16-16,0 0 4 15,3 7-16-15,-3 3 4 16,3 10 0-16,0 10 0 16,1 3-4-16,-5 16 4 0,1 7-8 15,7 7 4-15,-4-8-4 16,1-2 4-16,-4-4 4 15,7-2 4-15,-4 2-4 16,0-6 0-16,-3-4-4 16,7 1 4-16,-4-7-128 15,4 0 4-15,0-10 68 16,4-10 4-16</inkml:trace>
          <inkml:trace contextRef="#ctx0" brushRef="#br0" timeOffset="3678.2724">6626 394 100 0,'-18'-16'56'0,"18"19"-32"0,0-3 0 0,0 0-4 16,0 6 0-16,-4 4-8 16,-4 3 0-16,5 4-8 15,-5 9 0-15,-3 3-4 16,-3 7 4-16,-1-3 4 16,0 0 0-16,-7-1-4 15,4-2 0-15,3-4-4 0,0 0 0 16,1 0 0-16,-1-6 4 15,11 0-8-15,-3-4 4 16,-1-3-44-16,5-3 0 16,3 0-32-16,0-4 0 15,0-6 48-15,3 0 0 16</inkml:trace>
          <inkml:trace contextRef="#ctx0" brushRef="#br0" timeOffset="3934.3448">6471 639 104 0,'0'-23'56'0,"8"-3"-32"0,-8 20 4 0,7 2-12 16,-3-5 0-16,-4-1 8 15,7-3 4-15,-3 3-16 16,-1 0 4-16,1 0-16 16,-4 0 4-16,7 4-4 15,-3 3 4-15,-4 3 4 16,8 9 4-16,-1 11-8 15,-3 0 0-15,7 3-4 16,3 0 0-16,1 6 0 16,0-3 4-16,0 0 0 15,3-3 0-15,11 3-92 16,-3-3 0-16,4 10-8 16,-1-4 4-16</inkml:trace>
          <inkml:trace contextRef="#ctx0" brushRef="#br0" timeOffset="5459.3494">6460 440 32 0,'0'0'20'0,"0"3"-20"0,0-3 0 15,0 0 0-15,0 0 4 0,0 0 4 16,0 0 0-16,0 0 4 16,11 3 4-16,-7 1-16 15,-4 2 0-15,4 1 0 16,-4 2 0-16,0 5 0 15,0-1 4-15,7 3-4 16,-3-3 0-16,-4 0 0 16,11 0 0-16,-4 0 4 15,0 4 0 1,-3 19-56 0,11 3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23F3D-3423-41E3-80C1-7A6BBD0BCD4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16522-FDF4-49D8-94AA-5D9F8F15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99FF01-7522-4BC9-B2F6-AACDA799881D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3591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6C9AAC-24AB-47F0-B91B-57CBAD17B09C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9986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A2E7D4-1C78-4E90-8A26-0192A504C56C}" type="slidenum">
              <a:rPr lang="en-US" sz="1300" smtClean="0"/>
              <a:pPr/>
              <a:t>8</a:t>
            </a:fld>
            <a:endParaRPr lang="en-US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700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05ED1D-0F9A-41C7-9972-181A9233C86F}" type="slidenum">
              <a:rPr lang="en-US" sz="1200" smtClean="0"/>
              <a:pPr/>
              <a:t>10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2512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A6924D-3504-4455-93B8-D5FEB500B26D}" type="slidenum">
              <a:rPr lang="en-US" sz="1300" smtClean="0"/>
              <a:pPr/>
              <a:t>11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35300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9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F4A08-B38C-4C8D-A219-621B1EE2CEB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9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745D-A7E9-4C70-9FD1-630A892276E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4DC1-0FE7-4FDE-B537-A24477AD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31.png"/><Relationship Id="rId7" Type="http://schemas.openxmlformats.org/officeDocument/2006/relationships/customXml" Target="../ink/ink27.xml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emf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4.emf"/><Relationship Id="rId4" Type="http://schemas.openxmlformats.org/officeDocument/2006/relationships/image" Target="../media/image1.emf"/><Relationship Id="rId9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35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4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customXml" Target="../ink/ink33.xml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34" Type="http://schemas.openxmlformats.org/officeDocument/2006/relationships/image" Target="../media/image57.emf"/><Relationship Id="rId7" Type="http://schemas.openxmlformats.org/officeDocument/2006/relationships/customXml" Target="../ink/ink38.xml"/><Relationship Id="rId12" Type="http://schemas.openxmlformats.org/officeDocument/2006/relationships/image" Target="../media/image46.emf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customXml" Target="../ink/ink40.xml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54.emf"/><Relationship Id="rId36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customXml" Target="../ink/ink44.xml"/><Relationship Id="rId31" Type="http://schemas.openxmlformats.org/officeDocument/2006/relationships/customXml" Target="../ink/ink50.xml"/><Relationship Id="rId4" Type="http://schemas.openxmlformats.org/officeDocument/2006/relationships/image" Target="../media/image42.emf"/><Relationship Id="rId9" Type="http://schemas.openxmlformats.org/officeDocument/2006/relationships/customXml" Target="../ink/ink39.xml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customXml" Target="../ink/ink48.xml"/><Relationship Id="rId30" Type="http://schemas.openxmlformats.org/officeDocument/2006/relationships/image" Target="../media/image55.emf"/><Relationship Id="rId35" Type="http://schemas.openxmlformats.org/officeDocument/2006/relationships/customXml" Target="../ink/ink52.xml"/><Relationship Id="rId8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customXml" Target="../ink/ink58.xml"/><Relationship Id="rId18" Type="http://schemas.openxmlformats.org/officeDocument/2006/relationships/image" Target="../media/image66.emf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12" Type="http://schemas.openxmlformats.org/officeDocument/2006/relationships/image" Target="../media/image63.emf"/><Relationship Id="rId17" Type="http://schemas.openxmlformats.org/officeDocument/2006/relationships/customXml" Target="../ink/ink60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customXml" Target="../ink/ink56.xml"/><Relationship Id="rId14" Type="http://schemas.openxmlformats.org/officeDocument/2006/relationships/image" Target="../media/image6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8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8.emf"/><Relationship Id="rId24" Type="http://schemas.openxmlformats.org/officeDocument/2006/relationships/customXml" Target="../ink/ink14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7.xml"/><Relationship Id="rId19" Type="http://schemas.openxmlformats.org/officeDocument/2006/relationships/image" Target="../media/image12.emf"/><Relationship Id="rId4" Type="http://schemas.openxmlformats.org/officeDocument/2006/relationships/customXml" Target="../ink/ink4.xml"/><Relationship Id="rId9" Type="http://schemas.openxmlformats.org/officeDocument/2006/relationships/image" Target="../media/image7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emf"/><Relationship Id="rId18" Type="http://schemas.openxmlformats.org/officeDocument/2006/relationships/customXml" Target="../ink/ink24.xml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12" Type="http://schemas.openxmlformats.org/officeDocument/2006/relationships/customXml" Target="../ink/ink21.xml"/><Relationship Id="rId17" Type="http://schemas.openxmlformats.org/officeDocument/2006/relationships/image" Target="../media/image24.emf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customXml" Target="../ink/ink20.xml"/><Relationship Id="rId19" Type="http://schemas.openxmlformats.org/officeDocument/2006/relationships/image" Target="../media/image25.emf"/><Relationship Id="rId4" Type="http://schemas.openxmlformats.org/officeDocument/2006/relationships/customXml" Target="../ink/ink17.xml"/><Relationship Id="rId9" Type="http://schemas.openxmlformats.org/officeDocument/2006/relationships/image" Target="../media/image20.emf"/><Relationship Id="rId14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leae.com/log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65738" y="2895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sz="4000" b="1" dirty="0" smtClean="0"/>
              <a:t>Notes on General </a:t>
            </a:r>
            <a:r>
              <a:rPr lang="en-US" sz="4000" b="1" dirty="0" smtClean="0"/>
              <a:t>Purpose </a:t>
            </a:r>
            <a:r>
              <a:rPr lang="en-US" sz="4000" b="1" dirty="0" smtClean="0"/>
              <a:t>IO (GPIO) and Interrupts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425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33" y="120381"/>
            <a:ext cx="10515600" cy="80861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KL25Z GPIO Ports </a:t>
            </a:r>
            <a:r>
              <a:rPr lang="en-US" dirty="0" smtClean="0">
                <a:solidFill>
                  <a:srgbClr val="FF0000"/>
                </a:solidFill>
              </a:rPr>
              <a:t>with Interrupts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45974" y="1690688"/>
            <a:ext cx="2514600" cy="5867400"/>
          </a:xfrm>
        </p:spPr>
        <p:txBody>
          <a:bodyPr/>
          <a:lstStyle/>
          <a:p>
            <a:r>
              <a:rPr lang="en-US" sz="2000" dirty="0"/>
              <a:t>Port A (PTA) through Port E (PTE)</a:t>
            </a:r>
          </a:p>
          <a:p>
            <a:endParaRPr lang="en-US" sz="2000" dirty="0"/>
          </a:p>
          <a:p>
            <a:r>
              <a:rPr lang="en-US" sz="2000" dirty="0"/>
              <a:t>Not all port bits are available (package-dependent)</a:t>
            </a:r>
          </a:p>
          <a:p>
            <a:endParaRPr lang="en-US" sz="2000" dirty="0"/>
          </a:p>
          <a:p>
            <a:r>
              <a:rPr lang="en-US" sz="2000" dirty="0"/>
              <a:t>Ports A and D support interrupts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724400" y="813491"/>
            <a:ext cx="5867400" cy="5513387"/>
            <a:chOff x="2813050" y="811213"/>
            <a:chExt cx="6330950" cy="5894387"/>
          </a:xfrm>
        </p:grpSpPr>
        <p:pic>
          <p:nvPicPr>
            <p:cNvPr id="51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050" y="811213"/>
              <a:ext cx="6330950" cy="5894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 bwMode="auto">
            <a:xfrm>
              <a:off x="3733800" y="1676400"/>
              <a:ext cx="16002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8088313" y="2362200"/>
              <a:ext cx="0" cy="32766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3429000" y="1962150"/>
              <a:ext cx="0" cy="108585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429000" y="4495800"/>
              <a:ext cx="0" cy="6858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724400" y="6324600"/>
              <a:ext cx="2473325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8096250" y="5986463"/>
              <a:ext cx="0" cy="762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 flipV="1">
              <a:off x="7826375" y="6286500"/>
              <a:ext cx="0" cy="762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5445125" y="1658596"/>
              <a:ext cx="2419351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676513" y="3654424"/>
              <a:ext cx="2467080" cy="1756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8513" y="3636784"/>
                <a:ext cx="2503080" cy="17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85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4" y="-7162"/>
            <a:ext cx="10515600" cy="6621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FREEDOM KL25Z Physical Set-up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62202" y="880948"/>
            <a:ext cx="7263673" cy="5367453"/>
            <a:chOff x="838200" y="880947"/>
            <a:chExt cx="8118777" cy="599932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880947"/>
              <a:ext cx="5874559" cy="5999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620000" y="3048000"/>
              <a:ext cx="1120179" cy="41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DBG_ISR</a:t>
              </a:r>
              <a:endParaRPr lang="en-US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0" y="2743201"/>
              <a:ext cx="1336977" cy="41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  <a:latin typeface="Calibri" pitchFamily="34" charset="0"/>
                </a:rPr>
                <a:t>DBG_Main</a:t>
              </a:r>
              <a:endParaRPr lang="en-US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0281" y="5029200"/>
              <a:ext cx="1512636" cy="4128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Switch Input</a:t>
              </a:r>
              <a:endParaRPr lang="en-US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4648717"/>
              <a:ext cx="999562" cy="4128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 pitchFamily="34" charset="0"/>
                </a:rPr>
                <a:t>Ground</a:t>
              </a:r>
              <a:endParaRPr lang="en-US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8" idx="1"/>
            </p:cNvCxnSpPr>
            <p:nvPr/>
          </p:nvCxnSpPr>
          <p:spPr bwMode="auto">
            <a:xfrm flipH="1">
              <a:off x="7162800" y="2949606"/>
              <a:ext cx="457200" cy="3832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3" idx="1"/>
            </p:cNvCxnSpPr>
            <p:nvPr/>
          </p:nvCxnSpPr>
          <p:spPr bwMode="auto">
            <a:xfrm flipH="1" flipV="1">
              <a:off x="7162800" y="3124200"/>
              <a:ext cx="457200" cy="1302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4114800" y="5181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1752600" y="4833383"/>
              <a:ext cx="1295400" cy="104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74" t="38243" r="52021" b="55497"/>
            <a:stretch/>
          </p:blipFill>
          <p:spPr bwMode="auto">
            <a:xfrm>
              <a:off x="1366724" y="5372208"/>
              <a:ext cx="731520" cy="80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0"/>
            <p:cNvSpPr/>
            <p:nvPr/>
          </p:nvSpPr>
          <p:spPr bwMode="auto">
            <a:xfrm>
              <a:off x="1763486" y="5176157"/>
              <a:ext cx="1673678" cy="987879"/>
            </a:xfrm>
            <a:custGeom>
              <a:avLst/>
              <a:gdLst>
                <a:gd name="connsiteX0" fmla="*/ 0 w 1673678"/>
                <a:gd name="connsiteY0" fmla="*/ 987879 h 987879"/>
                <a:gd name="connsiteX1" fmla="*/ 1673678 w 1673678"/>
                <a:gd name="connsiteY1" fmla="*/ 987879 h 987879"/>
                <a:gd name="connsiteX2" fmla="*/ 1673678 w 1673678"/>
                <a:gd name="connsiteY2" fmla="*/ 130629 h 987879"/>
                <a:gd name="connsiteX3" fmla="*/ 1477735 w 1673678"/>
                <a:gd name="connsiteY3" fmla="*/ 0 h 98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678" h="987879">
                  <a:moveTo>
                    <a:pt x="0" y="987879"/>
                  </a:moveTo>
                  <a:lnTo>
                    <a:pt x="1673678" y="987879"/>
                  </a:lnTo>
                  <a:lnTo>
                    <a:pt x="1673678" y="130629"/>
                  </a:lnTo>
                  <a:lnTo>
                    <a:pt x="1477735" y="0"/>
                  </a:lnTo>
                </a:path>
              </a:pathLst>
            </a:cu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1765140" y="4833383"/>
              <a:ext cx="0" cy="5388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9418673" y="3063664"/>
              <a:ext cx="497520" cy="324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2913" y="3055384"/>
                <a:ext cx="512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8875433" y="2385784"/>
              <a:ext cx="905760" cy="2106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9673" y="2374984"/>
                <a:ext cx="922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/>
              <p14:cNvContentPartPr/>
              <p14:nvPr/>
            </p14:nvContentPartPr>
            <p14:xfrm>
              <a:off x="9833393" y="2902384"/>
              <a:ext cx="42480" cy="2001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27993" y="2897344"/>
                <a:ext cx="565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/>
              <p14:cNvContentPartPr/>
              <p14:nvPr/>
            </p14:nvContentPartPr>
            <p14:xfrm>
              <a:off x="9904313" y="2909944"/>
              <a:ext cx="345960" cy="1656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93153" y="2904904"/>
                <a:ext cx="361800" cy="1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47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9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main (void) 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init_switch</a:t>
            </a:r>
            <a:r>
              <a:rPr lang="en-US" sz="2000" dirty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init_RGB_LEDs</a:t>
            </a:r>
            <a:r>
              <a:rPr lang="en-US" sz="2000" dirty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init_debug_signals</a:t>
            </a:r>
            <a:r>
              <a:rPr lang="en-US" sz="2000" dirty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__</a:t>
            </a:r>
            <a:r>
              <a:rPr lang="en-US" sz="2000" dirty="0" err="1">
                <a:latin typeface="Lucida Console" pitchFamily="49" charset="0"/>
              </a:rPr>
              <a:t>enable_irq</a:t>
            </a:r>
            <a:r>
              <a:rPr lang="en-US" sz="2000" dirty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while (1) 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	DEBUG_PORT-&gt;PTOR = </a:t>
            </a:r>
            <a:r>
              <a:rPr lang="en-US" sz="2000" dirty="0">
                <a:latin typeface="Lucida Console" pitchFamily="49" charset="0"/>
              </a:rPr>
              <a:t>MASK(DBG_MAIN_POS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	</a:t>
            </a:r>
            <a:r>
              <a:rPr lang="en-US" sz="2000" dirty="0" err="1">
                <a:latin typeface="Lucida Console" pitchFamily="49" charset="0"/>
              </a:rPr>
              <a:t>control_RGB_LEDs</a:t>
            </a:r>
            <a:r>
              <a:rPr lang="en-US" sz="2000" dirty="0">
                <a:latin typeface="Lucida Console" pitchFamily="49" charset="0"/>
              </a:rPr>
              <a:t>(count&amp;1, count&amp;2, count&amp;4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latin typeface="Lucida Console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638473" y="4104345"/>
              <a:ext cx="136800" cy="324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9113" y="4094985"/>
                <a:ext cx="1584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/>
              <p14:cNvContentPartPr/>
              <p14:nvPr/>
            </p14:nvContentPartPr>
            <p14:xfrm>
              <a:off x="4661701" y="1761204"/>
              <a:ext cx="3528720" cy="26157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6301" y="1740684"/>
                <a:ext cx="3538800" cy="26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Ink 58"/>
              <p14:cNvContentPartPr/>
              <p14:nvPr/>
            </p14:nvContentPartPr>
            <p14:xfrm>
              <a:off x="7041053" y="3683902"/>
              <a:ext cx="1010160" cy="3373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8453" y="3670222"/>
                <a:ext cx="10274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8" name="Ink 77"/>
              <p14:cNvContentPartPr/>
              <p14:nvPr/>
            </p14:nvContentPartPr>
            <p14:xfrm flipV="1">
              <a:off x="3453901" y="4720875"/>
              <a:ext cx="1207800" cy="45719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3448141" y="4712083"/>
                <a:ext cx="1218240" cy="63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6" name="Ink 105"/>
              <p14:cNvContentPartPr/>
              <p14:nvPr/>
            </p14:nvContentPartPr>
            <p14:xfrm>
              <a:off x="6591593" y="5103167"/>
              <a:ext cx="1909080" cy="50040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9713" y="5088767"/>
                <a:ext cx="19317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7" name="Ink 106"/>
              <p14:cNvContentPartPr/>
              <p14:nvPr/>
            </p14:nvContentPartPr>
            <p14:xfrm>
              <a:off x="4255047" y="5603567"/>
              <a:ext cx="4096800" cy="40932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40647" y="5587007"/>
                <a:ext cx="4125600" cy="4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50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73" y="46138"/>
            <a:ext cx="10515600" cy="5665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Switch Interrupt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64" y="762000"/>
            <a:ext cx="8910637" cy="54229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volatile unsigned count=0;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 err="1">
                <a:latin typeface="Lucida Console" pitchFamily="49" charset="0"/>
              </a:rPr>
              <a:t>init_switch</a:t>
            </a:r>
            <a:r>
              <a:rPr lang="en-US" dirty="0">
                <a:latin typeface="Lucida Console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/* enable clock for port D */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	SIM-</a:t>
            </a:r>
            <a:r>
              <a:rPr lang="en-US" dirty="0">
                <a:latin typeface="Lucida Console" pitchFamily="49" charset="0"/>
              </a:rPr>
              <a:t>&gt;SCGC5 |=  SIM_SCGC5_PORTD_MASK; </a:t>
            </a: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/* Select GPIO and enable pull-up resistors and </a:t>
            </a: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	interrupts on </a:t>
            </a:r>
            <a:r>
              <a:rPr lang="en-US" dirty="0">
                <a:latin typeface="Lucida Console" pitchFamily="49" charset="0"/>
              </a:rPr>
              <a:t>falling edges for </a:t>
            </a:r>
            <a:r>
              <a:rPr lang="en-US" dirty="0" smtClean="0">
                <a:latin typeface="Lucida Console" pitchFamily="49" charset="0"/>
              </a:rPr>
              <a:t>pin 			connected </a:t>
            </a:r>
            <a:r>
              <a:rPr lang="en-US" dirty="0">
                <a:latin typeface="Lucida Console" pitchFamily="49" charset="0"/>
              </a:rPr>
              <a:t>to </a:t>
            </a:r>
            <a:r>
              <a:rPr lang="en-US" dirty="0" smtClean="0">
                <a:latin typeface="Lucida Console" pitchFamily="49" charset="0"/>
              </a:rPr>
              <a:t>switch </a:t>
            </a:r>
            <a:r>
              <a:rPr lang="en-US" dirty="0">
                <a:latin typeface="Lucida Console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PORTD-&gt;PCR[SW_POS] |= PORT_PCR_MUX(1) | </a:t>
            </a:r>
            <a:endParaRPr lang="en-US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	PORT_PCR_PS_MASK </a:t>
            </a:r>
            <a:r>
              <a:rPr lang="en-US" dirty="0">
                <a:latin typeface="Lucida Console" pitchFamily="49" charset="0"/>
              </a:rPr>
              <a:t>| PORT_PCR_PE_MASK | </a:t>
            </a:r>
            <a:r>
              <a:rPr lang="en-US" dirty="0" smtClean="0">
                <a:latin typeface="Lucida Console" pitchFamily="49" charset="0"/>
              </a:rPr>
              <a:t>			PORT_PCR_IRQC(0x0a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	/* Set port D switch bit to inputs */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PTD-&gt;PDDR &amp;= ~MASK(SW_POS);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/* Enable Interrupts */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NVIC_SetPriority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PORTD_IRQn</a:t>
            </a:r>
            <a:r>
              <a:rPr lang="en-US" dirty="0">
                <a:latin typeface="Lucida Console" pitchFamily="49" charset="0"/>
              </a:rPr>
              <a:t>, 128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NVIC_ClearPendingIRQ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PORTD_IRQn</a:t>
            </a:r>
            <a:r>
              <a:rPr lang="en-US" dirty="0">
                <a:latin typeface="Lucida Console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NVIC_EnableIRQ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PORTD_IRQn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4803015" y="3902354"/>
              <a:ext cx="960120" cy="1753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15" y="3892274"/>
                <a:ext cx="975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7" name="Ink 76"/>
              <p14:cNvContentPartPr/>
              <p14:nvPr/>
            </p14:nvContentPartPr>
            <p14:xfrm>
              <a:off x="8306175" y="2879191"/>
              <a:ext cx="659520" cy="26712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4655" y="2869471"/>
                <a:ext cx="6778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8" name="Ink 87"/>
              <p14:cNvContentPartPr/>
              <p14:nvPr/>
            </p14:nvContentPartPr>
            <p14:xfrm>
              <a:off x="6291507" y="2230231"/>
              <a:ext cx="4853520" cy="144324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77107" y="2221231"/>
                <a:ext cx="4872600" cy="14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7" name="Ink 116"/>
              <p14:cNvContentPartPr/>
              <p14:nvPr/>
            </p14:nvContentPartPr>
            <p14:xfrm>
              <a:off x="2670375" y="5875154"/>
              <a:ext cx="360" cy="36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2375" y="5857154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0" name="Ink 119"/>
              <p14:cNvContentPartPr/>
              <p14:nvPr/>
            </p14:nvContentPartPr>
            <p14:xfrm>
              <a:off x="7583295" y="2621831"/>
              <a:ext cx="1052640" cy="25056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74655" y="2610311"/>
                <a:ext cx="10724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3" name="Ink 122"/>
              <p14:cNvContentPartPr/>
              <p14:nvPr/>
            </p14:nvContentPartPr>
            <p14:xfrm>
              <a:off x="2792025" y="3205218"/>
              <a:ext cx="1206360" cy="8568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78345" y="3191178"/>
                <a:ext cx="12340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9" name="Ink 128"/>
              <p14:cNvContentPartPr/>
              <p14:nvPr/>
            </p14:nvContentPartPr>
            <p14:xfrm>
              <a:off x="1089843" y="3095549"/>
              <a:ext cx="1724400" cy="48348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5443" y="3085469"/>
                <a:ext cx="17467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739976" y="1479158"/>
              <a:ext cx="1701360" cy="4244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21616" y="1461518"/>
                <a:ext cx="17276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/>
              <p14:cNvContentPartPr/>
              <p14:nvPr/>
            </p14:nvContentPartPr>
            <p14:xfrm>
              <a:off x="7460993" y="4516984"/>
              <a:ext cx="3110040" cy="5256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53433" y="4499704"/>
                <a:ext cx="31284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/>
              <p14:cNvContentPartPr/>
              <p14:nvPr/>
            </p14:nvContentPartPr>
            <p14:xfrm>
              <a:off x="9275753" y="4587904"/>
              <a:ext cx="403920" cy="4194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62793" y="4570984"/>
                <a:ext cx="434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Ink 48"/>
              <p14:cNvContentPartPr/>
              <p14:nvPr/>
            </p14:nvContentPartPr>
            <p14:xfrm>
              <a:off x="7936913" y="4320784"/>
              <a:ext cx="1749240" cy="7358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25033" y="4306744"/>
                <a:ext cx="177156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3" name="Ink 52"/>
              <p14:cNvContentPartPr/>
              <p14:nvPr/>
            </p14:nvContentPartPr>
            <p14:xfrm>
              <a:off x="4413799" y="3101616"/>
              <a:ext cx="1332000" cy="1278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03359" y="3089016"/>
                <a:ext cx="1351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5" name="Ink 54"/>
              <p14:cNvContentPartPr/>
              <p14:nvPr/>
            </p14:nvContentPartPr>
            <p14:xfrm>
              <a:off x="5822633" y="2997314"/>
              <a:ext cx="392040" cy="2055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17593" y="2987252"/>
                <a:ext cx="412560" cy="22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6" name="Ink 55"/>
              <p14:cNvContentPartPr/>
              <p14:nvPr/>
            </p14:nvContentPartPr>
            <p14:xfrm>
              <a:off x="7833495" y="1816469"/>
              <a:ext cx="552240" cy="644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20535" y="1800629"/>
                <a:ext cx="572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4" name="Ink 63"/>
              <p14:cNvContentPartPr/>
              <p14:nvPr/>
            </p14:nvContentPartPr>
            <p14:xfrm>
              <a:off x="4485593" y="3096424"/>
              <a:ext cx="73800" cy="788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72633" y="3087823"/>
                <a:ext cx="91440" cy="1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Ink 64"/>
              <p14:cNvContentPartPr/>
              <p14:nvPr/>
            </p14:nvContentPartPr>
            <p14:xfrm>
              <a:off x="4373633" y="3662704"/>
              <a:ext cx="820080" cy="42588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59953" y="3649024"/>
                <a:ext cx="8499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8" name="Ink 67"/>
              <p14:cNvContentPartPr/>
              <p14:nvPr/>
            </p14:nvContentPartPr>
            <p14:xfrm>
              <a:off x="1675433" y="4084624"/>
              <a:ext cx="1205640" cy="34560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64273" y="4079224"/>
                <a:ext cx="122328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89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void </a:t>
            </a:r>
            <a:r>
              <a:rPr lang="en-US" sz="2000" dirty="0" err="1">
                <a:latin typeface="Lucida Console" pitchFamily="49" charset="0"/>
              </a:rPr>
              <a:t>PORTD_IRQHandler</a:t>
            </a:r>
            <a:r>
              <a:rPr lang="en-US" sz="2000" dirty="0">
                <a:latin typeface="Lucida Console" pitchFamily="49" charset="0"/>
              </a:rPr>
              <a:t>(void) {  </a:t>
            </a:r>
            <a:endParaRPr lang="en-US" sz="20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DEBUG_PORT-&gt;PSOR = MASK(DBG_ISR_POS);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// clear pending interrupts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NVIC_ClearPendingIRQ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PORTD_IRQn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if ((PORTD-&gt;ISFR &amp; MASK(SW_POS))) 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	count++;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// clear status flags 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PORTD-&gt;ISFR = 0xffffffff;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DEBUG_PORT-&gt;PCOR = MASK(DBG_ISR_POS);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177593" y="1882676"/>
              <a:ext cx="771480" cy="46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313" y="1866836"/>
                <a:ext cx="7880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5999033" y="3344365"/>
              <a:ext cx="1128600" cy="2358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7153" y="3331765"/>
                <a:ext cx="11469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5999033" y="3552625"/>
              <a:ext cx="94320" cy="709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8593" y="3547945"/>
                <a:ext cx="109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6148073" y="1817705"/>
              <a:ext cx="2123640" cy="3531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9073" y="1804745"/>
                <a:ext cx="21394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/>
              <p14:cNvContentPartPr/>
              <p14:nvPr/>
            </p14:nvContentPartPr>
            <p14:xfrm>
              <a:off x="8580053" y="1817705"/>
              <a:ext cx="682920" cy="3268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67093" y="1806917"/>
                <a:ext cx="700560" cy="350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/>
              <p14:cNvContentPartPr/>
              <p14:nvPr/>
            </p14:nvContentPartPr>
            <p14:xfrm>
              <a:off x="7209893" y="3089226"/>
              <a:ext cx="910440" cy="3708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4773" y="3074826"/>
                <a:ext cx="939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/>
              <p14:cNvContentPartPr/>
              <p14:nvPr/>
            </p14:nvContentPartPr>
            <p14:xfrm>
              <a:off x="7828209" y="5079304"/>
              <a:ext cx="238320" cy="5439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9569" y="5060584"/>
                <a:ext cx="26820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/>
              <p14:cNvContentPartPr/>
              <p14:nvPr/>
            </p14:nvContentPartPr>
            <p14:xfrm>
              <a:off x="8066529" y="5581324"/>
              <a:ext cx="587160" cy="838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53569" y="5562244"/>
                <a:ext cx="60480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2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529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Basic Concepts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36835" y="3944007"/>
            <a:ext cx="8839200" cy="2590799"/>
          </a:xfrm>
        </p:spPr>
        <p:txBody>
          <a:bodyPr/>
          <a:lstStyle/>
          <a:p>
            <a:r>
              <a:rPr lang="en-US" sz="2000" dirty="0"/>
              <a:t>Goal: light either LED1 or LED2 based on switch SW1 position</a:t>
            </a:r>
          </a:p>
          <a:p>
            <a:r>
              <a:rPr lang="en-US" sz="2000" dirty="0"/>
              <a:t>GPIO = General-purpose input and output (digital)</a:t>
            </a:r>
          </a:p>
          <a:p>
            <a:pPr lvl="1"/>
            <a:r>
              <a:rPr lang="en-US" sz="1800" dirty="0"/>
              <a:t>Input: program can determine if input signal is a 1 or a 0</a:t>
            </a:r>
          </a:p>
          <a:p>
            <a:pPr lvl="1"/>
            <a:r>
              <a:rPr lang="en-US" sz="1800" dirty="0"/>
              <a:t>Output: program can set output to 1 or 0</a:t>
            </a:r>
          </a:p>
          <a:p>
            <a:r>
              <a:rPr lang="en-US" sz="2000" dirty="0"/>
              <a:t>Can use this to interface with external devices</a:t>
            </a:r>
          </a:p>
          <a:p>
            <a:pPr lvl="1"/>
            <a:r>
              <a:rPr lang="en-US" sz="1800" dirty="0"/>
              <a:t>Input: switch</a:t>
            </a:r>
          </a:p>
          <a:p>
            <a:pPr lvl="1"/>
            <a:r>
              <a:rPr lang="en-US" sz="1800" dirty="0"/>
              <a:t>Output: </a:t>
            </a:r>
            <a:r>
              <a:rPr lang="en-US" sz="1800" dirty="0" smtClean="0"/>
              <a:t>LEDs</a:t>
            </a:r>
            <a:endParaRPr lang="en-US" sz="1800" dirty="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8" t="29584" r="27748" b="53098"/>
          <a:stretch>
            <a:fillRect/>
          </a:stretch>
        </p:blipFill>
        <p:spPr bwMode="auto">
          <a:xfrm>
            <a:off x="1600200" y="1521374"/>
            <a:ext cx="61722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46987" y="2399592"/>
            <a:ext cx="8355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0480" y="1919364"/>
            <a:ext cx="378372" cy="26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2197" y="1919363"/>
            <a:ext cx="378372" cy="26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88112" y="1941307"/>
            <a:ext cx="378372" cy="26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8501" y="2049428"/>
            <a:ext cx="83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9241" y="1426779"/>
            <a:ext cx="282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Depending on the switch position, one of the LEDs lights up.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6331"/>
            <a:ext cx="1178472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Set the clock for PORTA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KL25Z sub-family reference manual: Page 206.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SIM module, register SCGC5, bit 9 activates clock for PORTA.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SCGC5 register is at address 40048038h.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SIM-&gt;SCGC5 |= SIM_SCGC5_PORTA_MASK;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Select bits 5, 13, 19 of PORTA as GPIO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KL25Z sub-family reference manual: Page 183.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PORT control module, port A, registers PCR[5], PCR[13], PCR[19]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PTA-PCR[5] at address 40049014h, PTA-PCR[13] at address 40049034h, PTA-PCR[19] at address 4004904Ch.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Set the MUX value (bits 10,9,8) to 1 for each PCR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Slide 18: Pin Control Register (PCR)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layaout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Slide 19: PORT type data structure that contains 32 PCR registers.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Slide 20: Binds PORT to physical address.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Select bit 5 as Input, and bits 13 and 19 as outputs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KL25Z sub-family reference manual: Page 775.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GPIO module, PORTA, registers PDOR at address 400FF000h, PDIR at address 400FF010h, PDDR at address 400FF014h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PDDR set bit 5 as 0, and set bits 13 1nd 19 as 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Bit 5 of PDIR shows the switch status. Write to bits 13 and 19 of PDOR to turn the LEDs on or off.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Slide 11: GPIO data structure that contains PDDR, PDIR, and PDOR.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Slide 12: Binds GPIO to physical address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8572" y="0"/>
            <a:ext cx="64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Steps to program the GPIO</a:t>
            </a: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706172" y="1839256"/>
              <a:ext cx="1584720" cy="257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612" y="1830256"/>
                <a:ext cx="1603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6697612" y="1524976"/>
              <a:ext cx="147960" cy="5475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9332" y="1515976"/>
                <a:ext cx="170280" cy="5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2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39262"/>
            <a:ext cx="11627069" cy="594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Select bits 5, 13, 19 of PORTA as GPIO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KL25Z sub-family reference manual: Page 183.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PORT control module, port A, registers PCR[5], PCR[13], PCR[19]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PTA-PCR[5] at address 40049014h, PTA-PCR[13] at address 40049034h, PTA-PCR[19] at address 4004904Ch.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Set the MUX value (bits 10,9,8) to 1 for each PCR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18: Pin Control Register (PCR)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layaout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Slide 19: PORT type data structure that contains 32 PCR registers.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Slide 20: Binds PORT to physical address.</a:t>
            </a:r>
          </a:p>
          <a:p>
            <a:pPr>
              <a:spcBef>
                <a:spcPts val="100"/>
              </a:spcBef>
            </a:pPr>
            <a:r>
              <a:rPr lang="en-US" dirty="0" smtClean="0">
                <a:latin typeface="Lucida Console" pitchFamily="49" charset="0"/>
              </a:rPr>
              <a:t>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#define LED1_POS (13)</a:t>
            </a:r>
          </a:p>
          <a:p>
            <a:pPr>
              <a:spcBef>
                <a:spcPts val="100"/>
              </a:spcBef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       #define LED2_POS (19)</a:t>
            </a:r>
          </a:p>
          <a:p>
            <a:pPr>
              <a:spcBef>
                <a:spcPts val="100"/>
              </a:spcBef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       #define SW1_POS (5)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       // Make 3 pins GPIO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	PORTA-&gt;PCR[LED1_POS] &amp;= ~PORT_PCR_MUX_MASK;          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	PORTA-&gt;PCR[LED1_POS] |= PORT_PCR_MUX(1);          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	PORTA-&gt;PCR[LED2_POS] &amp;= ~PORT_PCR_MUX_MASK;          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	PORTA-&gt;PCR[LED2_POS] |= PORT_PCR_MUX(1);          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	PORTA-&gt;PCR[SW1_POS] &amp;= ~PORT_PCR_MUX_MASK;          </a:t>
            </a:r>
          </a:p>
          <a:p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	PORTA-&gt;PCR[SW1_POS] |= PORT_PCR_MUX(1);         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PORT_PCR_MUX(x) is a macro that fills the MUX position in the PCR with x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5312812" y="2166412"/>
              <a:ext cx="1153080" cy="3754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3092" y="2155612"/>
                <a:ext cx="11750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6521671" y="2188654"/>
              <a:ext cx="3593520" cy="4633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2671" y="2177494"/>
                <a:ext cx="36126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7960591" y="2786254"/>
              <a:ext cx="1411200" cy="4611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5911" y="2772214"/>
                <a:ext cx="14266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/>
              <p14:cNvContentPartPr/>
              <p14:nvPr/>
            </p14:nvContentPartPr>
            <p14:xfrm>
              <a:off x="3089071" y="4620454"/>
              <a:ext cx="252000" cy="23472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1871" y="4608934"/>
                <a:ext cx="274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/>
              <p14:cNvContentPartPr/>
              <p14:nvPr/>
            </p14:nvContentPartPr>
            <p14:xfrm>
              <a:off x="7426351" y="4192054"/>
              <a:ext cx="2685240" cy="4539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1671" y="4183774"/>
                <a:ext cx="27025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/>
              <p14:cNvContentPartPr/>
              <p14:nvPr/>
            </p14:nvContentPartPr>
            <p14:xfrm>
              <a:off x="8697511" y="2681494"/>
              <a:ext cx="109080" cy="21348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7791" y="2669254"/>
                <a:ext cx="123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/>
              <p14:cNvContentPartPr/>
              <p14:nvPr/>
            </p14:nvContentPartPr>
            <p14:xfrm>
              <a:off x="8410951" y="2240854"/>
              <a:ext cx="667080" cy="31968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4831" y="2230774"/>
                <a:ext cx="6778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/>
              <p14:cNvContentPartPr/>
              <p14:nvPr/>
            </p14:nvContentPartPr>
            <p14:xfrm>
              <a:off x="6920191" y="4293574"/>
              <a:ext cx="3227040" cy="126684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0831" y="4285294"/>
                <a:ext cx="324684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/>
              <p14:cNvContentPartPr/>
              <p14:nvPr/>
            </p14:nvContentPartPr>
            <p14:xfrm>
              <a:off x="7553791" y="4655734"/>
              <a:ext cx="2554200" cy="17208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48391" y="4644934"/>
                <a:ext cx="25664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/>
              <p14:cNvContentPartPr/>
              <p14:nvPr/>
            </p14:nvContentPartPr>
            <p14:xfrm>
              <a:off x="7573591" y="4878934"/>
              <a:ext cx="2540880" cy="18000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68911" y="4866334"/>
                <a:ext cx="25516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1" name="Ink 90"/>
              <p14:cNvContentPartPr/>
              <p14:nvPr/>
            </p14:nvContentPartPr>
            <p14:xfrm>
              <a:off x="7589791" y="5074054"/>
              <a:ext cx="2530440" cy="44316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82231" y="5067934"/>
                <a:ext cx="25484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/>
              <p14:cNvContentPartPr/>
              <p14:nvPr/>
            </p14:nvContentPartPr>
            <p14:xfrm>
              <a:off x="7665031" y="5062174"/>
              <a:ext cx="2342160" cy="16776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58911" y="5050654"/>
                <a:ext cx="2352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1" name="Ink 110"/>
              <p14:cNvContentPartPr/>
              <p14:nvPr/>
            </p14:nvContentPartPr>
            <p14:xfrm>
              <a:off x="6955831" y="5251174"/>
              <a:ext cx="179640" cy="102816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48631" y="5245054"/>
                <a:ext cx="195120" cy="10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2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9459"/>
            <a:ext cx="12192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Select bit 5 as Input, and bits 13 and 19 as outputs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KL25Z sub-family reference manual: Page 775.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GPIO module, PORTA, registers PDOR at address 400FF000h, PDIR at address 400FF010h, PDDR at address 400FF014h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 PDDR set bit 5 as 0, and set bits 13 1nd 19 as 1.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Bit 5 of PDIR shows the switch status. Write to bits 13 and 19 of PDOR to turn the LEDs on or off.</a:t>
            </a:r>
          </a:p>
          <a:p>
            <a:pPr>
              <a:spcBef>
                <a:spcPts val="100"/>
              </a:spcBef>
            </a:pPr>
            <a:r>
              <a:rPr lang="en-US" sz="15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PTA-&gt;PDDR |= MASK(LED1_POS) | MASK (LED2_POS); // set LED bits to outputs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PTA-&gt;PDDR &amp;= ~MASK(SW1_POS); // clear Switch bit to input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PTA-&gt;PDOR = MASK(LED2_POS);  // turn on LED1, turn off LED2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(1) {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(PTA-&gt;PDIR &amp; MASK(SW1_POS)) {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switch is not pressed, then light LED 2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PTA-&gt;PDOR = MASK(LED2_POS);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switch is pressed, so light LED 1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PTA-&gt;PDOR = MASK(LED1_POS);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100"/>
              </a:spcBef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37483" y="4469524"/>
            <a:ext cx="341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MASK(x) is a macro that sets the position x within a 32 bit binary number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838201"/>
            <a:ext cx="9144000" cy="542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mbed.h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a typeface="Calibri" panose="020F0502020204030204" pitchFamily="34" charset="0"/>
                <a:cs typeface="Arial" panose="020B0604020202020204" pitchFamily="34" charset="0"/>
              </a:rPr>
              <a:t>Enabling and Disabling interrupts: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20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disable_irq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 Disable Interrupts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20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enable_irq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 Enable Interrupts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a typeface="Calibri" panose="020F0502020204030204" pitchFamily="34" charset="0"/>
                <a:cs typeface="Arial" panose="020B0604020202020204" pitchFamily="34" charset="0"/>
              </a:rPr>
              <a:t>Enable and Disable Pin interrupts: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InterruptIn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99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interrupt_pin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(SW2);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Interrupt_pin.rise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(&amp;flip);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Enable interrupt. Attach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address of the flip function to the rising edge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interrupt_pin.rise</a:t>
            </a:r>
            <a:r>
              <a:rPr lang="en-US" sz="20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(NULL);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Disable interrupt.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a typeface="Calibri" panose="020F0502020204030204" pitchFamily="34" charset="0"/>
                <a:cs typeface="Arial" panose="020B0604020202020204" pitchFamily="34" charset="0"/>
              </a:rPr>
              <a:t>Set Priority for interrupts: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NVIC_SetPriority</a:t>
            </a: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PORTD_IRQn</a:t>
            </a: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128);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224553" y="1345024"/>
              <a:ext cx="2135520" cy="690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0873" y="1332784"/>
                <a:ext cx="217008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5543273" y="2709064"/>
              <a:ext cx="1271160" cy="5126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6073" y="2700784"/>
                <a:ext cx="12830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4981673" y="3102184"/>
              <a:ext cx="664200" cy="8128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9433" y="3094264"/>
                <a:ext cx="68112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6222953" y="3846664"/>
              <a:ext cx="955800" cy="35352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9993" y="3833344"/>
                <a:ext cx="9810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5898953" y="4541824"/>
              <a:ext cx="1085400" cy="42768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5273" y="4527784"/>
                <a:ext cx="11124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/>
              <p14:cNvContentPartPr/>
              <p14:nvPr/>
            </p14:nvContentPartPr>
            <p14:xfrm>
              <a:off x="9138953" y="4978504"/>
              <a:ext cx="187560" cy="12884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4273" y="4959424"/>
                <a:ext cx="19692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/>
              <p14:cNvContentPartPr/>
              <p14:nvPr/>
            </p14:nvContentPartPr>
            <p14:xfrm>
              <a:off x="5598353" y="3195064"/>
              <a:ext cx="399960" cy="9601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5033" y="3189664"/>
                <a:ext cx="42048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7140953" y="5037904"/>
              <a:ext cx="1328760" cy="118944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20793" y="5016664"/>
                <a:ext cx="1357200" cy="12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/>
              <p14:cNvContentPartPr/>
              <p14:nvPr/>
            </p14:nvContentPartPr>
            <p14:xfrm>
              <a:off x="8936273" y="4828744"/>
              <a:ext cx="564840" cy="158652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22593" y="4815784"/>
                <a:ext cx="598320" cy="16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62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435"/>
            <a:ext cx="10515600" cy="724204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Pin Control Register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934200" y="6347129"/>
            <a:ext cx="4343400" cy="427383"/>
          </a:xfrm>
        </p:spPr>
        <p:txBody>
          <a:bodyPr/>
          <a:lstStyle/>
          <a:p>
            <a:r>
              <a:rPr lang="en-US" sz="2000" dirty="0"/>
              <a:t>MUX field of PCR defines connections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854594"/>
            <a:ext cx="8077200" cy="257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3001964"/>
            <a:ext cx="884872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4200" y="4114800"/>
          <a:ext cx="3544888" cy="207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194"/>
                <a:gridCol w="2006694"/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MUX 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bits 10-8)</a:t>
                      </a: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Configuration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Pin disabled (analog)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Alternative 1 – GPIO</a:t>
                      </a: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2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3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4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5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6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Alternative 7</a:t>
                      </a: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23907"/>
              </p:ext>
            </p:extLst>
          </p:nvPr>
        </p:nvGraphicFramePr>
        <p:xfrm>
          <a:off x="2257453" y="4161813"/>
          <a:ext cx="3562902" cy="267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700"/>
                <a:gridCol w="2802202"/>
              </a:tblGrid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IRQC</a:t>
                      </a:r>
                      <a:endParaRPr lang="en-US" sz="1800" dirty="0">
                        <a:solidFill>
                          <a:srgbClr val="943634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itchFamily="34" charset="0"/>
                        </a:rPr>
                        <a:t>Configuration</a:t>
                      </a:r>
                      <a:endParaRPr lang="en-US" sz="1800">
                        <a:solidFill>
                          <a:srgbClr val="943634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0000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Interrupt Disabled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….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DMA, reserved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Interrupt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 when logic zero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1001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Interrupt on rising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 edge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1010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Interrupt on falling edge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1011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/>
                          <a:cs typeface="Times New Roman"/>
                        </a:rPr>
                        <a:t>Interrupt on either edge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1100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Interrupt when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 logic one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894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</a:rPr>
                        <a:t>reserved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39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0249" y="208132"/>
            <a:ext cx="10515600" cy="752813"/>
          </a:xfrm>
        </p:spPr>
        <p:txBody>
          <a:bodyPr/>
          <a:lstStyle/>
          <a:p>
            <a:pPr algn="ctr">
              <a:defRPr/>
            </a:pPr>
            <a:r>
              <a:rPr lang="en-US" sz="3200" dirty="0"/>
              <a:t>Refresher: Program Requirements &amp;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1752600" y="3810000"/>
            <a:ext cx="8686800" cy="3352800"/>
          </a:xfrm>
        </p:spPr>
        <p:txBody>
          <a:bodyPr/>
          <a:lstStyle/>
          <a:p>
            <a:r>
              <a:rPr lang="en-US" sz="1800" dirty="0"/>
              <a:t>Req1:  When Switch SW is pressed, ISR will increment count variable</a:t>
            </a:r>
          </a:p>
          <a:p>
            <a:r>
              <a:rPr lang="en-US" sz="1800" dirty="0"/>
              <a:t>Req2:  Main code will light LEDs according to count value in binary sequence (Blue: 4, Green: 2, Red: 1)</a:t>
            </a:r>
          </a:p>
          <a:p>
            <a:r>
              <a:rPr lang="en-US" sz="1800" dirty="0"/>
              <a:t>Req3: Main code will toggle its debug line DBG_MAIN each time it executes</a:t>
            </a:r>
          </a:p>
          <a:p>
            <a:r>
              <a:rPr lang="en-US" sz="1800" dirty="0"/>
              <a:t>Req4: ISR will raise its debug line DBG_ISR (and lower main’s debug line DBG_MAIN) whenever it is executing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0150" y="813138"/>
            <a:ext cx="7232450" cy="2311063"/>
            <a:chOff x="381000" y="1828800"/>
            <a:chExt cx="7232450" cy="2311063"/>
          </a:xfrm>
        </p:grpSpPr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1517650" y="2381250"/>
              <a:ext cx="768350" cy="685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ISR</a:t>
              </a:r>
              <a:endParaRPr lang="en-US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276600" y="2533650"/>
              <a:ext cx="1752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erdana" pitchFamily="34" charset="0"/>
                </a:rPr>
                <a:t>count</a:t>
              </a:r>
              <a:endParaRPr lang="en-US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cxnSp>
          <p:nvCxnSpPr>
            <p:cNvPr id="7" name="AutoShape 37"/>
            <p:cNvCxnSpPr>
              <a:cxnSpLocks noChangeShapeType="1"/>
              <a:stCxn id="5" idx="6"/>
              <a:endCxn id="6" idx="1"/>
            </p:cNvCxnSpPr>
            <p:nvPr/>
          </p:nvCxnSpPr>
          <p:spPr bwMode="auto">
            <a:xfrm>
              <a:off x="2286000" y="2724150"/>
              <a:ext cx="9906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0"/>
            <p:cNvSpPr>
              <a:spLocks noChangeArrowheads="1"/>
            </p:cNvSpPr>
            <p:nvPr/>
          </p:nvSpPr>
          <p:spPr bwMode="auto">
            <a:xfrm>
              <a:off x="5791200" y="2286000"/>
              <a:ext cx="990600" cy="914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Verdana" pitchFamily="34" charset="0"/>
                </a:rPr>
                <a:t>Main</a:t>
              </a:r>
            </a:p>
          </p:txBody>
        </p:sp>
        <p:cxnSp>
          <p:nvCxnSpPr>
            <p:cNvPr id="9" name="AutoShape 47"/>
            <p:cNvCxnSpPr>
              <a:cxnSpLocks noChangeShapeType="1"/>
              <a:stCxn id="13" idx="3"/>
              <a:endCxn id="5" idx="2"/>
            </p:cNvCxnSpPr>
            <p:nvPr/>
          </p:nvCxnSpPr>
          <p:spPr bwMode="auto">
            <a:xfrm flipV="1">
              <a:off x="873443" y="2724150"/>
              <a:ext cx="644207" cy="955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59"/>
            <p:cNvCxnSpPr>
              <a:cxnSpLocks noChangeShapeType="1"/>
              <a:stCxn id="8" idx="6"/>
              <a:endCxn id="16" idx="1"/>
            </p:cNvCxnSpPr>
            <p:nvPr/>
          </p:nvCxnSpPr>
          <p:spPr bwMode="auto">
            <a:xfrm>
              <a:off x="6781800" y="2743200"/>
              <a:ext cx="340347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74"/>
            <p:cNvSpPr txBox="1">
              <a:spLocks noChangeArrowheads="1"/>
            </p:cNvSpPr>
            <p:nvPr/>
          </p:nvSpPr>
          <p:spPr bwMode="auto">
            <a:xfrm>
              <a:off x="5181600" y="3124200"/>
              <a:ext cx="215174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i="1" dirty="0">
                  <a:latin typeface="+mn-lt"/>
                </a:rPr>
                <a:t>(does initialization,</a:t>
              </a:r>
            </a:p>
            <a:p>
              <a:r>
                <a:rPr lang="en-US" sz="2000" i="1" dirty="0">
                  <a:latin typeface="+mn-lt"/>
                </a:rPr>
                <a:t>then </a:t>
              </a:r>
              <a:r>
                <a:rPr lang="en-US" sz="2000" i="1" dirty="0">
                  <a:latin typeface="+mn-lt"/>
                </a:rPr>
                <a:t>updates LED </a:t>
              </a:r>
              <a:br>
                <a:rPr lang="en-US" sz="2000" i="1" dirty="0">
                  <a:latin typeface="+mn-lt"/>
                </a:rPr>
              </a:br>
              <a:r>
                <a:rPr lang="en-US" sz="2000" i="1" dirty="0">
                  <a:latin typeface="+mn-lt"/>
                </a:rPr>
                <a:t>based on count)</a:t>
              </a:r>
              <a:endParaRPr lang="en-US" sz="2000" i="1" dirty="0">
                <a:latin typeface="+mn-lt"/>
              </a:endParaRPr>
            </a:p>
          </p:txBody>
        </p:sp>
        <p:cxnSp>
          <p:nvCxnSpPr>
            <p:cNvPr id="12" name="AutoShape 37"/>
            <p:cNvCxnSpPr>
              <a:cxnSpLocks noChangeShapeType="1"/>
              <a:stCxn id="6" idx="3"/>
              <a:endCxn id="8" idx="2"/>
            </p:cNvCxnSpPr>
            <p:nvPr/>
          </p:nvCxnSpPr>
          <p:spPr bwMode="auto">
            <a:xfrm>
              <a:off x="5029200" y="2724150"/>
              <a:ext cx="762000" cy="1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42"/>
            <p:cNvSpPr txBox="1">
              <a:spLocks noChangeArrowheads="1"/>
            </p:cNvSpPr>
            <p:nvPr/>
          </p:nvSpPr>
          <p:spPr bwMode="auto">
            <a:xfrm>
              <a:off x="381000" y="2533650"/>
              <a:ext cx="49244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>
                  <a:latin typeface="Lucida Console" pitchFamily="49" charset="0"/>
                </a:rPr>
                <a:t>SW</a:t>
              </a:r>
              <a:endParaRPr lang="en-US" sz="2000" dirty="0">
                <a:latin typeface="Lucida Console" pitchFamily="49" charset="0"/>
              </a:endParaRP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7010400" y="1828800"/>
              <a:ext cx="6030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Lucida Console" pitchFamily="49" charset="0"/>
                </a:rPr>
                <a:t>RGB</a:t>
              </a:r>
              <a:br>
                <a:rPr lang="en-US" sz="1800" dirty="0">
                  <a:latin typeface="Lucida Console" pitchFamily="49" charset="0"/>
                </a:rPr>
              </a:br>
              <a:r>
                <a:rPr lang="en-US" sz="1800" dirty="0">
                  <a:latin typeface="Lucida Console" pitchFamily="49" charset="0"/>
                </a:rPr>
                <a:t>LED</a:t>
              </a:r>
              <a:endParaRPr lang="en-US" sz="1800" dirty="0">
                <a:latin typeface="Lucida Console" pitchFamily="49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122147" y="2552700"/>
              <a:ext cx="381000" cy="381000"/>
              <a:chOff x="7467600" y="1981200"/>
              <a:chExt cx="228600" cy="1524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7467600" y="1981200"/>
                <a:ext cx="76200" cy="1524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543800" y="1981200"/>
                <a:ext cx="76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620000" y="1981200"/>
                <a:ext cx="76200" cy="152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2514600" y="2438400"/>
            <a:ext cx="2057400" cy="1219200"/>
            <a:chOff x="3984" y="2544"/>
            <a:chExt cx="1296" cy="768"/>
          </a:xfrm>
        </p:grpSpPr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4032" y="2976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Verdana" pitchFamily="34" charset="0"/>
                </a:rPr>
                <a:t>Global Variable</a:t>
              </a:r>
            </a:p>
          </p:txBody>
        </p:sp>
        <p:sp>
          <p:nvSpPr>
            <p:cNvPr id="21" name="Oval 54"/>
            <p:cNvSpPr>
              <a:spLocks noChangeArrowheads="1"/>
            </p:cNvSpPr>
            <p:nvPr/>
          </p:nvSpPr>
          <p:spPr bwMode="auto">
            <a:xfrm>
              <a:off x="4176" y="2592"/>
              <a:ext cx="384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Verdana" pitchFamily="34" charset="0"/>
                </a:rPr>
                <a:t>ISR</a:t>
              </a:r>
            </a:p>
          </p:txBody>
        </p:sp>
        <p:sp>
          <p:nvSpPr>
            <p:cNvPr id="22" name="Oval 55"/>
            <p:cNvSpPr>
              <a:spLocks noChangeArrowheads="1"/>
            </p:cNvSpPr>
            <p:nvPr/>
          </p:nvSpPr>
          <p:spPr bwMode="auto">
            <a:xfrm>
              <a:off x="4656" y="2592"/>
              <a:ext cx="384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Verdana" pitchFamily="34" charset="0"/>
                </a:rPr>
                <a:t>Task</a:t>
              </a:r>
            </a:p>
          </p:txBody>
        </p:sp>
        <p:sp>
          <p:nvSpPr>
            <p:cNvPr id="23" name="Rectangle 56"/>
            <p:cNvSpPr>
              <a:spLocks noChangeArrowheads="1"/>
            </p:cNvSpPr>
            <p:nvPr/>
          </p:nvSpPr>
          <p:spPr bwMode="auto">
            <a:xfrm>
              <a:off x="3984" y="2544"/>
              <a:ext cx="129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958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8234"/>
          </a:xfrm>
        </p:spPr>
        <p:txBody>
          <a:bodyPr/>
          <a:lstStyle/>
          <a:p>
            <a:r>
              <a:rPr lang="en-US" sz="3000" dirty="0"/>
              <a:t>Visualizing the Timing of Processor Activities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3962400"/>
            <a:ext cx="8382000" cy="2895600"/>
          </a:xfrm>
        </p:spPr>
        <p:txBody>
          <a:bodyPr/>
          <a:lstStyle/>
          <a:p>
            <a:r>
              <a:rPr lang="en-US" sz="2000" dirty="0"/>
              <a:t>Indicate CPU activity by controlling debug output signals (GPIO)</a:t>
            </a:r>
          </a:p>
          <a:p>
            <a:endParaRPr lang="en-US" sz="2000" dirty="0"/>
          </a:p>
          <a:p>
            <a:r>
              <a:rPr lang="en-US" sz="2000" dirty="0"/>
              <a:t>Monitor these with a logic analyzer (</a:t>
            </a:r>
            <a:r>
              <a:rPr lang="en-US" sz="2000" dirty="0"/>
              <a:t>e.g.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>
                <a:hlinkClick r:id="rId3"/>
              </a:rPr>
              <a:t>www.saleae.com/logic</a:t>
            </a:r>
            <a:r>
              <a:rPr lang="en-US" sz="2000" dirty="0"/>
              <a:t>) or oscilloscope 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15" y="914400"/>
            <a:ext cx="8915400" cy="288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0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883</Words>
  <Application>Microsoft Office PowerPoint</Application>
  <PresentationFormat>Widescreen</PresentationFormat>
  <Paragraphs>211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Lucida Console</vt:lpstr>
      <vt:lpstr>Times New Roman</vt:lpstr>
      <vt:lpstr>Verdana</vt:lpstr>
      <vt:lpstr>Office Theme</vt:lpstr>
      <vt:lpstr>PowerPoint Presentation</vt:lpstr>
      <vt:lpstr>Basic Concepts</vt:lpstr>
      <vt:lpstr>PowerPoint Presentation</vt:lpstr>
      <vt:lpstr>PowerPoint Presentation</vt:lpstr>
      <vt:lpstr>PowerPoint Presentation</vt:lpstr>
      <vt:lpstr>PowerPoint Presentation</vt:lpstr>
      <vt:lpstr>Pin Control Register</vt:lpstr>
      <vt:lpstr>Refresher: Program Requirements &amp; Design</vt:lpstr>
      <vt:lpstr>Visualizing the Timing of Processor Activities</vt:lpstr>
      <vt:lpstr>KL25Z GPIO Ports with Interrupts</vt:lpstr>
      <vt:lpstr>FREEDOM KL25Z Physical Set-up</vt:lpstr>
      <vt:lpstr>Main Function</vt:lpstr>
      <vt:lpstr>Switch Interrupt Initialization</vt:lpstr>
      <vt:lpstr>ISR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Pedram</dc:creator>
  <cp:lastModifiedBy>Hossein Pedram</cp:lastModifiedBy>
  <cp:revision>18</cp:revision>
  <dcterms:created xsi:type="dcterms:W3CDTF">2017-10-23T05:42:59Z</dcterms:created>
  <dcterms:modified xsi:type="dcterms:W3CDTF">2017-10-24T12:35:18Z</dcterms:modified>
</cp:coreProperties>
</file>