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DA89-E122-4315-B609-1491F2EB4F2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3057C-718F-4D52-B922-ED48C488D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7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61B7-103E-4644-A224-C2A82DA07234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>
            <a:lvl1pPr algn="r" rtl="1">
              <a:defRPr sz="110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دانشگاه صنعتی امیرکبیر ( پلی تکنیک تهران 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7423347E-43B0-4B01-BC4C-9F3C521997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1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2C49-8E64-4695-AFBC-211AB16AE19A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E601-A954-44AA-A6C0-36BAFF493F00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3A0B-2053-4C1D-BED7-0B21859D1630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7F65-AB8E-4A60-979C-2644B8ED66E5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1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0105-F973-4F6B-8C34-0506B986D173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E2E9-7E76-4535-B75D-727D93C78C2F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9CAB-EFDE-4CE4-AE94-4966F2D0F605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0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E905-5038-4442-95E7-75F088290910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8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979227"/>
          </a:xfrm>
        </p:spPr>
        <p:txBody>
          <a:bodyPr>
            <a:normAutofit/>
          </a:bodyPr>
          <a:lstStyle>
            <a:lvl1pPr algn="r" rtl="1">
              <a:defRPr sz="4400">
                <a:cs typeface="B Titr" panose="00000700000000000000" pitchFamily="2" charset="-78"/>
              </a:defRPr>
            </a:lvl1pPr>
          </a:lstStyle>
          <a:p>
            <a:r>
              <a:rPr lang="fa-IR" dirty="0" smtClean="0"/>
              <a:t>تیتر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84310" y="1815153"/>
            <a:ext cx="10018713" cy="3976048"/>
          </a:xfrm>
        </p:spPr>
        <p:txBody>
          <a:bodyPr anchor="ctr">
            <a:normAutofit/>
          </a:bodyPr>
          <a:lstStyle>
            <a:lvl1pPr algn="r" rtl="1">
              <a:buSzPct val="120000"/>
              <a:defRPr sz="3200">
                <a:cs typeface="B Koodak" panose="00000700000000000000" pitchFamily="2" charset="-78"/>
              </a:defRPr>
            </a:lvl1pPr>
            <a:lvl2pPr algn="r" rtl="1">
              <a:defRPr sz="3200">
                <a:cs typeface="B Koodak" panose="00000700000000000000" pitchFamily="2" charset="-78"/>
              </a:defRPr>
            </a:lvl2pPr>
            <a:lvl3pPr algn="r" rtl="1">
              <a:defRPr sz="2800">
                <a:cs typeface="B Koodak" panose="00000700000000000000" pitchFamily="2" charset="-78"/>
              </a:defRPr>
            </a:lvl3pPr>
            <a:lvl4pPr algn="r" rtl="1">
              <a:defRPr sz="2400">
                <a:cs typeface="B Koodak" panose="00000700000000000000" pitchFamily="2" charset="-78"/>
              </a:defRPr>
            </a:lvl4pPr>
            <a:lvl5pPr algn="r" rtl="1">
              <a:defRPr sz="2000">
                <a:cs typeface="B Koodak" panose="00000700000000000000" pitchFamily="2" charset="-78"/>
              </a:defRPr>
            </a:lvl5pPr>
          </a:lstStyle>
          <a:p>
            <a:pPr lvl="0"/>
            <a:r>
              <a:rPr lang="fa-IR" dirty="0" smtClean="0"/>
              <a:t>سلام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6CBD-63B0-4D8B-A1E5-F1EA6E48D175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cs typeface="B Yekan" panose="00000400000000000000" pitchFamily="2" charset="-78"/>
              </a:defRPr>
            </a:lvl1pPr>
          </a:lstStyle>
          <a:p>
            <a:pPr algn="r" rtl="1"/>
            <a:r>
              <a:rPr lang="fa-IR" dirty="0" smtClean="0"/>
              <a:t>دانشگاه صنعتی امیرکبیر ( پلی تکنیک تهران 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>
            <a:lvl1pPr>
              <a:defRPr sz="1600"/>
            </a:lvl1pPr>
          </a:lstStyle>
          <a:p>
            <a:fld id="{7423347E-43B0-4B01-BC4C-9F3C521997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8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0913-A496-48A9-AF3C-EA78070A908E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2BD9-A1CB-4986-A340-690DDF81DCFF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13B1-FC6B-4EFC-B1AD-055E68D8E6A7}" type="datetime1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0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15-5288-494B-8D5B-E65D9832841F}" type="datetime1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1DF9-8420-440A-BE9C-32DD54C46D35}" type="datetime1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35EB-2147-4B8B-8274-F174994514B9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2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058F-8FD2-4E2D-911E-8594257FAFBF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دانشگاه صنعتی امیرکبیر ( پلی تکنیک تهران 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069FF0-32A3-48D2-9FEA-488F543CE91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a-IR" smtClean="0"/>
              <a:t>دانشگاه صنعتی امیرکبیر ( پلی تکنیک تهران 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23347E-43B0-4B01-BC4C-9F3C5219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cs typeface="B Titr" panose="00000700000000000000" pitchFamily="2" charset="-78"/>
              </a:rPr>
              <a:t>شی گرایی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>
                <a:cs typeface="B Koodak" panose="00000700000000000000" pitchFamily="2" charset="-78"/>
              </a:rPr>
              <a:t>محمدمهدی آقاجانی و علی اکبر بدری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دانشگاه صنعتی امیرکبیر ( پلی تکنیک تهران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400" b="1" dirty="0" smtClean="0">
                <a:cs typeface="B Titr" panose="00000700000000000000" pitchFamily="2" charset="-78"/>
              </a:rPr>
              <a:t>عناوین</a:t>
            </a:r>
            <a:endParaRPr lang="en-US" sz="4400" b="1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SzPct val="120000"/>
            </a:pPr>
            <a:r>
              <a:rPr lang="fa-IR" b="1" dirty="0" smtClean="0"/>
              <a:t>شیء و کلاس</a:t>
            </a:r>
          </a:p>
          <a:p>
            <a:pPr algn="r" rtl="1">
              <a:buSzPct val="120000"/>
            </a:pPr>
            <a:r>
              <a:rPr lang="fa-IR" b="1" dirty="0" smtClean="0"/>
              <a:t>طراحی شی گرا</a:t>
            </a:r>
          </a:p>
          <a:p>
            <a:pPr algn="r" rtl="1">
              <a:buSzPct val="120000"/>
            </a:pPr>
            <a:r>
              <a:rPr lang="fa-IR" b="1" dirty="0" smtClean="0"/>
              <a:t>وراثت</a:t>
            </a:r>
          </a:p>
          <a:p>
            <a:pPr algn="r" rtl="1">
              <a:buSzPct val="120000"/>
            </a:pPr>
            <a:r>
              <a:rPr lang="fa-IR" b="1" dirty="0" smtClean="0"/>
              <a:t>چندریختی</a:t>
            </a:r>
          </a:p>
          <a:p>
            <a:pPr algn="r" rtl="1">
              <a:buSzPct val="120000"/>
            </a:pPr>
            <a:r>
              <a:rPr lang="fa-IR" b="1" smtClean="0"/>
              <a:t>کپسوله سازی</a:t>
            </a:r>
            <a:endParaRPr lang="fa-IR" b="1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دانشگاه صنعتی امیرکبیر ( پلی تکنیک تهران 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347E-43B0-4B01-BC4C-9F3C52199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37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 Koodak</vt:lpstr>
      <vt:lpstr>B Titr</vt:lpstr>
      <vt:lpstr>B Yekan</vt:lpstr>
      <vt:lpstr>Calibri</vt:lpstr>
      <vt:lpstr>Corbel</vt:lpstr>
      <vt:lpstr>Tahoma</vt:lpstr>
      <vt:lpstr>Parallax</vt:lpstr>
      <vt:lpstr>شی گرایی</vt:lpstr>
      <vt:lpstr>عناوین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شی گرایی</dc:title>
  <dc:creator>mma137421</dc:creator>
  <cp:lastModifiedBy>mma137421</cp:lastModifiedBy>
  <cp:revision>7</cp:revision>
  <dcterms:created xsi:type="dcterms:W3CDTF">2017-04-17T06:38:30Z</dcterms:created>
  <dcterms:modified xsi:type="dcterms:W3CDTF">2017-04-17T07:34:14Z</dcterms:modified>
</cp:coreProperties>
</file>