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0" d="100"/>
          <a:sy n="70" d="100"/>
        </p:scale>
        <p:origin x="-1974" y="-4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flip="none" rotWithShape="1">
          <a:gsLst>
            <a:gs pos="0">
              <a:srgbClr val="DDEBCF"/>
            </a:gs>
            <a:gs pos="50000">
              <a:srgbClr val="9CB86E"/>
            </a:gs>
            <a:gs pos="100000">
              <a:srgbClr val="156B13"/>
            </a:gs>
          </a:gsLst>
          <a:lin ang="5400000" scaled="0"/>
          <a:tileRect/>
        </a:gradFill>
      </dgm:spPr>
      <dgm:t>
        <a:bodyPr/>
        <a:lstStyle/>
        <a:p>
          <a:r>
            <a:rPr lang="fa-IR" sz="2400" dirty="0" smtClean="0">
              <a:solidFill>
                <a:schemeClr val="bg1"/>
              </a:solidFill>
              <a:cs typeface="B Nazanin" pitchFamily="2" charset="-78"/>
            </a:rPr>
            <a:t>1</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custT="1"/>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sz="2400" dirty="0">
            <a:cs typeface="B Nazanin" pitchFamily="2" charset="-78"/>
          </a:endParaRPr>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custT="1"/>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sz="2400" dirty="0">
            <a:cs typeface="B Nazanin" pitchFamily="2" charset="-78"/>
          </a:endParaRPr>
        </a:p>
      </dgm:t>
    </dgm:pt>
    <dgm:pt modelId="{9A654F6B-AE50-4CD2-A303-72336824F91A}" type="sibTrans" cxnId="{673B1EF1-7698-4498-A568-66F087EB02FB}">
      <dgm:prSet/>
      <dgm:spPr/>
      <dgm:t>
        <a:bodyPr/>
        <a:lstStyle/>
        <a:p>
          <a:endParaRPr lang="en-US"/>
        </a:p>
      </dgm:t>
    </dgm:pt>
    <dgm:pt modelId="{4FB73342-152D-43C8-A157-D0173A2236CD}" type="par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dgm:presLayoutVars>
          <dgm:bulletEnabled val="1"/>
        </dgm:presLayoutVars>
      </dgm:prSet>
      <dgm:spPr>
        <a:prstGeom prst="bevel">
          <a:avLst/>
        </a:prstGeom>
      </dgm:spPr>
      <dgm:t>
        <a:bodyPr/>
        <a:lstStyle/>
        <a:p>
          <a:endParaRPr lang="en-US"/>
        </a:p>
      </dgm:t>
    </dgm:pt>
  </dgm:ptLst>
  <dgm:cxnLst>
    <dgm:cxn modelId="{673B1EF1-7698-4498-A568-66F087EB02FB}" srcId="{65A76A0A-3F5C-490B-A3D5-C35F7BBBAA7C}" destId="{A89B791B-6093-4BB9-BFCD-2879627CC745}" srcOrd="1"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1B6C10F7-6394-4438-8906-50B3D7D1BD79}" type="presOf" srcId="{767AE6CF-D996-49A0-AD6B-ED518ABF1E79}" destId="{D30B683D-4798-4134-BCBB-A64FA892FFD8}" srcOrd="0" destOrd="0" presId="urn:microsoft.com/office/officeart/2005/8/layout/vList5"/>
    <dgm:cxn modelId="{55B8540B-BEF8-4298-B88C-1B12F68965A7}" type="presOf" srcId="{54C61D83-E119-408C-85FA-E8E7AB8A5C01}" destId="{725CDA21-2617-4E38-8EBA-448C98B85BC5}" srcOrd="0" destOrd="0" presId="urn:microsoft.com/office/officeart/2005/8/layout/vList5"/>
    <dgm:cxn modelId="{AB3F2553-627B-4C2B-AC92-D4B9A5EDDF56}" srcId="{54C61D83-E119-408C-85FA-E8E7AB8A5C01}" destId="{65A76A0A-3F5C-490B-A3D5-C35F7BBBAA7C}" srcOrd="0" destOrd="0" parTransId="{02F1C064-7AAA-4147-9712-0C24CE66F626}" sibTransId="{90F0946D-A4F0-4103-B4EA-A06526992D25}"/>
    <dgm:cxn modelId="{D192E5B0-7242-4313-8690-2274F9CDA67C}" type="presOf" srcId="{A89B791B-6093-4BB9-BFCD-2879627CC745}" destId="{D30B683D-4798-4134-BCBB-A64FA892FFD8}" srcOrd="0" destOrd="1" presId="urn:microsoft.com/office/officeart/2005/8/layout/vList5"/>
    <dgm:cxn modelId="{C4FB555E-EAC7-4197-B818-E942F3770DE9}" type="presOf" srcId="{65A76A0A-3F5C-490B-A3D5-C35F7BBBAA7C}" destId="{1799D223-43B7-4E40-B399-99E6E9261D3D}" srcOrd="0" destOrd="0" presId="urn:microsoft.com/office/officeart/2005/8/layout/vList5"/>
    <dgm:cxn modelId="{61ACE952-BA44-4062-B8C0-FC4A7A90A855}" type="presParOf" srcId="{725CDA21-2617-4E38-8EBA-448C98B85BC5}" destId="{8D07DF00-9DD4-4FFE-8C42-A8F0CDB14857}" srcOrd="0" destOrd="0" presId="urn:microsoft.com/office/officeart/2005/8/layout/vList5"/>
    <dgm:cxn modelId="{FFA1EC7F-E914-4921-85BF-8350775AB50D}" type="presParOf" srcId="{8D07DF00-9DD4-4FFE-8C42-A8F0CDB14857}" destId="{1799D223-43B7-4E40-B399-99E6E9261D3D}" srcOrd="0" destOrd="0" presId="urn:microsoft.com/office/officeart/2005/8/layout/vList5"/>
    <dgm:cxn modelId="{BBFBFFE0-744A-4778-AA5C-D1721B14205E}"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2</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dgm:presLayoutVars>
          <dgm:bulletEnabled val="1"/>
        </dgm:presLayoutVars>
      </dgm:prSet>
      <dgm:spPr>
        <a:prstGeom prst="bevel">
          <a:avLst/>
        </a:prstGeom>
      </dgm:spPr>
      <dgm:t>
        <a:bodyPr/>
        <a:lstStyle/>
        <a:p>
          <a:endParaRPr lang="en-US"/>
        </a:p>
      </dgm:t>
    </dgm:pt>
  </dgm:ptLst>
  <dgm:cxnLst>
    <dgm:cxn modelId="{673B1EF1-7698-4498-A568-66F087EB02FB}" srcId="{767AE6CF-D996-49A0-AD6B-ED518ABF1E79}" destId="{A89B791B-6093-4BB9-BFCD-2879627CC745}" srcOrd="0"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AB3F2553-627B-4C2B-AC92-D4B9A5EDDF56}" srcId="{54C61D83-E119-408C-85FA-E8E7AB8A5C01}" destId="{65A76A0A-3F5C-490B-A3D5-C35F7BBBAA7C}" srcOrd="0" destOrd="0" parTransId="{02F1C064-7AAA-4147-9712-0C24CE66F626}" sibTransId="{90F0946D-A4F0-4103-B4EA-A06526992D25}"/>
    <dgm:cxn modelId="{461817DC-BD26-48FC-8341-A5F5F7DD90EE}" type="presOf" srcId="{65A76A0A-3F5C-490B-A3D5-C35F7BBBAA7C}" destId="{1799D223-43B7-4E40-B399-99E6E9261D3D}" srcOrd="0" destOrd="0" presId="urn:microsoft.com/office/officeart/2005/8/layout/vList5"/>
    <dgm:cxn modelId="{02652A09-376E-4DA1-8DDF-B65BED265145}" type="presOf" srcId="{54C61D83-E119-408C-85FA-E8E7AB8A5C01}" destId="{725CDA21-2617-4E38-8EBA-448C98B85BC5}" srcOrd="0" destOrd="0" presId="urn:microsoft.com/office/officeart/2005/8/layout/vList5"/>
    <dgm:cxn modelId="{021642E3-AF75-48CC-B2F3-2346A173E7B8}" type="presOf" srcId="{767AE6CF-D996-49A0-AD6B-ED518ABF1E79}" destId="{D30B683D-4798-4134-BCBB-A64FA892FFD8}" srcOrd="0" destOrd="0" presId="urn:microsoft.com/office/officeart/2005/8/layout/vList5"/>
    <dgm:cxn modelId="{91EBEA10-5C5A-48FC-86AF-BBBC017B5807}" type="presOf" srcId="{A89B791B-6093-4BB9-BFCD-2879627CC745}" destId="{D30B683D-4798-4134-BCBB-A64FA892FFD8}" srcOrd="0" destOrd="1" presId="urn:microsoft.com/office/officeart/2005/8/layout/vList5"/>
    <dgm:cxn modelId="{D32500F3-8F48-437A-AE61-07385709646F}" type="presParOf" srcId="{725CDA21-2617-4E38-8EBA-448C98B85BC5}" destId="{8D07DF00-9DD4-4FFE-8C42-A8F0CDB14857}" srcOrd="0" destOrd="0" presId="urn:microsoft.com/office/officeart/2005/8/layout/vList5"/>
    <dgm:cxn modelId="{D1D858A7-8B8E-41A9-8077-52B66CCE09AA}" type="presParOf" srcId="{8D07DF00-9DD4-4FFE-8C42-A8F0CDB14857}" destId="{1799D223-43B7-4E40-B399-99E6E9261D3D}" srcOrd="0" destOrd="0" presId="urn:microsoft.com/office/officeart/2005/8/layout/vList5"/>
    <dgm:cxn modelId="{79733028-4598-4605-8BFF-E0E971855C2B}"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3</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dgm:presLayoutVars>
          <dgm:bulletEnabled val="1"/>
        </dgm:presLayoutVars>
      </dgm:prSet>
      <dgm:spPr>
        <a:prstGeom prst="bevel">
          <a:avLst/>
        </a:prstGeom>
      </dgm:spPr>
      <dgm:t>
        <a:bodyPr/>
        <a:lstStyle/>
        <a:p>
          <a:endParaRPr lang="en-US"/>
        </a:p>
      </dgm:t>
    </dgm:pt>
  </dgm:ptLst>
  <dgm:cxnLst>
    <dgm:cxn modelId="{D7F77227-F2A0-45CB-B8C7-494B8E835916}" type="presOf" srcId="{A89B791B-6093-4BB9-BFCD-2879627CC745}" destId="{D30B683D-4798-4134-BCBB-A64FA892FFD8}" srcOrd="0" destOrd="1" presId="urn:microsoft.com/office/officeart/2005/8/layout/vList5"/>
    <dgm:cxn modelId="{673B1EF1-7698-4498-A568-66F087EB02FB}" srcId="{767AE6CF-D996-49A0-AD6B-ED518ABF1E79}" destId="{A89B791B-6093-4BB9-BFCD-2879627CC745}" srcOrd="0"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AB3F2553-627B-4C2B-AC92-D4B9A5EDDF56}" srcId="{54C61D83-E119-408C-85FA-E8E7AB8A5C01}" destId="{65A76A0A-3F5C-490B-A3D5-C35F7BBBAA7C}" srcOrd="0" destOrd="0" parTransId="{02F1C064-7AAA-4147-9712-0C24CE66F626}" sibTransId="{90F0946D-A4F0-4103-B4EA-A06526992D25}"/>
    <dgm:cxn modelId="{6039B59A-025A-4EB7-9289-7AC00EE916D1}" type="presOf" srcId="{65A76A0A-3F5C-490B-A3D5-C35F7BBBAA7C}" destId="{1799D223-43B7-4E40-B399-99E6E9261D3D}" srcOrd="0" destOrd="0" presId="urn:microsoft.com/office/officeart/2005/8/layout/vList5"/>
    <dgm:cxn modelId="{750818B5-A818-47E5-876C-FB909A39EC1D}" type="presOf" srcId="{767AE6CF-D996-49A0-AD6B-ED518ABF1E79}" destId="{D30B683D-4798-4134-BCBB-A64FA892FFD8}" srcOrd="0" destOrd="0" presId="urn:microsoft.com/office/officeart/2005/8/layout/vList5"/>
    <dgm:cxn modelId="{049D5DE9-955F-473E-BF72-6E515C9B0C7E}" type="presOf" srcId="{54C61D83-E119-408C-85FA-E8E7AB8A5C01}" destId="{725CDA21-2617-4E38-8EBA-448C98B85BC5}" srcOrd="0" destOrd="0" presId="urn:microsoft.com/office/officeart/2005/8/layout/vList5"/>
    <dgm:cxn modelId="{342CD8F4-1E2A-4105-8338-636090E6A3D1}" type="presParOf" srcId="{725CDA21-2617-4E38-8EBA-448C98B85BC5}" destId="{8D07DF00-9DD4-4FFE-8C42-A8F0CDB14857}" srcOrd="0" destOrd="0" presId="urn:microsoft.com/office/officeart/2005/8/layout/vList5"/>
    <dgm:cxn modelId="{91ED9A37-5BD8-4615-B8FE-722B65CC31DC}" type="presParOf" srcId="{8D07DF00-9DD4-4FFE-8C42-A8F0CDB14857}" destId="{1799D223-43B7-4E40-B399-99E6E9261D3D}" srcOrd="0" destOrd="0" presId="urn:microsoft.com/office/officeart/2005/8/layout/vList5"/>
    <dgm:cxn modelId="{92D9163E-8DA0-4BBD-BF48-70A5001CB5BF}"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4</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custLinFactNeighborX="-318" custLinFactNeighborY="10421">
        <dgm:presLayoutVars>
          <dgm:bulletEnabled val="1"/>
        </dgm:presLayoutVars>
      </dgm:prSet>
      <dgm:spPr>
        <a:prstGeom prst="bevel">
          <a:avLst/>
        </a:prstGeom>
      </dgm:spPr>
      <dgm:t>
        <a:bodyPr/>
        <a:lstStyle/>
        <a:p>
          <a:endParaRPr lang="en-US"/>
        </a:p>
      </dgm:t>
    </dgm:pt>
  </dgm:ptLst>
  <dgm:cxnLst>
    <dgm:cxn modelId="{673B1EF1-7698-4498-A568-66F087EB02FB}" srcId="{767AE6CF-D996-49A0-AD6B-ED518ABF1E79}" destId="{A89B791B-6093-4BB9-BFCD-2879627CC745}" srcOrd="0" destOrd="0" parTransId="{4FB73342-152D-43C8-A157-D0173A2236CD}" sibTransId="{9A654F6B-AE50-4CD2-A303-72336824F91A}"/>
    <dgm:cxn modelId="{45D19B91-FACE-45B6-ABD1-2EA520D9427C}" type="presOf" srcId="{A89B791B-6093-4BB9-BFCD-2879627CC745}" destId="{D30B683D-4798-4134-BCBB-A64FA892FFD8}" srcOrd="0" destOrd="1" presId="urn:microsoft.com/office/officeart/2005/8/layout/vList5"/>
    <dgm:cxn modelId="{0D36A9C1-DECF-4541-9380-A40D0EF1F23A}" type="presOf" srcId="{65A76A0A-3F5C-490B-A3D5-C35F7BBBAA7C}" destId="{1799D223-43B7-4E40-B399-99E6E9261D3D}" srcOrd="0" destOrd="0" presId="urn:microsoft.com/office/officeart/2005/8/layout/vList5"/>
    <dgm:cxn modelId="{AB3F2553-627B-4C2B-AC92-D4B9A5EDDF56}" srcId="{54C61D83-E119-408C-85FA-E8E7AB8A5C01}" destId="{65A76A0A-3F5C-490B-A3D5-C35F7BBBAA7C}" srcOrd="0" destOrd="0" parTransId="{02F1C064-7AAA-4147-9712-0C24CE66F626}" sibTransId="{90F0946D-A4F0-4103-B4EA-A06526992D25}"/>
    <dgm:cxn modelId="{923DFBE3-410C-42B1-8160-38ABCDB110B6}" type="presOf" srcId="{54C61D83-E119-408C-85FA-E8E7AB8A5C01}" destId="{725CDA21-2617-4E38-8EBA-448C98B85BC5}" srcOrd="0" destOrd="0" presId="urn:microsoft.com/office/officeart/2005/8/layout/vList5"/>
    <dgm:cxn modelId="{50D3A215-F5D7-4B7A-9968-4899695A7632}" type="presOf" srcId="{767AE6CF-D996-49A0-AD6B-ED518ABF1E79}" destId="{D30B683D-4798-4134-BCBB-A64FA892FFD8}" srcOrd="0" destOrd="0" presId="urn:microsoft.com/office/officeart/2005/8/layout/vList5"/>
    <dgm:cxn modelId="{958C54CA-44DA-4228-8D2F-995C4F0795A2}" srcId="{65A76A0A-3F5C-490B-A3D5-C35F7BBBAA7C}" destId="{767AE6CF-D996-49A0-AD6B-ED518ABF1E79}" srcOrd="0" destOrd="0" parTransId="{9EFD5401-6F2D-438D-A865-0635915297BF}" sibTransId="{52AFACC2-8DF4-4177-9554-73232D2A6A1F}"/>
    <dgm:cxn modelId="{FD8A8071-BD15-4D1F-A3FA-3DD30D7D9F73}" type="presParOf" srcId="{725CDA21-2617-4E38-8EBA-448C98B85BC5}" destId="{8D07DF00-9DD4-4FFE-8C42-A8F0CDB14857}" srcOrd="0" destOrd="0" presId="urn:microsoft.com/office/officeart/2005/8/layout/vList5"/>
    <dgm:cxn modelId="{36FA03AB-C2CE-4BB6-91F5-2240368A7D8C}" type="presParOf" srcId="{8D07DF00-9DD4-4FFE-8C42-A8F0CDB14857}" destId="{1799D223-43B7-4E40-B399-99E6E9261D3D}" srcOrd="0" destOrd="0" presId="urn:microsoft.com/office/officeart/2005/8/layout/vList5"/>
    <dgm:cxn modelId="{D709608C-9733-4372-B28C-3C3229D00583}"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5</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dgm:presLayoutVars>
          <dgm:bulletEnabled val="1"/>
        </dgm:presLayoutVars>
      </dgm:prSet>
      <dgm:spPr>
        <a:prstGeom prst="bevel">
          <a:avLst/>
        </a:prstGeom>
      </dgm:spPr>
      <dgm:t>
        <a:bodyPr/>
        <a:lstStyle/>
        <a:p>
          <a:endParaRPr lang="en-US"/>
        </a:p>
      </dgm:t>
    </dgm:pt>
  </dgm:ptLst>
  <dgm:cxnLst>
    <dgm:cxn modelId="{286B5508-A9D3-4132-927F-901D59A3E451}" type="presOf" srcId="{65A76A0A-3F5C-490B-A3D5-C35F7BBBAA7C}" destId="{1799D223-43B7-4E40-B399-99E6E9261D3D}" srcOrd="0" destOrd="0" presId="urn:microsoft.com/office/officeart/2005/8/layout/vList5"/>
    <dgm:cxn modelId="{673B1EF1-7698-4498-A568-66F087EB02FB}" srcId="{767AE6CF-D996-49A0-AD6B-ED518ABF1E79}" destId="{A89B791B-6093-4BB9-BFCD-2879627CC745}" srcOrd="0"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FD81F36B-A88C-491C-A4E2-052E93336A21}" type="presOf" srcId="{54C61D83-E119-408C-85FA-E8E7AB8A5C01}" destId="{725CDA21-2617-4E38-8EBA-448C98B85BC5}" srcOrd="0" destOrd="0" presId="urn:microsoft.com/office/officeart/2005/8/layout/vList5"/>
    <dgm:cxn modelId="{7BA8128F-AB5A-4956-B764-5C2B758D49CE}" type="presOf" srcId="{767AE6CF-D996-49A0-AD6B-ED518ABF1E79}" destId="{D30B683D-4798-4134-BCBB-A64FA892FFD8}" srcOrd="0" destOrd="0" presId="urn:microsoft.com/office/officeart/2005/8/layout/vList5"/>
    <dgm:cxn modelId="{AB3F2553-627B-4C2B-AC92-D4B9A5EDDF56}" srcId="{54C61D83-E119-408C-85FA-E8E7AB8A5C01}" destId="{65A76A0A-3F5C-490B-A3D5-C35F7BBBAA7C}" srcOrd="0" destOrd="0" parTransId="{02F1C064-7AAA-4147-9712-0C24CE66F626}" sibTransId="{90F0946D-A4F0-4103-B4EA-A06526992D25}"/>
    <dgm:cxn modelId="{0B0950A1-8D8F-4F1C-AC0F-1BA183722C58}" type="presOf" srcId="{A89B791B-6093-4BB9-BFCD-2879627CC745}" destId="{D30B683D-4798-4134-BCBB-A64FA892FFD8}" srcOrd="0" destOrd="1" presId="urn:microsoft.com/office/officeart/2005/8/layout/vList5"/>
    <dgm:cxn modelId="{846BFC43-6748-47E7-9E6C-A191A3A3A853}" type="presParOf" srcId="{725CDA21-2617-4E38-8EBA-448C98B85BC5}" destId="{8D07DF00-9DD4-4FFE-8C42-A8F0CDB14857}" srcOrd="0" destOrd="0" presId="urn:microsoft.com/office/officeart/2005/8/layout/vList5"/>
    <dgm:cxn modelId="{A24426BE-7E31-418C-81EB-452E9A938675}" type="presParOf" srcId="{8D07DF00-9DD4-4FFE-8C42-A8F0CDB14857}" destId="{1799D223-43B7-4E40-B399-99E6E9261D3D}" srcOrd="0" destOrd="0" presId="urn:microsoft.com/office/officeart/2005/8/layout/vList5"/>
    <dgm:cxn modelId="{27688477-AB22-4328-B8E2-C6CD701DE3ED}"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6</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dgm:presLayoutVars>
          <dgm:bulletEnabled val="1"/>
        </dgm:presLayoutVars>
      </dgm:prSet>
      <dgm:spPr>
        <a:prstGeom prst="bevel">
          <a:avLst/>
        </a:prstGeom>
      </dgm:spPr>
      <dgm:t>
        <a:bodyPr/>
        <a:lstStyle/>
        <a:p>
          <a:endParaRPr lang="en-US"/>
        </a:p>
      </dgm:t>
    </dgm:pt>
  </dgm:ptLst>
  <dgm:cxnLst>
    <dgm:cxn modelId="{9B221E07-C403-4A57-9E98-CBB5A75BC7E2}" type="presOf" srcId="{54C61D83-E119-408C-85FA-E8E7AB8A5C01}" destId="{725CDA21-2617-4E38-8EBA-448C98B85BC5}" srcOrd="0" destOrd="0" presId="urn:microsoft.com/office/officeart/2005/8/layout/vList5"/>
    <dgm:cxn modelId="{673B1EF1-7698-4498-A568-66F087EB02FB}" srcId="{767AE6CF-D996-49A0-AD6B-ED518ABF1E79}" destId="{A89B791B-6093-4BB9-BFCD-2879627CC745}" srcOrd="0"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AB3F2553-627B-4C2B-AC92-D4B9A5EDDF56}" srcId="{54C61D83-E119-408C-85FA-E8E7AB8A5C01}" destId="{65A76A0A-3F5C-490B-A3D5-C35F7BBBAA7C}" srcOrd="0" destOrd="0" parTransId="{02F1C064-7AAA-4147-9712-0C24CE66F626}" sibTransId="{90F0946D-A4F0-4103-B4EA-A06526992D25}"/>
    <dgm:cxn modelId="{8B439ACE-70BB-4014-ABFB-DBEE29E8EF57}" type="presOf" srcId="{767AE6CF-D996-49A0-AD6B-ED518ABF1E79}" destId="{D30B683D-4798-4134-BCBB-A64FA892FFD8}" srcOrd="0" destOrd="0" presId="urn:microsoft.com/office/officeart/2005/8/layout/vList5"/>
    <dgm:cxn modelId="{312C5335-916C-4F1E-AD6D-E98C234304F7}" type="presOf" srcId="{A89B791B-6093-4BB9-BFCD-2879627CC745}" destId="{D30B683D-4798-4134-BCBB-A64FA892FFD8}" srcOrd="0" destOrd="1" presId="urn:microsoft.com/office/officeart/2005/8/layout/vList5"/>
    <dgm:cxn modelId="{A18FA917-9BE8-439F-AB8F-6C09773646A2}" type="presOf" srcId="{65A76A0A-3F5C-490B-A3D5-C35F7BBBAA7C}" destId="{1799D223-43B7-4E40-B399-99E6E9261D3D}" srcOrd="0" destOrd="0" presId="urn:microsoft.com/office/officeart/2005/8/layout/vList5"/>
    <dgm:cxn modelId="{3CB42F65-31C4-4A28-A0ED-313873BFB436}" type="presParOf" srcId="{725CDA21-2617-4E38-8EBA-448C98B85BC5}" destId="{8D07DF00-9DD4-4FFE-8C42-A8F0CDB14857}" srcOrd="0" destOrd="0" presId="urn:microsoft.com/office/officeart/2005/8/layout/vList5"/>
    <dgm:cxn modelId="{DD428A32-99BB-4897-B55D-63EB1A5F695B}" type="presParOf" srcId="{8D07DF00-9DD4-4FFE-8C42-A8F0CDB14857}" destId="{1799D223-43B7-4E40-B399-99E6E9261D3D}" srcOrd="0" destOrd="0" presId="urn:microsoft.com/office/officeart/2005/8/layout/vList5"/>
    <dgm:cxn modelId="{326E039B-2BD4-4196-B069-03E83E296198}"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C61D83-E119-408C-85FA-E8E7AB8A5C01}" type="doc">
      <dgm:prSet loTypeId="urn:microsoft.com/office/officeart/2005/8/layout/vList5" loCatId="list" qsTypeId="urn:microsoft.com/office/officeart/2005/8/quickstyle/simple1" qsCatId="simple" csTypeId="urn:microsoft.com/office/officeart/2005/8/colors/accent1_2" csCatId="accent1" phldr="1"/>
      <dgm:spPr/>
    </dgm:pt>
    <dgm:pt modelId="{65A76A0A-3F5C-490B-A3D5-C35F7BBBAA7C}">
      <dgm:prSet phldrT="[Text]" custT="1"/>
      <dgm:spPr>
        <a:gradFill rotWithShape="0">
          <a:gsLst>
            <a:gs pos="0">
              <a:srgbClr val="DDEBCF"/>
            </a:gs>
            <a:gs pos="50000">
              <a:srgbClr val="9CB86E"/>
            </a:gs>
            <a:gs pos="100000">
              <a:srgbClr val="156B13"/>
            </a:gs>
          </a:gsLst>
          <a:lin ang="5400000" scaled="0"/>
        </a:gradFill>
      </dgm:spPr>
      <dgm:t>
        <a:bodyPr/>
        <a:lstStyle/>
        <a:p>
          <a:r>
            <a:rPr lang="fa-IR" sz="2400" dirty="0" smtClean="0">
              <a:solidFill>
                <a:schemeClr val="bg1"/>
              </a:solidFill>
              <a:cs typeface="B Nazanin" pitchFamily="2" charset="-78"/>
            </a:rPr>
            <a:t>7</a:t>
          </a:r>
          <a:endParaRPr lang="en-US" sz="2400" dirty="0">
            <a:solidFill>
              <a:schemeClr val="bg1"/>
            </a:solidFill>
            <a:cs typeface="B Nazanin" pitchFamily="2" charset="-78"/>
          </a:endParaRPr>
        </a:p>
      </dgm:t>
    </dgm:pt>
    <dgm:pt modelId="{02F1C064-7AAA-4147-9712-0C24CE66F626}" type="parTrans" cxnId="{AB3F2553-627B-4C2B-AC92-D4B9A5EDDF56}">
      <dgm:prSet/>
      <dgm:spPr/>
      <dgm:t>
        <a:bodyPr/>
        <a:lstStyle/>
        <a:p>
          <a:endParaRPr lang="en-US"/>
        </a:p>
      </dgm:t>
    </dgm:pt>
    <dgm:pt modelId="{90F0946D-A4F0-4103-B4EA-A06526992D25}" type="sibTrans" cxnId="{AB3F2553-627B-4C2B-AC92-D4B9A5EDDF56}">
      <dgm:prSet/>
      <dgm:spPr/>
      <dgm:t>
        <a:bodyPr/>
        <a:lstStyle/>
        <a:p>
          <a:endParaRPr lang="en-US"/>
        </a:p>
      </dgm:t>
    </dgm:pt>
    <dgm:pt modelId="{767AE6CF-D996-49A0-AD6B-ED518ABF1E79}">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9EFD5401-6F2D-438D-A865-0635915297BF}" type="parTrans" cxnId="{958C54CA-44DA-4228-8D2F-995C4F0795A2}">
      <dgm:prSet/>
      <dgm:spPr/>
      <dgm:t>
        <a:bodyPr/>
        <a:lstStyle/>
        <a:p>
          <a:endParaRPr lang="en-US"/>
        </a:p>
      </dgm:t>
    </dgm:pt>
    <dgm:pt modelId="{52AFACC2-8DF4-4177-9554-73232D2A6A1F}" type="sibTrans" cxnId="{958C54CA-44DA-4228-8D2F-995C4F0795A2}">
      <dgm:prSet/>
      <dgm:spPr/>
      <dgm:t>
        <a:bodyPr/>
        <a:lstStyle/>
        <a:p>
          <a:endParaRPr lang="en-US"/>
        </a:p>
      </dgm:t>
    </dgm:pt>
    <dgm:pt modelId="{A89B791B-6093-4BB9-BFCD-2879627CC745}">
      <dgm:prSet phldrT="[Text]"/>
      <dgm:spPr>
        <a:gradFill flip="none" rotWithShape="1">
          <a:gsLst>
            <a:gs pos="0">
              <a:schemeClr val="tx1"/>
            </a:gs>
            <a:gs pos="50000">
              <a:schemeClr val="tx1">
                <a:lumMod val="65000"/>
              </a:schemeClr>
            </a:gs>
            <a:gs pos="100000">
              <a:schemeClr val="accent1">
                <a:lumMod val="60000"/>
                <a:lumOff val="40000"/>
              </a:schemeClr>
            </a:gs>
          </a:gsLst>
          <a:lin ang="5400000" scaled="1"/>
          <a:tileRect/>
        </a:gradFill>
        <a:ln>
          <a:noFill/>
        </a:ln>
      </dgm:spPr>
      <dgm:t>
        <a:bodyPr/>
        <a:lstStyle/>
        <a:p>
          <a:endParaRPr lang="en-US" dirty="0"/>
        </a:p>
      </dgm:t>
    </dgm:pt>
    <dgm:pt modelId="{4FB73342-152D-43C8-A157-D0173A2236CD}" type="parTrans" cxnId="{673B1EF1-7698-4498-A568-66F087EB02FB}">
      <dgm:prSet/>
      <dgm:spPr/>
      <dgm:t>
        <a:bodyPr/>
        <a:lstStyle/>
        <a:p>
          <a:endParaRPr lang="en-US"/>
        </a:p>
      </dgm:t>
    </dgm:pt>
    <dgm:pt modelId="{9A654F6B-AE50-4CD2-A303-72336824F91A}" type="sibTrans" cxnId="{673B1EF1-7698-4498-A568-66F087EB02FB}">
      <dgm:prSet/>
      <dgm:spPr/>
      <dgm:t>
        <a:bodyPr/>
        <a:lstStyle/>
        <a:p>
          <a:endParaRPr lang="en-US"/>
        </a:p>
      </dgm:t>
    </dgm:pt>
    <dgm:pt modelId="{725CDA21-2617-4E38-8EBA-448C98B85BC5}" type="pres">
      <dgm:prSet presAssocID="{54C61D83-E119-408C-85FA-E8E7AB8A5C01}" presName="Name0" presStyleCnt="0">
        <dgm:presLayoutVars>
          <dgm:dir val="rev"/>
          <dgm:animLvl val="lvl"/>
          <dgm:resizeHandles val="exact"/>
        </dgm:presLayoutVars>
      </dgm:prSet>
      <dgm:spPr/>
    </dgm:pt>
    <dgm:pt modelId="{8D07DF00-9DD4-4FFE-8C42-A8F0CDB14857}" type="pres">
      <dgm:prSet presAssocID="{65A76A0A-3F5C-490B-A3D5-C35F7BBBAA7C}" presName="linNode" presStyleCnt="0"/>
      <dgm:spPr/>
    </dgm:pt>
    <dgm:pt modelId="{1799D223-43B7-4E40-B399-99E6E9261D3D}" type="pres">
      <dgm:prSet presAssocID="{65A76A0A-3F5C-490B-A3D5-C35F7BBBAA7C}" presName="parentText" presStyleLbl="node1" presStyleIdx="0" presStyleCnt="1" custScaleX="31138" custLinFactNeighborX="-735" custLinFactNeighborY="2041">
        <dgm:presLayoutVars>
          <dgm:chMax val="1"/>
          <dgm:bulletEnabled val="1"/>
        </dgm:presLayoutVars>
      </dgm:prSet>
      <dgm:spPr>
        <a:prstGeom prst="star6">
          <a:avLst/>
        </a:prstGeom>
      </dgm:spPr>
      <dgm:t>
        <a:bodyPr/>
        <a:lstStyle/>
        <a:p>
          <a:endParaRPr lang="en-US"/>
        </a:p>
      </dgm:t>
    </dgm:pt>
    <dgm:pt modelId="{D30B683D-4798-4134-BCBB-A64FA892FFD8}" type="pres">
      <dgm:prSet presAssocID="{65A76A0A-3F5C-490B-A3D5-C35F7BBBAA7C}" presName="descendantText" presStyleLbl="alignAccFollowNode1" presStyleIdx="0" presStyleCnt="1" custScaleY="125122">
        <dgm:presLayoutVars>
          <dgm:bulletEnabled val="1"/>
        </dgm:presLayoutVars>
      </dgm:prSet>
      <dgm:spPr>
        <a:prstGeom prst="bevel">
          <a:avLst/>
        </a:prstGeom>
      </dgm:spPr>
      <dgm:t>
        <a:bodyPr/>
        <a:lstStyle/>
        <a:p>
          <a:endParaRPr lang="en-US"/>
        </a:p>
      </dgm:t>
    </dgm:pt>
  </dgm:ptLst>
  <dgm:cxnLst>
    <dgm:cxn modelId="{673B1EF1-7698-4498-A568-66F087EB02FB}" srcId="{767AE6CF-D996-49A0-AD6B-ED518ABF1E79}" destId="{A89B791B-6093-4BB9-BFCD-2879627CC745}" srcOrd="0" destOrd="0" parTransId="{4FB73342-152D-43C8-A157-D0173A2236CD}" sibTransId="{9A654F6B-AE50-4CD2-A303-72336824F91A}"/>
    <dgm:cxn modelId="{958C54CA-44DA-4228-8D2F-995C4F0795A2}" srcId="{65A76A0A-3F5C-490B-A3D5-C35F7BBBAA7C}" destId="{767AE6CF-D996-49A0-AD6B-ED518ABF1E79}" srcOrd="0" destOrd="0" parTransId="{9EFD5401-6F2D-438D-A865-0635915297BF}" sibTransId="{52AFACC2-8DF4-4177-9554-73232D2A6A1F}"/>
    <dgm:cxn modelId="{9EE12CBE-C97D-4010-8F89-F287A2275D3D}" type="presOf" srcId="{767AE6CF-D996-49A0-AD6B-ED518ABF1E79}" destId="{D30B683D-4798-4134-BCBB-A64FA892FFD8}" srcOrd="0" destOrd="0" presId="urn:microsoft.com/office/officeart/2005/8/layout/vList5"/>
    <dgm:cxn modelId="{AB3F2553-627B-4C2B-AC92-D4B9A5EDDF56}" srcId="{54C61D83-E119-408C-85FA-E8E7AB8A5C01}" destId="{65A76A0A-3F5C-490B-A3D5-C35F7BBBAA7C}" srcOrd="0" destOrd="0" parTransId="{02F1C064-7AAA-4147-9712-0C24CE66F626}" sibTransId="{90F0946D-A4F0-4103-B4EA-A06526992D25}"/>
    <dgm:cxn modelId="{0FC6D0D2-1967-450E-BCB7-8CD198C27C71}" type="presOf" srcId="{A89B791B-6093-4BB9-BFCD-2879627CC745}" destId="{D30B683D-4798-4134-BCBB-A64FA892FFD8}" srcOrd="0" destOrd="1" presId="urn:microsoft.com/office/officeart/2005/8/layout/vList5"/>
    <dgm:cxn modelId="{878998F8-214D-419E-9B1A-D5A7CA888784}" type="presOf" srcId="{65A76A0A-3F5C-490B-A3D5-C35F7BBBAA7C}" destId="{1799D223-43B7-4E40-B399-99E6E9261D3D}" srcOrd="0" destOrd="0" presId="urn:microsoft.com/office/officeart/2005/8/layout/vList5"/>
    <dgm:cxn modelId="{2A029023-922E-463C-A830-60BEAEE95934}" type="presOf" srcId="{54C61D83-E119-408C-85FA-E8E7AB8A5C01}" destId="{725CDA21-2617-4E38-8EBA-448C98B85BC5}" srcOrd="0" destOrd="0" presId="urn:microsoft.com/office/officeart/2005/8/layout/vList5"/>
    <dgm:cxn modelId="{F979505F-17B4-4483-A57C-3FD5E2C0CA1A}" type="presParOf" srcId="{725CDA21-2617-4E38-8EBA-448C98B85BC5}" destId="{8D07DF00-9DD4-4FFE-8C42-A8F0CDB14857}" srcOrd="0" destOrd="0" presId="urn:microsoft.com/office/officeart/2005/8/layout/vList5"/>
    <dgm:cxn modelId="{AE146438-40D5-4E66-BBC6-72B43F1B8E70}" type="presParOf" srcId="{8D07DF00-9DD4-4FFE-8C42-A8F0CDB14857}" destId="{1799D223-43B7-4E40-B399-99E6E9261D3D}" srcOrd="0" destOrd="0" presId="urn:microsoft.com/office/officeart/2005/8/layout/vList5"/>
    <dgm:cxn modelId="{14177C87-41F9-474F-AA32-03FB9BE28700}" type="presParOf" srcId="{8D07DF00-9DD4-4FFE-8C42-A8F0CDB14857}" destId="{D30B683D-4798-4134-BCBB-A64FA892FFD8}" srcOrd="1" destOrd="0" presId="urn:microsoft.com/office/officeart/2005/8/layout/vList5"/>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43712" y="-177368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endParaRPr lang="en-US" sz="2400" kern="1200" dirty="0">
            <a:cs typeface="B Nazanin" pitchFamily="2" charset="-78"/>
          </a:endParaRPr>
        </a:p>
        <a:p>
          <a:pPr marL="228600" lvl="1" indent="-228600" algn="l" defTabSz="1066800">
            <a:lnSpc>
              <a:spcPct val="90000"/>
            </a:lnSpc>
            <a:spcBef>
              <a:spcPct val="0"/>
            </a:spcBef>
            <a:spcAft>
              <a:spcPct val="15000"/>
            </a:spcAft>
            <a:buChar char="••"/>
          </a:pPr>
          <a:endParaRPr lang="en-US" sz="2400" kern="1200" dirty="0">
            <a:cs typeface="B Nazanin" pitchFamily="2" charset="-78"/>
          </a:endParaRPr>
        </a:p>
      </dsp:txBody>
      <dsp:txXfrm rot="5400000">
        <a:off x="869726" y="124642"/>
        <a:ext cx="4045326" cy="373015"/>
      </dsp:txXfrm>
    </dsp:sp>
    <dsp:sp modelId="{1799D223-43B7-4E40-B399-99E6E9261D3D}">
      <dsp:nvSpPr>
        <dsp:cNvPr id="0" name=""/>
        <dsp:cNvSpPr/>
      </dsp:nvSpPr>
      <dsp:spPr>
        <a:xfrm>
          <a:off x="4946574" y="607"/>
          <a:ext cx="730321" cy="621692"/>
        </a:xfrm>
        <a:prstGeom prst="star6">
          <a:avLst/>
        </a:prstGeom>
        <a:gradFill flip="none" rotWithShape="1">
          <a:gsLst>
            <a:gs pos="0">
              <a:srgbClr val="DDEBCF"/>
            </a:gs>
            <a:gs pos="50000">
              <a:srgbClr val="9CB86E"/>
            </a:gs>
            <a:gs pos="100000">
              <a:srgbClr val="156B13"/>
            </a:gs>
          </a:gsLst>
          <a:lin ang="5400000" scaled="0"/>
          <a:tileRect/>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1</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43712" y="-177368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114300" lvl="2" indent="-57150" algn="l" defTabSz="488950">
            <a:lnSpc>
              <a:spcPct val="90000"/>
            </a:lnSpc>
            <a:spcBef>
              <a:spcPct val="0"/>
            </a:spcBef>
            <a:spcAft>
              <a:spcPct val="15000"/>
            </a:spcAft>
            <a:buChar char="••"/>
          </a:pPr>
          <a:endParaRPr lang="en-US" sz="1100" kern="1200" dirty="0"/>
        </a:p>
      </dsp:txBody>
      <dsp:txXfrm rot="5400000">
        <a:off x="869726" y="124642"/>
        <a:ext cx="4045326" cy="373015"/>
      </dsp:txXfrm>
    </dsp:sp>
    <dsp:sp modelId="{1799D223-43B7-4E40-B399-99E6E9261D3D}">
      <dsp:nvSpPr>
        <dsp:cNvPr id="0" name=""/>
        <dsp:cNvSpPr/>
      </dsp:nvSpPr>
      <dsp:spPr>
        <a:xfrm>
          <a:off x="4946574" y="607"/>
          <a:ext cx="730321"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2</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43712" y="-177368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114300" lvl="2" indent="-57150" algn="l" defTabSz="488950">
            <a:lnSpc>
              <a:spcPct val="90000"/>
            </a:lnSpc>
            <a:spcBef>
              <a:spcPct val="0"/>
            </a:spcBef>
            <a:spcAft>
              <a:spcPct val="15000"/>
            </a:spcAft>
            <a:buChar char="••"/>
          </a:pPr>
          <a:endParaRPr lang="en-US" sz="1100" kern="1200" dirty="0"/>
        </a:p>
      </dsp:txBody>
      <dsp:txXfrm rot="5400000">
        <a:off x="869726" y="124642"/>
        <a:ext cx="4045326" cy="373015"/>
      </dsp:txXfrm>
    </dsp:sp>
    <dsp:sp modelId="{1799D223-43B7-4E40-B399-99E6E9261D3D}">
      <dsp:nvSpPr>
        <dsp:cNvPr id="0" name=""/>
        <dsp:cNvSpPr/>
      </dsp:nvSpPr>
      <dsp:spPr>
        <a:xfrm>
          <a:off x="4946574" y="607"/>
          <a:ext cx="730321"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3</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36253" y="-172185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114300" lvl="2" indent="-57150" algn="l" defTabSz="488950">
            <a:lnSpc>
              <a:spcPct val="90000"/>
            </a:lnSpc>
            <a:spcBef>
              <a:spcPct val="0"/>
            </a:spcBef>
            <a:spcAft>
              <a:spcPct val="15000"/>
            </a:spcAft>
            <a:buChar char="••"/>
          </a:pPr>
          <a:endParaRPr lang="en-US" sz="1100" kern="1200" dirty="0"/>
        </a:p>
      </dsp:txBody>
      <dsp:txXfrm rot="5400000">
        <a:off x="862267" y="176472"/>
        <a:ext cx="4045326" cy="373015"/>
      </dsp:txXfrm>
    </dsp:sp>
    <dsp:sp modelId="{1799D223-43B7-4E40-B399-99E6E9261D3D}">
      <dsp:nvSpPr>
        <dsp:cNvPr id="0" name=""/>
        <dsp:cNvSpPr/>
      </dsp:nvSpPr>
      <dsp:spPr>
        <a:xfrm>
          <a:off x="4946574" y="607"/>
          <a:ext cx="730321"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4</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43712" y="-177368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114300" lvl="2" indent="-57150" algn="l" defTabSz="488950">
            <a:lnSpc>
              <a:spcPct val="90000"/>
            </a:lnSpc>
            <a:spcBef>
              <a:spcPct val="0"/>
            </a:spcBef>
            <a:spcAft>
              <a:spcPct val="15000"/>
            </a:spcAft>
            <a:buChar char="••"/>
          </a:pPr>
          <a:endParaRPr lang="en-US" sz="1100" kern="1200" dirty="0"/>
        </a:p>
      </dsp:txBody>
      <dsp:txXfrm rot="5400000">
        <a:off x="869726" y="124642"/>
        <a:ext cx="4045326" cy="373015"/>
      </dsp:txXfrm>
    </dsp:sp>
    <dsp:sp modelId="{1799D223-43B7-4E40-B399-99E6E9261D3D}">
      <dsp:nvSpPr>
        <dsp:cNvPr id="0" name=""/>
        <dsp:cNvSpPr/>
      </dsp:nvSpPr>
      <dsp:spPr>
        <a:xfrm>
          <a:off x="4946574" y="607"/>
          <a:ext cx="730321"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5</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643712" y="-1773682"/>
          <a:ext cx="497353" cy="4169664"/>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114300" lvl="2" indent="-57150" algn="l" defTabSz="488950">
            <a:lnSpc>
              <a:spcPct val="90000"/>
            </a:lnSpc>
            <a:spcBef>
              <a:spcPct val="0"/>
            </a:spcBef>
            <a:spcAft>
              <a:spcPct val="15000"/>
            </a:spcAft>
            <a:buChar char="••"/>
          </a:pPr>
          <a:endParaRPr lang="en-US" sz="1100" kern="1200" dirty="0"/>
        </a:p>
      </dsp:txBody>
      <dsp:txXfrm rot="5400000">
        <a:off x="869726" y="124642"/>
        <a:ext cx="4045326" cy="373015"/>
      </dsp:txXfrm>
    </dsp:sp>
    <dsp:sp modelId="{1799D223-43B7-4E40-B399-99E6E9261D3D}">
      <dsp:nvSpPr>
        <dsp:cNvPr id="0" name=""/>
        <dsp:cNvSpPr/>
      </dsp:nvSpPr>
      <dsp:spPr>
        <a:xfrm>
          <a:off x="4946574" y="607"/>
          <a:ext cx="730321"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6</a:t>
          </a:r>
          <a:endParaRPr lang="en-US" sz="2400" kern="1200" dirty="0">
            <a:solidFill>
              <a:schemeClr val="bg1"/>
            </a:solidFill>
            <a:cs typeface="B Nazanin" pitchFamily="2" charset="-78"/>
          </a:endParaRPr>
        </a:p>
      </dsp:txBody>
      <dsp:txXfrm>
        <a:off x="5068290" y="156027"/>
        <a:ext cx="486889" cy="310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683D-4798-4134-BCBB-A64FA892FFD8}">
      <dsp:nvSpPr>
        <dsp:cNvPr id="0" name=""/>
        <dsp:cNvSpPr/>
      </dsp:nvSpPr>
      <dsp:spPr>
        <a:xfrm rot="16200000">
          <a:off x="2581596" y="-1771646"/>
          <a:ext cx="622299" cy="4165592"/>
        </a:xfrm>
        <a:prstGeom prst="bevel">
          <a:avLst/>
        </a:prstGeom>
        <a:gradFill flip="none" rotWithShape="1">
          <a:gsLst>
            <a:gs pos="0">
              <a:schemeClr val="tx1"/>
            </a:gs>
            <a:gs pos="50000">
              <a:schemeClr val="tx1">
                <a:lumMod val="65000"/>
              </a:schemeClr>
            </a:gs>
            <a:gs pos="100000">
              <a:schemeClr val="accent1">
                <a:lumMod val="60000"/>
                <a:lumOff val="40000"/>
              </a:schemeClr>
            </a:gs>
          </a:gsLst>
          <a:lin ang="5400000" scaled="1"/>
          <a:tileRect/>
        </a:gradFill>
        <a:ln w="2222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p>
        <a:p>
          <a:pPr marL="228600" lvl="2" indent="-114300" algn="l" defTabSz="622300">
            <a:lnSpc>
              <a:spcPct val="90000"/>
            </a:lnSpc>
            <a:spcBef>
              <a:spcPct val="0"/>
            </a:spcBef>
            <a:spcAft>
              <a:spcPct val="15000"/>
            </a:spcAft>
            <a:buChar char="••"/>
          </a:pPr>
          <a:endParaRPr lang="en-US" sz="1400" kern="1200" dirty="0"/>
        </a:p>
      </dsp:txBody>
      <dsp:txXfrm rot="5400000">
        <a:off x="887737" y="77787"/>
        <a:ext cx="4010018" cy="466725"/>
      </dsp:txXfrm>
    </dsp:sp>
    <dsp:sp modelId="{1799D223-43B7-4E40-B399-99E6E9261D3D}">
      <dsp:nvSpPr>
        <dsp:cNvPr id="0" name=""/>
        <dsp:cNvSpPr/>
      </dsp:nvSpPr>
      <dsp:spPr>
        <a:xfrm>
          <a:off x="4944924" y="607"/>
          <a:ext cx="729608" cy="621692"/>
        </a:xfrm>
        <a:prstGeom prst="star6">
          <a:avLst/>
        </a:prstGeom>
        <a:gradFill rotWithShape="0">
          <a:gsLst>
            <a:gs pos="0">
              <a:srgbClr val="DDEBCF"/>
            </a:gs>
            <a:gs pos="50000">
              <a:srgbClr val="9CB86E"/>
            </a:gs>
            <a:gs pos="100000">
              <a:srgbClr val="156B13"/>
            </a:gs>
          </a:gsLst>
          <a:lin ang="5400000" scaled="0"/>
        </a:gra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a-IR" sz="2400" kern="1200" dirty="0" smtClean="0">
              <a:solidFill>
                <a:schemeClr val="bg1"/>
              </a:solidFill>
              <a:cs typeface="B Nazanin" pitchFamily="2" charset="-78"/>
            </a:rPr>
            <a:t>7</a:t>
          </a:r>
          <a:endParaRPr lang="en-US" sz="2400" kern="1200" dirty="0">
            <a:solidFill>
              <a:schemeClr val="bg1"/>
            </a:solidFill>
            <a:cs typeface="B Nazanin" pitchFamily="2" charset="-78"/>
          </a:endParaRPr>
        </a:p>
      </dsp:txBody>
      <dsp:txXfrm>
        <a:off x="5066521" y="156027"/>
        <a:ext cx="486414" cy="3108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D957B-1AE6-458C-8022-458BE7C21AE3}" type="datetimeFigureOut">
              <a:rPr lang="en-US" smtClean="0"/>
              <a:t>11/14/2015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13C7E-4AF3-4C52-810E-16CE4B8824C7}" type="slidenum">
              <a:rPr lang="en-US" smtClean="0"/>
              <a:t>‹#›</a:t>
            </a:fld>
            <a:endParaRPr lang="en-US"/>
          </a:p>
        </p:txBody>
      </p:sp>
    </p:spTree>
    <p:extLst>
      <p:ext uri="{BB962C8B-B14F-4D97-AF65-F5344CB8AC3E}">
        <p14:creationId xmlns:p14="http://schemas.microsoft.com/office/powerpoint/2010/main" val="282987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p:spPr>
        <p:txBody>
          <a:bodyPr/>
          <a:lstStyle/>
          <a:p>
            <a:r>
              <a:rPr lang="en-US" dirty="0" smtClean="0">
                <a:cs typeface="Arial" pitchFamily="34" charset="0"/>
              </a:rPr>
              <a:t>1</a:t>
            </a:r>
          </a:p>
        </p:txBody>
      </p:sp>
      <p:sp>
        <p:nvSpPr>
          <p:cNvPr id="89091" name="Rectangle 7"/>
          <p:cNvSpPr>
            <a:spLocks noGrp="1" noChangeArrowheads="1"/>
          </p:cNvSpPr>
          <p:nvPr>
            <p:ph type="sldNum" sz="quarter" idx="5"/>
          </p:nvPr>
        </p:nvSpPr>
        <p:spPr>
          <a:noFill/>
        </p:spPr>
        <p:txBody>
          <a:bodyPr/>
          <a:lstStyle/>
          <a:p>
            <a:fld id="{B52F4153-C9FD-4B6B-B50C-51F305B8F82C}" type="slidenum">
              <a:rPr lang="ar-SA" smtClean="0">
                <a:cs typeface="Arial" pitchFamily="34" charset="0"/>
              </a:rPr>
              <a:pPr/>
              <a:t>1</a:t>
            </a:fld>
            <a:endParaRPr lang="en-US" dirty="0" smtClean="0">
              <a:cs typeface="Arial" pitchFamily="34" charset="0"/>
            </a:endParaRPr>
          </a:p>
        </p:txBody>
      </p:sp>
      <p:sp>
        <p:nvSpPr>
          <p:cNvPr id="89092" name="Rectangle 2"/>
          <p:cNvSpPr>
            <a:spLocks noGrp="1" noRot="1" noChangeAspect="1" noChangeArrowheads="1" noTextEdit="1"/>
          </p:cNvSpPr>
          <p:nvPr>
            <p:ph type="sldImg"/>
          </p:nvPr>
        </p:nvSpPr>
        <p:spPr>
          <a:xfrm>
            <a:off x="1144588" y="685800"/>
            <a:ext cx="4570412" cy="3427413"/>
          </a:xfrm>
          <a:ln/>
        </p:spPr>
      </p:sp>
      <p:sp>
        <p:nvSpPr>
          <p:cNvPr id="89093" name="Rectangle 3"/>
          <p:cNvSpPr>
            <a:spLocks noGrp="1" noChangeArrowheads="1"/>
          </p:cNvSpPr>
          <p:nvPr>
            <p:ph type="body" idx="1"/>
          </p:nvPr>
        </p:nvSpPr>
        <p:spPr>
          <a:xfrm>
            <a:off x="913639" y="4342404"/>
            <a:ext cx="5030725" cy="4115021"/>
          </a:xfrm>
          <a:noFill/>
          <a:ln/>
        </p:spPr>
        <p:txBody>
          <a:bodyPr/>
          <a:lstStyle/>
          <a:p>
            <a:pPr eaLnBrk="1" hangingPunct="1"/>
            <a:endParaRPr lang="fa-IR"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0356" name="Slide Number Placeholder 3"/>
          <p:cNvSpPr>
            <a:spLocks noGrp="1"/>
          </p:cNvSpPr>
          <p:nvPr>
            <p:ph type="sldNum" sz="quarter" idx="5"/>
          </p:nvPr>
        </p:nvSpPr>
        <p:spPr>
          <a:noFill/>
        </p:spPr>
        <p:txBody>
          <a:bodyPr/>
          <a:lstStyle/>
          <a:p>
            <a:fld id="{C6B77E78-362C-4E2E-8FA9-4FE46BC878ED}" type="slidenum">
              <a:rPr lang="ar-SA" smtClean="0">
                <a:cs typeface="Arial" pitchFamily="34" charset="0"/>
              </a:rPr>
              <a:pPr/>
              <a:t>10</a:t>
            </a:fld>
            <a:endParaRPr lang="en-US" dirty="0"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3DBDDD4-2110-4128-AED5-1E9DAC80B501}" type="slidenum">
              <a:rPr lang="en-US" smtClean="0">
                <a:cs typeface="Arial" pitchFamily="34" charset="0"/>
              </a:rPr>
              <a:pPr/>
              <a:t>17</a:t>
            </a:fld>
            <a:endParaRPr lang="en-US" dirty="0" smtClean="0">
              <a:cs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41413" y="685800"/>
            <a:ext cx="4575175" cy="3430588"/>
          </a:xfrm>
          <a:ln/>
        </p:spPr>
      </p:sp>
      <p:sp>
        <p:nvSpPr>
          <p:cNvPr id="103427"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3428" name="Slide Number Placeholder 3"/>
          <p:cNvSpPr>
            <a:spLocks noGrp="1"/>
          </p:cNvSpPr>
          <p:nvPr>
            <p:ph type="sldNum" sz="quarter" idx="5"/>
          </p:nvPr>
        </p:nvSpPr>
        <p:spPr>
          <a:noFill/>
        </p:spPr>
        <p:txBody>
          <a:bodyPr/>
          <a:lstStyle/>
          <a:p>
            <a:fld id="{A71C61AC-C57A-43F5-95E7-6295D470625D}" type="slidenum">
              <a:rPr lang="ar-SA" smtClean="0">
                <a:cs typeface="Arial" pitchFamily="34" charset="0"/>
              </a:rPr>
              <a:pPr/>
              <a:t>20</a:t>
            </a:fld>
            <a:endParaRPr lang="en-US" dirty="0"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41413" y="685800"/>
            <a:ext cx="4575175" cy="3430588"/>
          </a:xfrm>
          <a:ln/>
        </p:spPr>
      </p:sp>
      <p:sp>
        <p:nvSpPr>
          <p:cNvPr id="10445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4452" name="Slide Number Placeholder 3"/>
          <p:cNvSpPr>
            <a:spLocks noGrp="1"/>
          </p:cNvSpPr>
          <p:nvPr>
            <p:ph type="sldNum" sz="quarter" idx="5"/>
          </p:nvPr>
        </p:nvSpPr>
        <p:spPr>
          <a:noFill/>
        </p:spPr>
        <p:txBody>
          <a:bodyPr/>
          <a:lstStyle/>
          <a:p>
            <a:fld id="{3452FD9B-A7B1-45FC-80A2-CAD8C7D6DCF5}" type="slidenum">
              <a:rPr lang="ar-SA" smtClean="0">
                <a:cs typeface="Arial" pitchFamily="34" charset="0"/>
              </a:rPr>
              <a:pPr/>
              <a:t>21</a:t>
            </a:fld>
            <a:endParaRPr lang="en-US" dirty="0"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1413" y="685800"/>
            <a:ext cx="4575175" cy="3430588"/>
          </a:xfrm>
          <a:ln/>
        </p:spPr>
      </p:sp>
      <p:sp>
        <p:nvSpPr>
          <p:cNvPr id="105475"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5476" name="Slide Number Placeholder 3"/>
          <p:cNvSpPr>
            <a:spLocks noGrp="1"/>
          </p:cNvSpPr>
          <p:nvPr>
            <p:ph type="sldNum" sz="quarter" idx="5"/>
          </p:nvPr>
        </p:nvSpPr>
        <p:spPr>
          <a:noFill/>
        </p:spPr>
        <p:txBody>
          <a:bodyPr/>
          <a:lstStyle/>
          <a:p>
            <a:fld id="{FAC62912-8514-419F-A463-F044D6A1DD8F}" type="slidenum">
              <a:rPr lang="ar-SA" smtClean="0">
                <a:cs typeface="Arial" pitchFamily="34" charset="0"/>
              </a:rPr>
              <a:pPr/>
              <a:t>24</a:t>
            </a:fld>
            <a:endParaRPr lang="en-US" dirty="0"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41413" y="685800"/>
            <a:ext cx="4575175" cy="3430588"/>
          </a:xfrm>
          <a:ln/>
        </p:spPr>
      </p:sp>
      <p:sp>
        <p:nvSpPr>
          <p:cNvPr id="106499"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6500" name="Slide Number Placeholder 3"/>
          <p:cNvSpPr>
            <a:spLocks noGrp="1"/>
          </p:cNvSpPr>
          <p:nvPr>
            <p:ph type="sldNum" sz="quarter" idx="5"/>
          </p:nvPr>
        </p:nvSpPr>
        <p:spPr>
          <a:noFill/>
        </p:spPr>
        <p:txBody>
          <a:bodyPr/>
          <a:lstStyle/>
          <a:p>
            <a:fld id="{9210D6AE-754C-4D8F-B814-2BED1E718F62}" type="slidenum">
              <a:rPr lang="ar-SA" smtClean="0">
                <a:cs typeface="Arial" pitchFamily="34" charset="0"/>
              </a:rPr>
              <a:pPr/>
              <a:t>25</a:t>
            </a:fld>
            <a:endParaRPr lang="en-US" dirty="0"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cap="flat"/>
        </p:spPr>
      </p:sp>
      <p:sp>
        <p:nvSpPr>
          <p:cNvPr id="107523"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7524" name="Slide Number Placeholder 3"/>
          <p:cNvSpPr>
            <a:spLocks noGrp="1"/>
          </p:cNvSpPr>
          <p:nvPr>
            <p:ph type="sldNum" sz="quarter" idx="5"/>
          </p:nvPr>
        </p:nvSpPr>
        <p:spPr>
          <a:noFill/>
        </p:spPr>
        <p:txBody>
          <a:bodyPr/>
          <a:lstStyle/>
          <a:p>
            <a:fld id="{27AFA9F9-846C-4FBC-8688-3C2A17D56CF0}" type="slidenum">
              <a:rPr lang="ar-SA" smtClean="0">
                <a:cs typeface="Arial" pitchFamily="34" charset="0"/>
              </a:rPr>
              <a:pPr/>
              <a:t>31</a:t>
            </a:fld>
            <a:endParaRPr lang="en-US" dirty="0"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09572" name="Slide Number Placeholder 3"/>
          <p:cNvSpPr>
            <a:spLocks noGrp="1"/>
          </p:cNvSpPr>
          <p:nvPr>
            <p:ph type="sldNum" sz="quarter" idx="5"/>
          </p:nvPr>
        </p:nvSpPr>
        <p:spPr>
          <a:noFill/>
        </p:spPr>
        <p:txBody>
          <a:bodyPr/>
          <a:lstStyle/>
          <a:p>
            <a:fld id="{0A54C567-161F-4E54-BE5C-03A052ECDF8C}" type="slidenum">
              <a:rPr lang="ar-SA" smtClean="0">
                <a:cs typeface="Arial" pitchFamily="34" charset="0"/>
              </a:rPr>
              <a:pPr/>
              <a:t>34</a:t>
            </a:fld>
            <a:endParaRPr lang="en-US" dirty="0"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1620" name="Slide Number Placeholder 3"/>
          <p:cNvSpPr>
            <a:spLocks noGrp="1"/>
          </p:cNvSpPr>
          <p:nvPr>
            <p:ph type="sldNum" sz="quarter" idx="5"/>
          </p:nvPr>
        </p:nvSpPr>
        <p:spPr>
          <a:noFill/>
        </p:spPr>
        <p:txBody>
          <a:bodyPr/>
          <a:lstStyle/>
          <a:p>
            <a:fld id="{8694EC42-38F1-4917-9010-1B0684555484}" type="slidenum">
              <a:rPr lang="ar-SA" smtClean="0">
                <a:cs typeface="Arial" pitchFamily="34" charset="0"/>
              </a:rPr>
              <a:pPr/>
              <a:t>35</a:t>
            </a:fld>
            <a:endParaRPr lang="en-US" dirty="0"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D5FFF4C-8642-42DA-B181-9E20C4951AAC}" type="slidenum">
              <a:rPr lang="en-US" smtClean="0">
                <a:cs typeface="Arial" pitchFamily="34" charset="0"/>
              </a:rPr>
              <a:pPr/>
              <a:t>38</a:t>
            </a:fld>
            <a:endParaRPr lang="en-US" dirty="0" smtClean="0">
              <a:cs typeface="Arial"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p:spPr>
        <p:txBody>
          <a:bodyPr/>
          <a:lstStyle/>
          <a:p>
            <a:r>
              <a:rPr lang="en-US" dirty="0" smtClean="0">
                <a:cs typeface="Arial" pitchFamily="34" charset="0"/>
              </a:rPr>
              <a:t>1</a:t>
            </a:r>
          </a:p>
        </p:txBody>
      </p:sp>
      <p:sp>
        <p:nvSpPr>
          <p:cNvPr id="90115" name="Rectangle 7"/>
          <p:cNvSpPr>
            <a:spLocks noGrp="1" noChangeArrowheads="1"/>
          </p:cNvSpPr>
          <p:nvPr>
            <p:ph type="sldNum" sz="quarter" idx="5"/>
          </p:nvPr>
        </p:nvSpPr>
        <p:spPr>
          <a:noFill/>
        </p:spPr>
        <p:txBody>
          <a:bodyPr/>
          <a:lstStyle/>
          <a:p>
            <a:fld id="{2F85583D-776D-4E07-9A9A-32A4C7E8472D}" type="slidenum">
              <a:rPr lang="ar-SA" smtClean="0">
                <a:cs typeface="Arial" pitchFamily="34" charset="0"/>
              </a:rPr>
              <a:pPr/>
              <a:t>2</a:t>
            </a:fld>
            <a:endParaRPr lang="en-US" dirty="0" smtClean="0">
              <a:cs typeface="Arial" pitchFamily="34" charset="0"/>
            </a:endParaRPr>
          </a:p>
        </p:txBody>
      </p:sp>
      <p:sp>
        <p:nvSpPr>
          <p:cNvPr id="90116" name="Rectangle 2"/>
          <p:cNvSpPr>
            <a:spLocks noGrp="1" noRot="1" noChangeAspect="1" noChangeArrowheads="1" noTextEdit="1"/>
          </p:cNvSpPr>
          <p:nvPr>
            <p:ph type="sldImg"/>
          </p:nvPr>
        </p:nvSpPr>
        <p:spPr>
          <a:xfrm>
            <a:off x="1144588" y="685800"/>
            <a:ext cx="4570412" cy="3427413"/>
          </a:xfrm>
          <a:ln/>
        </p:spPr>
      </p:sp>
      <p:sp>
        <p:nvSpPr>
          <p:cNvPr id="90117" name="Rectangle 3"/>
          <p:cNvSpPr>
            <a:spLocks noGrp="1" noChangeArrowheads="1"/>
          </p:cNvSpPr>
          <p:nvPr>
            <p:ph type="body" idx="1"/>
          </p:nvPr>
        </p:nvSpPr>
        <p:spPr>
          <a:xfrm>
            <a:off x="913639" y="4342404"/>
            <a:ext cx="5030725" cy="4115021"/>
          </a:xfrm>
          <a:noFill/>
          <a:ln/>
        </p:spPr>
        <p:txBody>
          <a:bodyPr/>
          <a:lstStyle/>
          <a:p>
            <a:pPr eaLnBrk="1" hangingPunct="1"/>
            <a:endParaRPr lang="fa-IR"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3668" name="Slide Number Placeholder 3"/>
          <p:cNvSpPr>
            <a:spLocks noGrp="1"/>
          </p:cNvSpPr>
          <p:nvPr>
            <p:ph type="sldNum" sz="quarter" idx="5"/>
          </p:nvPr>
        </p:nvSpPr>
        <p:spPr>
          <a:noFill/>
        </p:spPr>
        <p:txBody>
          <a:bodyPr/>
          <a:lstStyle/>
          <a:p>
            <a:fld id="{54BB97B3-9636-4CFA-8CB5-088D9F6E4009}" type="slidenum">
              <a:rPr lang="ar-SA" smtClean="0">
                <a:cs typeface="Arial" pitchFamily="34" charset="0"/>
              </a:rPr>
              <a:pPr/>
              <a:t>40</a:t>
            </a:fld>
            <a:endParaRPr lang="en-US" dirty="0" smtClean="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5716" name="Slide Number Placeholder 3"/>
          <p:cNvSpPr>
            <a:spLocks noGrp="1"/>
          </p:cNvSpPr>
          <p:nvPr>
            <p:ph type="sldNum" sz="quarter" idx="5"/>
          </p:nvPr>
        </p:nvSpPr>
        <p:spPr>
          <a:noFill/>
        </p:spPr>
        <p:txBody>
          <a:bodyPr/>
          <a:lstStyle/>
          <a:p>
            <a:fld id="{8EF053A6-ABFC-4D7C-96E9-A41A493DE696}" type="slidenum">
              <a:rPr lang="ar-SA" smtClean="0">
                <a:cs typeface="Arial" pitchFamily="34" charset="0"/>
              </a:rPr>
              <a:pPr/>
              <a:t>42</a:t>
            </a:fld>
            <a:endParaRPr lang="en-US" dirty="0"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cap="flat"/>
        </p:spPr>
      </p:sp>
      <p:sp>
        <p:nvSpPr>
          <p:cNvPr id="116739"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6740" name="Slide Number Placeholder 3"/>
          <p:cNvSpPr>
            <a:spLocks noGrp="1"/>
          </p:cNvSpPr>
          <p:nvPr>
            <p:ph type="sldNum" sz="quarter" idx="5"/>
          </p:nvPr>
        </p:nvSpPr>
        <p:spPr>
          <a:noFill/>
        </p:spPr>
        <p:txBody>
          <a:bodyPr/>
          <a:lstStyle/>
          <a:p>
            <a:fld id="{17A20274-5532-4566-8763-1D9ABD95A911}" type="slidenum">
              <a:rPr lang="ar-SA" smtClean="0">
                <a:cs typeface="Arial" pitchFamily="34" charset="0"/>
              </a:rPr>
              <a:pPr/>
              <a:t>43</a:t>
            </a:fld>
            <a:endParaRPr lang="en-US" dirty="0"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7764" name="Slide Number Placeholder 3"/>
          <p:cNvSpPr>
            <a:spLocks noGrp="1"/>
          </p:cNvSpPr>
          <p:nvPr>
            <p:ph type="sldNum" sz="quarter" idx="5"/>
          </p:nvPr>
        </p:nvSpPr>
        <p:spPr>
          <a:noFill/>
        </p:spPr>
        <p:txBody>
          <a:bodyPr/>
          <a:lstStyle/>
          <a:p>
            <a:fld id="{F37848D4-DD51-4592-824E-5B827A82AB98}" type="slidenum">
              <a:rPr lang="ar-SA" smtClean="0">
                <a:cs typeface="Arial" pitchFamily="34" charset="0"/>
              </a:rPr>
              <a:pPr/>
              <a:t>44</a:t>
            </a:fld>
            <a:endParaRPr lang="en-US" dirty="0" smtClean="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18788" name="Slide Number Placeholder 3"/>
          <p:cNvSpPr>
            <a:spLocks noGrp="1"/>
          </p:cNvSpPr>
          <p:nvPr>
            <p:ph type="sldNum" sz="quarter" idx="5"/>
          </p:nvPr>
        </p:nvSpPr>
        <p:spPr>
          <a:noFill/>
        </p:spPr>
        <p:txBody>
          <a:bodyPr/>
          <a:lstStyle/>
          <a:p>
            <a:fld id="{C49D0573-3433-4B8F-9183-C9C4DBFAEE68}" type="slidenum">
              <a:rPr lang="ar-SA" smtClean="0">
                <a:cs typeface="Arial" pitchFamily="34" charset="0"/>
              </a:rPr>
              <a:pPr/>
              <a:t>48</a:t>
            </a:fld>
            <a:endParaRPr lang="en-US" dirty="0" smtClean="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FFFDDC-0E22-46FF-A473-57DD981C7030}" type="slidenum">
              <a:rPr lang="en-US" smtClean="0">
                <a:cs typeface="Arial" pitchFamily="34" charset="0"/>
              </a:rPr>
              <a:pPr/>
              <a:t>49</a:t>
            </a:fld>
            <a:endParaRPr lang="en-US" dirty="0" smtClean="0">
              <a:cs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0836" name="Slide Number Placeholder 3"/>
          <p:cNvSpPr>
            <a:spLocks noGrp="1"/>
          </p:cNvSpPr>
          <p:nvPr>
            <p:ph type="sldNum" sz="quarter" idx="5"/>
          </p:nvPr>
        </p:nvSpPr>
        <p:spPr>
          <a:noFill/>
        </p:spPr>
        <p:txBody>
          <a:bodyPr/>
          <a:lstStyle/>
          <a:p>
            <a:fld id="{E7CC5109-CB66-4500-87F4-FD4175FDF1A4}" type="slidenum">
              <a:rPr lang="ar-SA" smtClean="0">
                <a:cs typeface="Arial" pitchFamily="34" charset="0"/>
              </a:rPr>
              <a:pPr/>
              <a:t>50</a:t>
            </a:fld>
            <a:endParaRPr lang="en-US" dirty="0" smtClean="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1860" name="Slide Number Placeholder 3"/>
          <p:cNvSpPr>
            <a:spLocks noGrp="1"/>
          </p:cNvSpPr>
          <p:nvPr>
            <p:ph type="sldNum" sz="quarter" idx="5"/>
          </p:nvPr>
        </p:nvSpPr>
        <p:spPr>
          <a:noFill/>
        </p:spPr>
        <p:txBody>
          <a:bodyPr/>
          <a:lstStyle/>
          <a:p>
            <a:fld id="{047D6BA3-3403-44E4-A118-DE2244688854}" type="slidenum">
              <a:rPr lang="ar-SA" smtClean="0">
                <a:cs typeface="Arial" pitchFamily="34" charset="0"/>
              </a:rPr>
              <a:pPr/>
              <a:t>51</a:t>
            </a:fld>
            <a:endParaRPr lang="en-US" dirty="0" smtClean="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012A13E5-E90C-4309-8A1D-CE47F8B4E183}" type="slidenum">
              <a:rPr lang="en-US" smtClean="0">
                <a:cs typeface="Arial" pitchFamily="34" charset="0"/>
              </a:rPr>
              <a:pPr/>
              <a:t>54</a:t>
            </a:fld>
            <a:endParaRPr lang="en-US" dirty="0" smtClean="0">
              <a:cs typeface="Arial"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3908" name="Slide Number Placeholder 3"/>
          <p:cNvSpPr>
            <a:spLocks noGrp="1"/>
          </p:cNvSpPr>
          <p:nvPr>
            <p:ph type="sldNum" sz="quarter" idx="5"/>
          </p:nvPr>
        </p:nvSpPr>
        <p:spPr>
          <a:noFill/>
        </p:spPr>
        <p:txBody>
          <a:bodyPr/>
          <a:lstStyle/>
          <a:p>
            <a:fld id="{C28FEBB5-E5FD-4DFB-9F21-8722D5FE1FC5}" type="slidenum">
              <a:rPr lang="ar-SA" smtClean="0">
                <a:cs typeface="Arial" pitchFamily="34" charset="0"/>
              </a:rPr>
              <a:pPr/>
              <a:t>56</a:t>
            </a:fld>
            <a:endParaRPr lang="en-US" dirty="0"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p:spPr>
        <p:txBody>
          <a:bodyPr/>
          <a:lstStyle/>
          <a:p>
            <a:r>
              <a:rPr lang="en-US" dirty="0" smtClean="0">
                <a:cs typeface="Arial" pitchFamily="34" charset="0"/>
              </a:rPr>
              <a:t>1</a:t>
            </a:r>
          </a:p>
        </p:txBody>
      </p:sp>
      <p:sp>
        <p:nvSpPr>
          <p:cNvPr id="91139" name="Rectangle 7"/>
          <p:cNvSpPr>
            <a:spLocks noGrp="1" noChangeArrowheads="1"/>
          </p:cNvSpPr>
          <p:nvPr>
            <p:ph type="sldNum" sz="quarter" idx="5"/>
          </p:nvPr>
        </p:nvSpPr>
        <p:spPr>
          <a:noFill/>
        </p:spPr>
        <p:txBody>
          <a:bodyPr/>
          <a:lstStyle/>
          <a:p>
            <a:fld id="{E0E48031-EA44-4C63-84E6-5843D5E3E9E9}" type="slidenum">
              <a:rPr lang="ar-SA" smtClean="0">
                <a:cs typeface="Arial" pitchFamily="34" charset="0"/>
              </a:rPr>
              <a:pPr/>
              <a:t>3</a:t>
            </a:fld>
            <a:endParaRPr lang="en-US" dirty="0" smtClean="0">
              <a:cs typeface="Arial" pitchFamily="34" charset="0"/>
            </a:endParaRPr>
          </a:p>
        </p:txBody>
      </p:sp>
      <p:sp>
        <p:nvSpPr>
          <p:cNvPr id="91140" name="Rectangle 2"/>
          <p:cNvSpPr>
            <a:spLocks noGrp="1" noRot="1" noChangeAspect="1" noChangeArrowheads="1" noTextEdit="1"/>
          </p:cNvSpPr>
          <p:nvPr>
            <p:ph type="sldImg"/>
          </p:nvPr>
        </p:nvSpPr>
        <p:spPr>
          <a:xfrm>
            <a:off x="1144588" y="685800"/>
            <a:ext cx="4570412" cy="3427413"/>
          </a:xfrm>
          <a:ln/>
        </p:spPr>
      </p:sp>
      <p:sp>
        <p:nvSpPr>
          <p:cNvPr id="91141" name="Rectangle 3"/>
          <p:cNvSpPr>
            <a:spLocks noGrp="1" noChangeArrowheads="1"/>
          </p:cNvSpPr>
          <p:nvPr>
            <p:ph type="body" idx="1"/>
          </p:nvPr>
        </p:nvSpPr>
        <p:spPr>
          <a:xfrm>
            <a:off x="913639" y="4342404"/>
            <a:ext cx="5030725" cy="4115021"/>
          </a:xfrm>
          <a:noFill/>
          <a:ln/>
        </p:spPr>
        <p:txBody>
          <a:bodyPr/>
          <a:lstStyle/>
          <a:p>
            <a:pPr eaLnBrk="1" hangingPunct="1"/>
            <a:endParaRPr lang="fa-IR" smtClean="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4932" name="Slide Number Placeholder 3"/>
          <p:cNvSpPr>
            <a:spLocks noGrp="1"/>
          </p:cNvSpPr>
          <p:nvPr>
            <p:ph type="sldNum" sz="quarter" idx="5"/>
          </p:nvPr>
        </p:nvSpPr>
        <p:spPr>
          <a:noFill/>
        </p:spPr>
        <p:txBody>
          <a:bodyPr/>
          <a:lstStyle/>
          <a:p>
            <a:fld id="{37BE2BA5-FB28-4006-9143-98B1D650E86C}" type="slidenum">
              <a:rPr lang="ar-SA" smtClean="0">
                <a:cs typeface="Arial" pitchFamily="34" charset="0"/>
              </a:rPr>
              <a:pPr/>
              <a:t>58</a:t>
            </a:fld>
            <a:endParaRPr lang="en-US" dirty="0" smtClean="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5956" name="Slide Number Placeholder 3"/>
          <p:cNvSpPr>
            <a:spLocks noGrp="1"/>
          </p:cNvSpPr>
          <p:nvPr>
            <p:ph type="sldNum" sz="quarter" idx="5"/>
          </p:nvPr>
        </p:nvSpPr>
        <p:spPr>
          <a:noFill/>
        </p:spPr>
        <p:txBody>
          <a:bodyPr/>
          <a:lstStyle/>
          <a:p>
            <a:fld id="{5A050C52-0F8C-464F-935D-D631C0BC849E}" type="slidenum">
              <a:rPr lang="ar-SA" smtClean="0">
                <a:cs typeface="Arial" pitchFamily="34" charset="0"/>
              </a:rPr>
              <a:pPr/>
              <a:t>59</a:t>
            </a:fld>
            <a:endParaRPr lang="en-US" dirty="0" smtClean="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6980" name="Slide Number Placeholder 3"/>
          <p:cNvSpPr>
            <a:spLocks noGrp="1"/>
          </p:cNvSpPr>
          <p:nvPr>
            <p:ph type="sldNum" sz="quarter" idx="5"/>
          </p:nvPr>
        </p:nvSpPr>
        <p:spPr>
          <a:noFill/>
        </p:spPr>
        <p:txBody>
          <a:bodyPr/>
          <a:lstStyle/>
          <a:p>
            <a:fld id="{BA7852BE-0108-426F-AF67-64D8D66E3295}" type="slidenum">
              <a:rPr lang="ar-SA" smtClean="0">
                <a:cs typeface="Arial" pitchFamily="34" charset="0"/>
              </a:rPr>
              <a:pPr/>
              <a:t>60</a:t>
            </a:fld>
            <a:endParaRPr lang="en-US" dirty="0" smtClean="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8004" name="Slide Number Placeholder 3"/>
          <p:cNvSpPr>
            <a:spLocks noGrp="1"/>
          </p:cNvSpPr>
          <p:nvPr>
            <p:ph type="sldNum" sz="quarter" idx="5"/>
          </p:nvPr>
        </p:nvSpPr>
        <p:spPr>
          <a:noFill/>
        </p:spPr>
        <p:txBody>
          <a:bodyPr/>
          <a:lstStyle/>
          <a:p>
            <a:fld id="{147077FA-B7FF-4A82-A6DD-5EB4A6100097}" type="slidenum">
              <a:rPr lang="ar-SA" smtClean="0">
                <a:cs typeface="Arial" pitchFamily="34" charset="0"/>
              </a:rPr>
              <a:pPr/>
              <a:t>61</a:t>
            </a:fld>
            <a:endParaRPr lang="en-US" dirty="0" smtClean="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29028" name="Slide Number Placeholder 3"/>
          <p:cNvSpPr>
            <a:spLocks noGrp="1"/>
          </p:cNvSpPr>
          <p:nvPr>
            <p:ph type="sldNum" sz="quarter" idx="5"/>
          </p:nvPr>
        </p:nvSpPr>
        <p:spPr>
          <a:noFill/>
        </p:spPr>
        <p:txBody>
          <a:bodyPr/>
          <a:lstStyle/>
          <a:p>
            <a:fld id="{61B6F496-6F67-4050-B20D-AC4CCC327026}" type="slidenum">
              <a:rPr lang="ar-SA" smtClean="0">
                <a:cs typeface="Arial" pitchFamily="34" charset="0"/>
              </a:rPr>
              <a:pPr/>
              <a:t>62</a:t>
            </a:fld>
            <a:endParaRPr lang="en-US" dirty="0" smtClean="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30052" name="Slide Number Placeholder 3"/>
          <p:cNvSpPr>
            <a:spLocks noGrp="1"/>
          </p:cNvSpPr>
          <p:nvPr>
            <p:ph type="sldNum" sz="quarter" idx="5"/>
          </p:nvPr>
        </p:nvSpPr>
        <p:spPr>
          <a:noFill/>
        </p:spPr>
        <p:txBody>
          <a:bodyPr/>
          <a:lstStyle/>
          <a:p>
            <a:fld id="{2FB10ECB-4429-4F30-A6EA-6FE5B4B9B64C}" type="slidenum">
              <a:rPr lang="ar-SA" smtClean="0">
                <a:cs typeface="Arial" pitchFamily="34" charset="0"/>
              </a:rPr>
              <a:pPr/>
              <a:t>63</a:t>
            </a:fld>
            <a:endParaRPr lang="en-US"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7994A75-4C71-4A67-B960-670649E44ADD}" type="slidenum">
              <a:rPr lang="en-US" smtClean="0">
                <a:cs typeface="Arial" pitchFamily="34" charset="0"/>
              </a:rPr>
              <a:pPr/>
              <a:t>64</a:t>
            </a:fld>
            <a:endParaRPr lang="en-US" smtClean="0">
              <a:cs typeface="Arial"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130052" name="Slide Number Placeholder 3"/>
          <p:cNvSpPr>
            <a:spLocks noGrp="1"/>
          </p:cNvSpPr>
          <p:nvPr>
            <p:ph type="sldNum" sz="quarter" idx="5"/>
          </p:nvPr>
        </p:nvSpPr>
        <p:spPr>
          <a:noFill/>
        </p:spPr>
        <p:txBody>
          <a:bodyPr/>
          <a:lstStyle/>
          <a:p>
            <a:fld id="{2FB10ECB-4429-4F30-A6EA-6FE5B4B9B64C}" type="slidenum">
              <a:rPr lang="ar-SA" smtClean="0">
                <a:cs typeface="Arial" pitchFamily="34" charset="0"/>
              </a:rPr>
              <a:pPr/>
              <a:t>65</a:t>
            </a:fld>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B4029D5-D276-4606-9160-689F1F20A5CA}" type="slidenum">
              <a:rPr lang="en-US" smtClean="0">
                <a:cs typeface="Arial" pitchFamily="34" charset="0"/>
              </a:rPr>
              <a:pPr/>
              <a:t>4</a:t>
            </a:fld>
            <a:endParaRPr lang="en-US" dirty="0" smtClean="0">
              <a:cs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EFA0622-77FA-4144-8B46-F9EDB077667F}" type="slidenum">
              <a:rPr lang="en-US" smtClean="0">
                <a:cs typeface="Arial" pitchFamily="34" charset="0"/>
              </a:rPr>
              <a:pPr/>
              <a:t>5</a:t>
            </a:fld>
            <a:endParaRPr lang="en-US" dirty="0" smtClean="0">
              <a:cs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B40F8D4-C7B1-44C7-840A-2EE384E03BA6}" type="slidenum">
              <a:rPr lang="en-US" smtClean="0">
                <a:cs typeface="Arial" pitchFamily="34" charset="0"/>
              </a:rPr>
              <a:pPr/>
              <a:t>6</a:t>
            </a:fld>
            <a:endParaRPr lang="en-US" dirty="0" smtClean="0">
              <a:cs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F3F2462-F4E8-4D0C-B0AF-ED00A3FF2C73}" type="slidenum">
              <a:rPr lang="en-US" smtClean="0">
                <a:cs typeface="Arial" pitchFamily="34" charset="0"/>
              </a:rPr>
              <a:pPr/>
              <a:t>7</a:t>
            </a:fld>
            <a:endParaRPr lang="en-US" dirty="0" smtClean="0">
              <a:cs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609962E-20B6-4A9A-9DD0-D37DCF4056FC}" type="slidenum">
              <a:rPr lang="en-US" smtClean="0">
                <a:cs typeface="Arial" pitchFamily="34" charset="0"/>
              </a:rPr>
              <a:pPr/>
              <a:t>8</a:t>
            </a:fld>
            <a:endParaRPr lang="en-US" dirty="0" smtClean="0">
              <a:cs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tr-TR"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cap="flat"/>
        </p:spPr>
      </p:sp>
      <p:sp>
        <p:nvSpPr>
          <p:cNvPr id="99331" name="Rectangle 3"/>
          <p:cNvSpPr>
            <a:spLocks noGrp="1" noChangeArrowheads="1"/>
          </p:cNvSpPr>
          <p:nvPr>
            <p:ph type="body" idx="1"/>
          </p:nvPr>
        </p:nvSpPr>
        <p:spPr>
          <a:noFill/>
          <a:ln/>
        </p:spPr>
        <p:txBody>
          <a:bodyPr/>
          <a:lstStyle/>
          <a:p>
            <a:endParaRPr lang="fa-IR" smtClean="0">
              <a:cs typeface="Arial" pitchFamily="34" charset="0"/>
            </a:endParaRPr>
          </a:p>
        </p:txBody>
      </p:sp>
      <p:sp>
        <p:nvSpPr>
          <p:cNvPr id="99332" name="Slide Number Placeholder 3"/>
          <p:cNvSpPr>
            <a:spLocks noGrp="1"/>
          </p:cNvSpPr>
          <p:nvPr>
            <p:ph type="sldNum" sz="quarter" idx="5"/>
          </p:nvPr>
        </p:nvSpPr>
        <p:spPr>
          <a:noFill/>
        </p:spPr>
        <p:txBody>
          <a:bodyPr/>
          <a:lstStyle/>
          <a:p>
            <a:fld id="{3295BDA1-0B23-4731-9EB1-DF794E5A18DF}" type="slidenum">
              <a:rPr lang="ar-SA" smtClean="0">
                <a:cs typeface="Arial" pitchFamily="34" charset="0"/>
              </a:rPr>
              <a:pPr/>
              <a:t>9</a:t>
            </a:fld>
            <a:endParaRPr lang="en-US" dirty="0"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7DF421-F668-4185-8EDD-2CA672D9B632}"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1B71-2C20-4A3C-9C51-D31082893A99}"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00368-B33D-4F59-B9CC-786D2B12AD00}"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717A4-55C9-49FA-B27F-712EA211B3BB}"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FB2C7-2304-4C72-B963-64124FE2E57D}"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1821B-CA18-46AE-BFB5-2BAEF8BDAC08}" type="datetime1">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B1B71-2C20-4A3C-9C51-D31082893A99}"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43A71D-F0AB-44A7-84D7-215F009C10C0}"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2032AB-1A66-4503-B4B8-29CF3132D3C2}" type="datetime1">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B1B71-2C20-4A3C-9C51-D31082893A99}"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9520B1-87FB-42E1-B669-AA879FC1D53C}" type="datetime1">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6DDFA-107C-48C6-882E-3D2C023FEF2D}" type="datetime1">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F44D5-CB87-46C8-B0A4-883BF21F7C9F}"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1B71-2C20-4A3C-9C51-D31082893A99}"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17333-90DF-48A5-873F-C1F68A1D4487}" type="datetime1">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B1B71-2C20-4A3C-9C51-D31082893A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D4B9B0C-4C50-404D-A137-1776A0DEDBD0}" type="datetime1">
              <a:rPr lang="en-US" smtClean="0"/>
              <a:t>11/14/2015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Arial" pitchFamily="34" charset="0"/>
              </a:defRPr>
            </a:lvl1pPr>
          </a:lstStyle>
          <a:p>
            <a:fld id="{CF8B1B71-2C20-4A3C-9C51-D31082893A99}"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Arial"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diagramQuickStyle" Target="../diagrams/quickStyle7.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images.google.com/imgres?imgurl=http://www.thomas.edu/ced/auditorium/Auditorium-side%20view%20of%20stage-empty.jpg&amp;imgrefurl=http://www.thomas.edu/facilities/auditorium/index.htm&amp;h=1960&amp;w=3008&amp;sz=2525&amp;hl=en&amp;start=10&amp;tbnid=_4JfUh6Iz1JyCM:&amp;tbnh=98&amp;tbnw=150&amp;prev=/images?q=empty+auditorium&amp;svnum=10&amp;hl=en&amp;l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421805" y="1916832"/>
            <a:ext cx="6300390" cy="938213"/>
          </a:xfrm>
          <a:prstGeom prst="rect">
            <a:avLst/>
          </a:prstGeom>
          <a:noFill/>
          <a:ln w="9525">
            <a:noFill/>
            <a:miter lim="800000"/>
            <a:headEnd/>
            <a:tailEnd/>
          </a:ln>
        </p:spPr>
        <p:txBody>
          <a:bodyPr anchor="ctr"/>
          <a:lstStyle/>
          <a:p>
            <a:pPr algn="ctr" rtl="1"/>
            <a:r>
              <a:rPr lang="fa-IR" sz="4800" b="1" u="none" dirty="0" smtClean="0">
                <a:solidFill>
                  <a:schemeClr val="bg1">
                    <a:lumMod val="95000"/>
                  </a:schemeClr>
                </a:solidFill>
                <a:cs typeface="B Nazanin" pitchFamily="2" charset="-78"/>
              </a:rPr>
              <a:t>تهيه </a:t>
            </a:r>
            <a:r>
              <a:rPr lang="fa-IR" sz="4800" b="1" u="none" dirty="0">
                <a:solidFill>
                  <a:schemeClr val="bg1">
                    <a:lumMod val="95000"/>
                  </a:schemeClr>
                </a:solidFill>
                <a:cs typeface="B Nazanin" pitchFamily="2" charset="-78"/>
              </a:rPr>
              <a:t>و </a:t>
            </a:r>
            <a:r>
              <a:rPr lang="fa-IR" sz="4800" b="1" u="none" dirty="0" smtClean="0">
                <a:solidFill>
                  <a:schemeClr val="bg1">
                    <a:lumMod val="95000"/>
                  </a:schemeClr>
                </a:solidFill>
                <a:cs typeface="B Nazanin" pitchFamily="2" charset="-78"/>
              </a:rPr>
              <a:t>ارايه شفاهي سمينار</a:t>
            </a:r>
            <a:endParaRPr lang="en-US" sz="4800" b="1" u="none" dirty="0">
              <a:solidFill>
                <a:schemeClr val="bg1">
                  <a:lumMod val="95000"/>
                </a:schemeClr>
              </a:solidFill>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1</a:t>
            </a:fld>
            <a:endParaRPr lang="en-US"/>
          </a:p>
        </p:txBody>
      </p:sp>
    </p:spTree>
    <p:extLst>
      <p:ext uri="{BB962C8B-B14F-4D97-AF65-F5344CB8AC3E}">
        <p14:creationId xmlns:p14="http://schemas.microsoft.com/office/powerpoint/2010/main" val="3029532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bwMode="auto">
          <a:xfrm>
            <a:off x="1547664" y="429981"/>
            <a:ext cx="6781800" cy="766771"/>
          </a:xfrm>
          <a:noFill/>
          <a:ln>
            <a:miter lim="800000"/>
            <a:headEnd/>
            <a:tailEnd/>
          </a:ln>
        </p:spPr>
        <p:txBody>
          <a:bodyPr vert="horz" wrap="square" lIns="91440" tIns="45720" rIns="91440" bIns="45720" numCol="1" anchor="t" anchorCtr="0" compatLnSpc="1">
            <a:prstTxWarp prst="textNoShape">
              <a:avLst/>
            </a:prstTxWarp>
            <a:normAutofit/>
          </a:bodyPr>
          <a:lstStyle/>
          <a:p>
            <a:pPr algn="r" rtl="1" eaLnBrk="1" hangingPunct="1"/>
            <a:r>
              <a:rPr lang="fa-IR" sz="3600" dirty="0" smtClean="0">
                <a:solidFill>
                  <a:srgbClr val="3366FF"/>
                </a:solidFill>
                <a:cs typeface="B Nazanin" pitchFamily="2" charset="-78"/>
              </a:rPr>
              <a:t>تعريف يک داستان</a:t>
            </a:r>
            <a:endParaRPr lang="en-US" sz="3600" dirty="0" smtClean="0">
              <a:solidFill>
                <a:srgbClr val="3366FF"/>
              </a:solidFill>
              <a:cs typeface="B Nazanin" pitchFamily="2" charset="-78"/>
            </a:endParaRPr>
          </a:p>
        </p:txBody>
      </p:sp>
      <p:sp>
        <p:nvSpPr>
          <p:cNvPr id="20484" name="Rectangle 3"/>
          <p:cNvSpPr>
            <a:spLocks noGrp="1" noChangeArrowheads="1"/>
          </p:cNvSpPr>
          <p:nvPr>
            <p:ph idx="1"/>
          </p:nvPr>
        </p:nvSpPr>
        <p:spPr bwMode="auto">
          <a:xfrm>
            <a:off x="611560" y="1268760"/>
            <a:ext cx="8136904" cy="4896544"/>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lnSpc>
                <a:spcPct val="120000"/>
              </a:lnSpc>
              <a:buNone/>
            </a:pPr>
            <a:r>
              <a:rPr lang="fa-IR" b="1" dirty="0" smtClean="0">
                <a:cs typeface="B Nazanin" pitchFamily="2" charset="-78"/>
              </a:rPr>
              <a:t>مطالب را مانند يک داستان با روند منطقي ارائه کنيد.</a:t>
            </a:r>
            <a:endParaRPr lang="en-US" b="1" dirty="0" smtClean="0">
              <a:cs typeface="B Nazanin" pitchFamily="2" charset="-78"/>
            </a:endParaRPr>
          </a:p>
          <a:p>
            <a:pPr lvl="1" algn="just" rtl="1" eaLnBrk="1" hangingPunct="1">
              <a:lnSpc>
                <a:spcPct val="120000"/>
              </a:lnSpc>
            </a:pPr>
            <a:r>
              <a:rPr lang="fa-IR" dirty="0" smtClean="0">
                <a:cs typeface="B Nazanin" pitchFamily="2" charset="-78"/>
              </a:rPr>
              <a:t>عنوان، نام افراد</a:t>
            </a:r>
            <a:endParaRPr lang="en-US" dirty="0" smtClean="0">
              <a:cs typeface="B Nazanin" pitchFamily="2" charset="-78"/>
            </a:endParaRPr>
          </a:p>
          <a:p>
            <a:pPr lvl="1" algn="just" rtl="1" eaLnBrk="1" hangingPunct="1">
              <a:lnSpc>
                <a:spcPct val="120000"/>
              </a:lnSpc>
            </a:pPr>
            <a:r>
              <a:rPr lang="fa-IR" dirty="0" smtClean="0">
                <a:cs typeface="B Nazanin" pitchFamily="2" charset="-78"/>
              </a:rPr>
              <a:t>مقدمه</a:t>
            </a:r>
            <a:endParaRPr lang="en-US" dirty="0" smtClean="0">
              <a:cs typeface="B Nazanin" pitchFamily="2" charset="-78"/>
            </a:endParaRPr>
          </a:p>
          <a:p>
            <a:pPr lvl="1" algn="just" rtl="1" eaLnBrk="1" hangingPunct="1">
              <a:lnSpc>
                <a:spcPct val="120000"/>
              </a:lnSpc>
            </a:pPr>
            <a:r>
              <a:rPr lang="fa-IR" dirty="0" smtClean="0">
                <a:cs typeface="B Nazanin" pitchFamily="2" charset="-78"/>
              </a:rPr>
              <a:t>روش</a:t>
            </a:r>
            <a:endParaRPr lang="en-US" dirty="0" smtClean="0">
              <a:cs typeface="B Nazanin" pitchFamily="2" charset="-78"/>
            </a:endParaRPr>
          </a:p>
          <a:p>
            <a:pPr lvl="1" algn="just" rtl="1" eaLnBrk="1" hangingPunct="1">
              <a:lnSpc>
                <a:spcPct val="120000"/>
              </a:lnSpc>
            </a:pPr>
            <a:r>
              <a:rPr lang="fa-IR" dirty="0" smtClean="0">
                <a:cs typeface="B Nazanin" pitchFamily="2" charset="-78"/>
              </a:rPr>
              <a:t>نتايج و تحليل آنها</a:t>
            </a:r>
            <a:endParaRPr lang="en-US" dirty="0" smtClean="0">
              <a:cs typeface="B Nazanin" pitchFamily="2" charset="-78"/>
            </a:endParaRPr>
          </a:p>
          <a:p>
            <a:pPr lvl="1" algn="just" rtl="1" eaLnBrk="1" hangingPunct="1">
              <a:lnSpc>
                <a:spcPct val="120000"/>
              </a:lnSpc>
            </a:pPr>
            <a:r>
              <a:rPr lang="fa-IR" dirty="0" smtClean="0">
                <a:cs typeface="B Nazanin" pitchFamily="2" charset="-78"/>
              </a:rPr>
              <a:t>جمع بندي و نتيجه گيري</a:t>
            </a:r>
            <a:endParaRPr lang="en-US" dirty="0" smtClean="0">
              <a:cs typeface="B Nazanin" pitchFamily="2" charset="-78"/>
            </a:endParaRPr>
          </a:p>
          <a:p>
            <a:pPr marL="0" indent="0" algn="just" rtl="1" eaLnBrk="1" hangingPunct="1">
              <a:lnSpc>
                <a:spcPct val="120000"/>
              </a:lnSpc>
              <a:buNone/>
            </a:pPr>
            <a:r>
              <a:rPr lang="fa-IR" b="1" dirty="0" smtClean="0">
                <a:cs typeface="B Nazanin" pitchFamily="2" charset="-78"/>
              </a:rPr>
              <a:t>پيوستگي مطالب را در اسلايد ها حفظ کنيد.</a:t>
            </a:r>
            <a:endParaRPr lang="en-US" b="1" dirty="0" smtClean="0">
              <a:cs typeface="B Nazanin" pitchFamily="2" charset="-78"/>
            </a:endParaRPr>
          </a:p>
          <a:p>
            <a:pPr lvl="1" algn="just" rtl="1" eaLnBrk="1" hangingPunct="1">
              <a:lnSpc>
                <a:spcPct val="120000"/>
              </a:lnSpc>
            </a:pPr>
            <a:r>
              <a:rPr lang="fa-IR" dirty="0" smtClean="0">
                <a:cs typeface="B Nazanin" pitchFamily="2" charset="-78"/>
              </a:rPr>
              <a:t>شنوندگان را در مسير داستان راهنمايي کنيد.</a:t>
            </a:r>
            <a:endParaRPr lang="en-US" dirty="0" smtClean="0">
              <a:cs typeface="B Nazanin" pitchFamily="2" charset="-78"/>
            </a:endParaRPr>
          </a:p>
          <a:p>
            <a:pPr lvl="1" algn="just" rtl="1" eaLnBrk="1" hangingPunct="1">
              <a:lnSpc>
                <a:spcPct val="120000"/>
              </a:lnSpc>
            </a:pPr>
            <a:r>
              <a:rPr lang="fa-IR" dirty="0" smtClean="0">
                <a:cs typeface="B Nazanin" pitchFamily="2" charset="-78"/>
              </a:rPr>
              <a:t>آخرين نکته هر اسلايد مي تواند معرفي اسلايد بعدي باشد.</a:t>
            </a:r>
            <a:endParaRPr lang="en-US" dirty="0" smtClean="0">
              <a:cs typeface="B Nazanin" pitchFamily="2" charset="-78"/>
            </a:endParaRPr>
          </a:p>
        </p:txBody>
      </p:sp>
      <p:pic>
        <p:nvPicPr>
          <p:cNvPr id="20486" name="Picture 7"/>
          <p:cNvPicPr>
            <a:picLocks noChangeAspect="1" noChangeArrowheads="1"/>
          </p:cNvPicPr>
          <p:nvPr/>
        </p:nvPicPr>
        <p:blipFill>
          <a:blip r:embed="rId3"/>
          <a:srcRect/>
          <a:stretch>
            <a:fillRect/>
          </a:stretch>
        </p:blipFill>
        <p:spPr bwMode="auto">
          <a:xfrm>
            <a:off x="539552" y="4437112"/>
            <a:ext cx="2314575" cy="1676400"/>
          </a:xfrm>
          <a:prstGeom prst="rect">
            <a:avLst/>
          </a:prstGeom>
          <a:noFill/>
          <a:ln w="12700">
            <a:noFill/>
            <a:miter lim="800000"/>
            <a:headEnd/>
            <a:tailEnd/>
          </a:ln>
        </p:spPr>
      </p:pic>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10</a:t>
            </a:fld>
            <a:endParaRPr lang="en-US" dirty="0"/>
          </a:p>
        </p:txBody>
      </p:sp>
    </p:spTree>
    <p:extLst>
      <p:ext uri="{BB962C8B-B14F-4D97-AF65-F5344CB8AC3E}">
        <p14:creationId xmlns:p14="http://schemas.microsoft.com/office/powerpoint/2010/main" val="340871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eaLnBrk="1" hangingPunct="1"/>
            <a:r>
              <a:rPr lang="fa-IR" sz="3600" dirty="0" smtClean="0">
                <a:solidFill>
                  <a:srgbClr val="3366FF"/>
                </a:solidFill>
                <a:cs typeface="B Nazanin" pitchFamily="2" charset="-78"/>
              </a:rPr>
              <a:t>ترتيب ارائه مطالب</a:t>
            </a:r>
            <a:endParaRPr lang="en-US" sz="3600" dirty="0" smtClean="0">
              <a:solidFill>
                <a:srgbClr val="3366FF"/>
              </a:solidFill>
              <a:cs typeface="B Nazanin" pitchFamily="2" charset="-78"/>
            </a:endParaRPr>
          </a:p>
        </p:txBody>
      </p:sp>
      <p:sp>
        <p:nvSpPr>
          <p:cNvPr id="17411" name="Content Placeholder 2"/>
          <p:cNvSpPr>
            <a:spLocks noGrp="1"/>
          </p:cNvSpPr>
          <p:nvPr>
            <p:ph idx="1"/>
          </p:nvPr>
        </p:nvSpPr>
        <p:spPr>
          <a:xfrm>
            <a:off x="827584" y="1484784"/>
            <a:ext cx="7467600" cy="4873625"/>
          </a:xfrm>
        </p:spPr>
        <p:txBody>
          <a:bodyPr>
            <a:normAutofit fontScale="92500" lnSpcReduction="10000"/>
          </a:bodyPr>
          <a:lstStyle/>
          <a:p>
            <a:pPr marL="273050" indent="-273050" algn="just" rtl="1" eaLnBrk="1" hangingPunct="1">
              <a:lnSpc>
                <a:spcPct val="150000"/>
              </a:lnSpc>
              <a:buFont typeface="Wingdings" pitchFamily="2" charset="2"/>
              <a:buChar char=""/>
              <a:defRPr/>
            </a:pPr>
            <a:r>
              <a:rPr lang="fa-IR" sz="2600" b="0" kern="1200" dirty="0" smtClean="0">
                <a:solidFill>
                  <a:srgbClr val="000000"/>
                </a:solidFill>
                <a:latin typeface="Arial" pitchFamily="34" charset="0"/>
                <a:ea typeface="Times New Roman" pitchFamily="18" charset="0"/>
                <a:cs typeface="B Nazanin" pitchFamily="2" charset="-78"/>
              </a:rPr>
              <a:t>مطالب ارائه شده بايد به طور منطقي با يکديگر مربوط باشند.</a:t>
            </a:r>
          </a:p>
          <a:p>
            <a:pPr marL="273050" indent="-273050" algn="just" rtl="1" eaLnBrk="1" hangingPunct="1">
              <a:lnSpc>
                <a:spcPct val="150000"/>
              </a:lnSpc>
              <a:buFont typeface="Wingdings" pitchFamily="2" charset="2"/>
              <a:buChar char=""/>
              <a:defRPr/>
            </a:pPr>
            <a:r>
              <a:rPr lang="fa-IR" sz="2600" b="0" kern="1200" dirty="0" smtClean="0">
                <a:solidFill>
                  <a:srgbClr val="000000"/>
                </a:solidFill>
                <a:latin typeface="Arial" pitchFamily="34" charset="0"/>
                <a:ea typeface="Times New Roman" pitchFamily="18" charset="0"/>
                <a:cs typeface="B Nazanin" pitchFamily="2" charset="-78"/>
              </a:rPr>
              <a:t>مطالبي که پشت سر هم مي آيند بايستي به ترتيب عددي ارائه شوند. اگر ترتيب مهم نيست مي توان از نقطه، دايره مربع و غيره استفاده نمود.</a:t>
            </a:r>
          </a:p>
          <a:p>
            <a:pPr marL="273050" indent="-273050" algn="just" rtl="1" eaLnBrk="1" hangingPunct="1">
              <a:lnSpc>
                <a:spcPct val="150000"/>
              </a:lnSpc>
              <a:buFont typeface="Wingdings" pitchFamily="2" charset="2"/>
              <a:buChar char=""/>
              <a:defRPr/>
            </a:pPr>
            <a:r>
              <a:rPr lang="fa-IR" sz="2600" b="0" kern="1200" dirty="0" smtClean="0">
                <a:solidFill>
                  <a:srgbClr val="000000"/>
                </a:solidFill>
                <a:latin typeface="Arial" pitchFamily="34" charset="0"/>
                <a:ea typeface="Times New Roman" pitchFamily="18" charset="0"/>
                <a:cs typeface="B Nazanin" pitchFamily="2" charset="-78"/>
              </a:rPr>
              <a:t>به عنوان مثال </a:t>
            </a:r>
          </a:p>
          <a:p>
            <a:pPr marL="639763" lvl="1" indent="-273050" algn="just" rtl="1" eaLnBrk="1" hangingPunct="1">
              <a:lnSpc>
                <a:spcPct val="150000"/>
              </a:lnSpc>
              <a:buFont typeface="Wingdings 2" pitchFamily="18" charset="2"/>
              <a:buNone/>
              <a:defRPr/>
            </a:pPr>
            <a:r>
              <a:rPr lang="fa-IR" sz="2600" b="0" kern="1200" dirty="0" smtClean="0">
                <a:solidFill>
                  <a:srgbClr val="000000"/>
                </a:solidFill>
                <a:latin typeface="Arial" pitchFamily="34" charset="0"/>
                <a:ea typeface="Times New Roman" pitchFamily="18" charset="0"/>
                <a:cs typeface="B Nazanin" pitchFamily="2" charset="-78"/>
              </a:rPr>
              <a:t>چگونه فيلي را در يخچال قرار دهيم؟</a:t>
            </a:r>
          </a:p>
          <a:p>
            <a:pPr marL="639763" lvl="1" indent="-273050" algn="just" rtl="1" eaLnBrk="1" hangingPunct="1">
              <a:lnSpc>
                <a:spcPct val="150000"/>
              </a:lnSpc>
              <a:buFontTx/>
              <a:buAutoNum type="arabicPeriod"/>
              <a:defRPr/>
            </a:pPr>
            <a:r>
              <a:rPr lang="fa-IR" sz="2600" b="0" kern="1200" dirty="0" smtClean="0">
                <a:solidFill>
                  <a:srgbClr val="000000"/>
                </a:solidFill>
                <a:latin typeface="Arial" pitchFamily="34" charset="0"/>
                <a:ea typeface="Times New Roman" pitchFamily="18" charset="0"/>
                <a:cs typeface="B Nazanin" pitchFamily="2" charset="-78"/>
              </a:rPr>
              <a:t>در يخچال را باز کنيد.</a:t>
            </a:r>
          </a:p>
          <a:p>
            <a:pPr marL="639763" lvl="1" indent="-273050" algn="just" rtl="1" eaLnBrk="1" hangingPunct="1">
              <a:lnSpc>
                <a:spcPct val="150000"/>
              </a:lnSpc>
              <a:buFontTx/>
              <a:buAutoNum type="arabicPeriod"/>
              <a:defRPr/>
            </a:pPr>
            <a:r>
              <a:rPr lang="fa-IR" sz="2600" b="0" kern="1200" dirty="0" smtClean="0">
                <a:solidFill>
                  <a:srgbClr val="000000"/>
                </a:solidFill>
                <a:latin typeface="Arial" pitchFamily="34" charset="0"/>
                <a:ea typeface="Times New Roman" pitchFamily="18" charset="0"/>
                <a:cs typeface="B Nazanin" pitchFamily="2" charset="-78"/>
              </a:rPr>
              <a:t>فيل را در يخچال قرار دهيد.</a:t>
            </a:r>
          </a:p>
          <a:p>
            <a:pPr marL="639763" lvl="1" indent="-273050" algn="just" rtl="1" eaLnBrk="1" hangingPunct="1">
              <a:lnSpc>
                <a:spcPct val="150000"/>
              </a:lnSpc>
              <a:buFontTx/>
              <a:buAutoNum type="arabicPeriod"/>
              <a:defRPr/>
            </a:pPr>
            <a:r>
              <a:rPr lang="fa-IR" sz="2600" b="0" kern="1200" dirty="0" smtClean="0">
                <a:solidFill>
                  <a:srgbClr val="000000"/>
                </a:solidFill>
                <a:latin typeface="Arial" pitchFamily="34" charset="0"/>
                <a:ea typeface="Times New Roman" pitchFamily="18" charset="0"/>
                <a:cs typeface="B Nazanin" pitchFamily="2" charset="-78"/>
              </a:rPr>
              <a:t>در يخچال را ببنديد.</a:t>
            </a:r>
          </a:p>
        </p:txBody>
      </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11</a:t>
            </a:fld>
            <a:endParaRPr lang="en-US" dirty="0"/>
          </a:p>
        </p:txBody>
      </p:sp>
    </p:spTree>
    <p:extLst>
      <p:ext uri="{BB962C8B-B14F-4D97-AF65-F5344CB8AC3E}">
        <p14:creationId xmlns:p14="http://schemas.microsoft.com/office/powerpoint/2010/main" val="1266725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1476375" y="476250"/>
            <a:ext cx="6840041" cy="792510"/>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b="0" dirty="0" smtClean="0">
                <a:solidFill>
                  <a:srgbClr val="3366FF"/>
                </a:solidFill>
                <a:latin typeface="+mn-lt"/>
                <a:cs typeface="B Nazanin" pitchFamily="2" charset="-78"/>
              </a:rPr>
              <a:t>عنوان(</a:t>
            </a:r>
            <a:r>
              <a:rPr lang="en-US" sz="3600" b="0" dirty="0" smtClean="0">
                <a:solidFill>
                  <a:srgbClr val="3366FF"/>
                </a:solidFill>
                <a:latin typeface="+mn-lt"/>
                <a:cs typeface="B Nazanin" pitchFamily="2" charset="-78"/>
              </a:rPr>
              <a:t>Title</a:t>
            </a:r>
            <a:r>
              <a:rPr lang="fa-IR" sz="3600" b="0" dirty="0" smtClean="0">
                <a:solidFill>
                  <a:srgbClr val="3366FF"/>
                </a:solidFill>
                <a:latin typeface="+mn-lt"/>
                <a:cs typeface="B Nazanin" pitchFamily="2" charset="-78"/>
              </a:rPr>
              <a:t>)</a:t>
            </a:r>
            <a:endParaRPr lang="en-US" sz="3600" b="0" dirty="0" smtClean="0">
              <a:solidFill>
                <a:srgbClr val="3366FF"/>
              </a:solidFill>
              <a:latin typeface="+mn-lt"/>
              <a:cs typeface="B Nazanin" pitchFamily="2" charset="-78"/>
            </a:endParaRPr>
          </a:p>
        </p:txBody>
      </p:sp>
      <p:sp>
        <p:nvSpPr>
          <p:cNvPr id="23555" name="Content Placeholder 2"/>
          <p:cNvSpPr>
            <a:spLocks noGrp="1"/>
          </p:cNvSpPr>
          <p:nvPr>
            <p:ph idx="1"/>
          </p:nvPr>
        </p:nvSpPr>
        <p:spPr bwMode="auto">
          <a:xfrm>
            <a:off x="457200" y="1600201"/>
            <a:ext cx="7931224" cy="4421088"/>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buNone/>
            </a:pPr>
            <a:r>
              <a:rPr lang="fa-IR" sz="2800" dirty="0" smtClean="0">
                <a:solidFill>
                  <a:schemeClr val="tx1"/>
                </a:solidFill>
                <a:cs typeface="B Nazanin" pitchFamily="2" charset="-78"/>
              </a:rPr>
              <a:t>عنوان سمينار بايد متناسب با محتوي آن باشد.</a:t>
            </a:r>
          </a:p>
          <a:p>
            <a:pPr marL="0" indent="0" algn="just" rtl="1" eaLnBrk="1" hangingPunct="1">
              <a:buNone/>
            </a:pPr>
            <a:endParaRPr lang="fa-IR" sz="2800" dirty="0" smtClean="0">
              <a:solidFill>
                <a:schemeClr val="tx1"/>
              </a:solidFill>
              <a:cs typeface="B Nazanin" pitchFamily="2" charset="-78"/>
            </a:endParaRPr>
          </a:p>
          <a:p>
            <a:pPr marL="0" indent="0" algn="just" rtl="1" eaLnBrk="1" hangingPunct="1">
              <a:buNone/>
            </a:pPr>
            <a:r>
              <a:rPr lang="fa-IR" sz="2800" dirty="0" smtClean="0">
                <a:solidFill>
                  <a:schemeClr val="tx1"/>
                </a:solidFill>
                <a:cs typeface="B Nazanin" pitchFamily="2" charset="-78"/>
              </a:rPr>
              <a:t>در عنوان نام ارائه کننده و موسسه مربوطه ذکر شود.</a:t>
            </a:r>
          </a:p>
          <a:p>
            <a:pPr marL="0" indent="0" algn="just" rtl="1" eaLnBrk="1" hangingPunct="1">
              <a:buNone/>
            </a:pPr>
            <a:endParaRPr lang="fa-IR" sz="2800" dirty="0" smtClean="0">
              <a:solidFill>
                <a:schemeClr val="tx1"/>
              </a:solidFill>
              <a:cs typeface="B Nazanin" pitchFamily="2" charset="-78"/>
            </a:endParaRPr>
          </a:p>
          <a:p>
            <a:pPr marL="0" indent="0" algn="just" rtl="1" eaLnBrk="1" hangingPunct="1">
              <a:buNone/>
            </a:pPr>
            <a:r>
              <a:rPr lang="fa-IR" sz="2800" dirty="0" smtClean="0">
                <a:solidFill>
                  <a:schemeClr val="tx1"/>
                </a:solidFill>
                <a:cs typeface="B Nazanin" pitchFamily="2" charset="-78"/>
              </a:rPr>
              <a:t>فهرست مطالب بعد از عنوان سمينار قرار مي گيرد.</a:t>
            </a:r>
          </a:p>
          <a:p>
            <a:pPr marL="0" indent="0" algn="just" rtl="1" eaLnBrk="1" hangingPunct="1">
              <a:buNone/>
            </a:pPr>
            <a:endParaRPr lang="fa-IR" sz="2800" dirty="0" smtClean="0">
              <a:solidFill>
                <a:schemeClr val="tx1"/>
              </a:solidFill>
              <a:cs typeface="B Nazanin" pitchFamily="2" charset="-78"/>
            </a:endParaRPr>
          </a:p>
          <a:p>
            <a:pPr marL="0" indent="0" algn="just" rtl="1" eaLnBrk="1" hangingPunct="1">
              <a:buNone/>
            </a:pPr>
            <a:r>
              <a:rPr lang="fa-IR" sz="2800" dirty="0" smtClean="0">
                <a:solidFill>
                  <a:schemeClr val="tx1"/>
                </a:solidFill>
                <a:cs typeface="B Nazanin" pitchFamily="2" charset="-78"/>
              </a:rPr>
              <a:t>هر اسلايد داراي تيتري مخصوص به خود است که با محتوي آن اسلايد متناسب است.</a:t>
            </a:r>
            <a:endParaRPr lang="en-US" sz="2800" dirty="0" smtClean="0">
              <a:solidFill>
                <a:schemeClr val="tx1"/>
              </a:solidFill>
              <a:cs typeface="B Nazanin" pitchFamily="2" charset="-78"/>
            </a:endParaRPr>
          </a:p>
        </p:txBody>
      </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12</a:t>
            </a:fld>
            <a:endParaRPr lang="en-US" dirty="0"/>
          </a:p>
        </p:txBody>
      </p:sp>
    </p:spTree>
    <p:extLst>
      <p:ext uri="{BB962C8B-B14F-4D97-AF65-F5344CB8AC3E}">
        <p14:creationId xmlns:p14="http://schemas.microsoft.com/office/powerpoint/2010/main" val="35138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9"/>
          <p:cNvGrpSpPr>
            <a:grpSpLocks/>
          </p:cNvGrpSpPr>
          <p:nvPr/>
        </p:nvGrpSpPr>
        <p:grpSpPr bwMode="auto">
          <a:xfrm rot="10800000">
            <a:off x="5868144" y="1543100"/>
            <a:ext cx="4430712" cy="4430713"/>
            <a:chOff x="-576" y="1104"/>
            <a:chExt cx="2791" cy="2791"/>
          </a:xfrm>
        </p:grpSpPr>
        <p:sp>
          <p:nvSpPr>
            <p:cNvPr id="24596" name="AutoShape 5"/>
            <p:cNvSpPr>
              <a:spLocks noChangeArrowheads="1"/>
            </p:cNvSpPr>
            <p:nvPr/>
          </p:nvSpPr>
          <p:spPr bwMode="gray">
            <a:xfrm rot="5400000">
              <a:off x="-576" y="1104"/>
              <a:ext cx="2791" cy="27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02 w 21600"/>
                <a:gd name="T13" fmla="*/ 0 h 21600"/>
                <a:gd name="T14" fmla="*/ 21198 w 21600"/>
                <a:gd name="T15" fmla="*/ 13629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rgbClr val="FFFFFF"/>
                </a:gs>
                <a:gs pos="7001">
                  <a:srgbClr val="E6E6E6"/>
                </a:gs>
                <a:gs pos="32001">
                  <a:srgbClr val="7D8496"/>
                </a:gs>
                <a:gs pos="47000">
                  <a:srgbClr val="E6E6E6"/>
                </a:gs>
                <a:gs pos="85001">
                  <a:srgbClr val="7D8496"/>
                </a:gs>
                <a:gs pos="100000">
                  <a:srgbClr val="E6E6E6"/>
                </a:gs>
              </a:gsLst>
              <a:lin ang="2700000"/>
            </a:gradFill>
            <a:ln w="9525" algn="ctr">
              <a:noFill/>
              <a:miter lim="800000"/>
              <a:headEnd/>
              <a:tailEnd/>
            </a:ln>
          </p:spPr>
          <p:txBody>
            <a:bodyPr wrap="none" anchor="ctr"/>
            <a:lstStyle/>
            <a:p>
              <a:endParaRPr lang="fa-IR"/>
            </a:p>
          </p:txBody>
        </p:sp>
        <p:sp>
          <p:nvSpPr>
            <p:cNvPr id="6" name="AutoShape 13"/>
            <p:cNvSpPr>
              <a:spLocks noChangeArrowheads="1"/>
            </p:cNvSpPr>
            <p:nvPr/>
          </p:nvSpPr>
          <p:spPr bwMode="ltGray">
            <a:xfrm rot="5400000">
              <a:off x="-425" y="1302"/>
              <a:ext cx="2374" cy="2373"/>
            </a:xfrm>
            <a:custGeom>
              <a:avLst/>
              <a:gdLst>
                <a:gd name="G0" fmla="+- 744 0 0"/>
                <a:gd name="G1" fmla="+- 11756105 0 0"/>
                <a:gd name="G2" fmla="+- 0 0 11756105"/>
                <a:gd name="T0" fmla="*/ 0 256 1"/>
                <a:gd name="T1" fmla="*/ 180 256 1"/>
                <a:gd name="G3" fmla="+- 11756105 T0 T1"/>
                <a:gd name="T2" fmla="*/ 0 256 1"/>
                <a:gd name="T3" fmla="*/ 90 256 1"/>
                <a:gd name="G4" fmla="+- 11756105 T2 T3"/>
                <a:gd name="G5" fmla="*/ G4 2 1"/>
                <a:gd name="T4" fmla="*/ 90 256 1"/>
                <a:gd name="T5" fmla="*/ 0 256 1"/>
                <a:gd name="G6" fmla="+- 11756105 T4 T5"/>
                <a:gd name="G7" fmla="*/ G6 2 1"/>
                <a:gd name="G8" fmla="abs 11756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4"/>
                <a:gd name="G18" fmla="*/ 744 1 2"/>
                <a:gd name="G19" fmla="+- G18 5400 0"/>
                <a:gd name="G20" fmla="cos G19 11756105"/>
                <a:gd name="G21" fmla="sin G19 11756105"/>
                <a:gd name="G22" fmla="+- G20 10800 0"/>
                <a:gd name="G23" fmla="+- G21 10800 0"/>
                <a:gd name="G24" fmla="+- 10800 0 G20"/>
                <a:gd name="G25" fmla="+- 744 10800 0"/>
                <a:gd name="G26" fmla="?: G9 G17 G25"/>
                <a:gd name="G27" fmla="?: G9 0 21600"/>
                <a:gd name="G28" fmla="cos 10800 11756105"/>
                <a:gd name="G29" fmla="sin 10800 11756105"/>
                <a:gd name="G30" fmla="sin 744 11756105"/>
                <a:gd name="G31" fmla="+- G28 10800 0"/>
                <a:gd name="G32" fmla="+- G29 10800 0"/>
                <a:gd name="G33" fmla="+- G30 10800 0"/>
                <a:gd name="G34" fmla="?: G4 0 G31"/>
                <a:gd name="G35" fmla="?: 11756105 G34 0"/>
                <a:gd name="G36" fmla="?: G6 G35 G31"/>
                <a:gd name="G37" fmla="+- 21600 0 G36"/>
                <a:gd name="G38" fmla="?: G4 0 G33"/>
                <a:gd name="G39" fmla="?: 11756105 G38 G32"/>
                <a:gd name="G40" fmla="?: G6 G39 0"/>
                <a:gd name="G41" fmla="?: G4 G32 21600"/>
                <a:gd name="G42" fmla="?: G6 G41 G33"/>
                <a:gd name="T12" fmla="*/ 10800 w 21600"/>
                <a:gd name="T13" fmla="*/ 0 h 21600"/>
                <a:gd name="T14" fmla="*/ 5028 w 21600"/>
                <a:gd name="T15" fmla="*/ 10862 h 21600"/>
                <a:gd name="T16" fmla="*/ 10800 w 21600"/>
                <a:gd name="T17" fmla="*/ 10056 h 21600"/>
                <a:gd name="T18" fmla="*/ 16572 w 21600"/>
                <a:gd name="T19" fmla="*/ 1086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close/>
                </a:path>
              </a:pathLst>
            </a:custGeom>
            <a:gradFill flip="none" rotWithShape="1">
              <a:gsLst>
                <a:gs pos="0">
                  <a:schemeClr val="tx1">
                    <a:lumMod val="75000"/>
                    <a:lumOff val="25000"/>
                    <a:shade val="30000"/>
                    <a:satMod val="115000"/>
                    <a:alpha val="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9525" algn="ctr">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graphicFrame>
        <p:nvGraphicFramePr>
          <p:cNvPr id="17" name="Diagram 16"/>
          <p:cNvGraphicFramePr/>
          <p:nvPr>
            <p:extLst>
              <p:ext uri="{D42A27DB-BD31-4B8C-83A1-F6EECF244321}">
                <p14:modId xmlns:p14="http://schemas.microsoft.com/office/powerpoint/2010/main" val="3093063830"/>
              </p:ext>
            </p:extLst>
          </p:nvPr>
        </p:nvGraphicFramePr>
        <p:xfrm>
          <a:off x="1948607" y="1276400"/>
          <a:ext cx="6515100" cy="62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extLst>
              <p:ext uri="{D42A27DB-BD31-4B8C-83A1-F6EECF244321}">
                <p14:modId xmlns:p14="http://schemas.microsoft.com/office/powerpoint/2010/main" val="4236512920"/>
              </p:ext>
            </p:extLst>
          </p:nvPr>
        </p:nvGraphicFramePr>
        <p:xfrm>
          <a:off x="1072307" y="2000300"/>
          <a:ext cx="6515100" cy="6223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p:cNvGraphicFramePr/>
          <p:nvPr>
            <p:extLst>
              <p:ext uri="{D42A27DB-BD31-4B8C-83A1-F6EECF244321}">
                <p14:modId xmlns:p14="http://schemas.microsoft.com/office/powerpoint/2010/main" val="936337635"/>
              </p:ext>
            </p:extLst>
          </p:nvPr>
        </p:nvGraphicFramePr>
        <p:xfrm>
          <a:off x="767507" y="2717851"/>
          <a:ext cx="6515100" cy="6223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Diagram 19"/>
          <p:cNvGraphicFramePr/>
          <p:nvPr>
            <p:extLst>
              <p:ext uri="{D42A27DB-BD31-4B8C-83A1-F6EECF244321}">
                <p14:modId xmlns:p14="http://schemas.microsoft.com/office/powerpoint/2010/main" val="3716003649"/>
              </p:ext>
            </p:extLst>
          </p:nvPr>
        </p:nvGraphicFramePr>
        <p:xfrm>
          <a:off x="577007" y="3448100"/>
          <a:ext cx="6515100" cy="6223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1" name="Diagram 20"/>
          <p:cNvGraphicFramePr/>
          <p:nvPr>
            <p:extLst>
              <p:ext uri="{D42A27DB-BD31-4B8C-83A1-F6EECF244321}">
                <p14:modId xmlns:p14="http://schemas.microsoft.com/office/powerpoint/2010/main" val="2647742431"/>
              </p:ext>
            </p:extLst>
          </p:nvPr>
        </p:nvGraphicFramePr>
        <p:xfrm>
          <a:off x="653207" y="4172000"/>
          <a:ext cx="6515100" cy="6223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2" name="Diagram 21"/>
          <p:cNvGraphicFramePr/>
          <p:nvPr>
            <p:extLst>
              <p:ext uri="{D42A27DB-BD31-4B8C-83A1-F6EECF244321}">
                <p14:modId xmlns:p14="http://schemas.microsoft.com/office/powerpoint/2010/main" val="859825968"/>
              </p:ext>
            </p:extLst>
          </p:nvPr>
        </p:nvGraphicFramePr>
        <p:xfrm>
          <a:off x="1072307" y="4857800"/>
          <a:ext cx="6515100" cy="6223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3" name="Diagram 22"/>
          <p:cNvGraphicFramePr/>
          <p:nvPr>
            <p:extLst>
              <p:ext uri="{D42A27DB-BD31-4B8C-83A1-F6EECF244321}">
                <p14:modId xmlns:p14="http://schemas.microsoft.com/office/powerpoint/2010/main" val="3880126810"/>
              </p:ext>
            </p:extLst>
          </p:nvPr>
        </p:nvGraphicFramePr>
        <p:xfrm>
          <a:off x="2024807" y="5543600"/>
          <a:ext cx="6515100" cy="62230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4" name="TextBox 23"/>
          <p:cNvSpPr txBox="1"/>
          <p:nvPr/>
        </p:nvSpPr>
        <p:spPr>
          <a:xfrm>
            <a:off x="6100022" y="3296494"/>
            <a:ext cx="1982684" cy="923925"/>
          </a:xfrm>
          <a:prstGeom prst="rect">
            <a:avLst/>
          </a:prstGeom>
          <a:noFill/>
        </p:spPr>
        <p:txBody>
          <a:bodyPr>
            <a:spAutoFit/>
          </a:bodyPr>
          <a:lstStyle/>
          <a:p>
            <a:pPr algn="r" rtl="1" fontAlgn="auto">
              <a:spcBef>
                <a:spcPts val="0"/>
              </a:spcBef>
              <a:spcAft>
                <a:spcPts val="0"/>
              </a:spcAft>
              <a:defRPr/>
            </a:pPr>
            <a:r>
              <a:rPr lang="fa-IR"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B Nazanin" pitchFamily="2" charset="-78"/>
              </a:rPr>
              <a:t>عناوين</a:t>
            </a:r>
            <a:endParaRPr lang="en-US" sz="5400" dirty="0">
              <a:solidFill>
                <a:schemeClr val="bg1"/>
              </a:solidFill>
              <a:effectLst>
                <a:glow rad="63500">
                  <a:schemeClr val="accent1">
                    <a:lumMod val="60000"/>
                    <a:lumOff val="40000"/>
                    <a:alpha val="40000"/>
                  </a:schemeClr>
                </a:glow>
                <a:reflection blurRad="6350" stA="55000" endA="50" endPos="85000" dist="60007" dir="5400000" sy="-100000" algn="bl" rotWithShape="0"/>
              </a:effectLst>
              <a:latin typeface="+mn-lt"/>
              <a:cs typeface="B Nazanin" pitchFamily="2" charset="-78"/>
            </a:endParaRPr>
          </a:p>
        </p:txBody>
      </p:sp>
      <p:sp>
        <p:nvSpPr>
          <p:cNvPr id="25" name="TextBox 24"/>
          <p:cNvSpPr txBox="1">
            <a:spLocks noChangeArrowheads="1"/>
          </p:cNvSpPr>
          <p:nvPr/>
        </p:nvSpPr>
        <p:spPr bwMode="auto">
          <a:xfrm>
            <a:off x="3059832" y="1383159"/>
            <a:ext cx="3733800" cy="461665"/>
          </a:xfrm>
          <a:prstGeom prst="rect">
            <a:avLst/>
          </a:prstGeom>
          <a:noFill/>
          <a:ln w="9525">
            <a:noFill/>
            <a:miter lim="800000"/>
            <a:headEnd/>
            <a:tailEnd/>
          </a:ln>
        </p:spPr>
        <p:txBody>
          <a:bodyPr>
            <a:spAutoFit/>
          </a:bodyPr>
          <a:lstStyle/>
          <a:p>
            <a:pPr algn="r" rtl="1"/>
            <a:r>
              <a:rPr lang="fa-IR" sz="2400" b="1" dirty="0">
                <a:solidFill>
                  <a:schemeClr val="bg1"/>
                </a:solidFill>
                <a:latin typeface="Century Schoolbook" pitchFamily="18" charset="0"/>
                <a:cs typeface="B Nazanin" pitchFamily="2" charset="-78"/>
              </a:rPr>
              <a:t>مقدمه و </a:t>
            </a:r>
            <a:r>
              <a:rPr lang="fa-IR" sz="2400" b="1" dirty="0" smtClean="0">
                <a:solidFill>
                  <a:schemeClr val="bg1"/>
                </a:solidFill>
                <a:latin typeface="Century Schoolbook" pitchFamily="18" charset="0"/>
                <a:cs typeface="B Nazanin" pitchFamily="2" charset="-78"/>
              </a:rPr>
              <a:t>توضيح بعضي مفاهيم</a:t>
            </a:r>
            <a:endParaRPr lang="fa-IR" sz="2400" b="1" dirty="0">
              <a:solidFill>
                <a:schemeClr val="bg1"/>
              </a:solidFill>
              <a:latin typeface="Century Schoolbook" pitchFamily="18" charset="0"/>
              <a:cs typeface="B Nazanin" pitchFamily="2" charset="-78"/>
            </a:endParaRPr>
          </a:p>
        </p:txBody>
      </p:sp>
      <p:sp>
        <p:nvSpPr>
          <p:cNvPr id="26" name="TextBox 25"/>
          <p:cNvSpPr txBox="1">
            <a:spLocks noChangeArrowheads="1"/>
          </p:cNvSpPr>
          <p:nvPr/>
        </p:nvSpPr>
        <p:spPr bwMode="auto">
          <a:xfrm>
            <a:off x="1691680" y="2076500"/>
            <a:ext cx="4305300" cy="461665"/>
          </a:xfrm>
          <a:prstGeom prst="rect">
            <a:avLst/>
          </a:prstGeom>
          <a:noFill/>
          <a:ln w="9525">
            <a:noFill/>
            <a:miter lim="800000"/>
            <a:headEnd/>
            <a:tailEnd/>
          </a:ln>
        </p:spPr>
        <p:txBody>
          <a:bodyPr>
            <a:spAutoFit/>
          </a:bodyPr>
          <a:lstStyle/>
          <a:p>
            <a:pPr algn="r" rtl="1"/>
            <a:r>
              <a:rPr lang="fa-IR" sz="2400" b="1" dirty="0" smtClean="0">
                <a:solidFill>
                  <a:schemeClr val="bg1"/>
                </a:solidFill>
                <a:latin typeface="Century Schoolbook" pitchFamily="18" charset="0"/>
                <a:cs typeface="B Nazanin" pitchFamily="2" charset="-78"/>
              </a:rPr>
              <a:t>کاربردها/ کار</a:t>
            </a:r>
            <a:endParaRPr lang="en-US" sz="2400" b="1" dirty="0">
              <a:solidFill>
                <a:schemeClr val="bg1"/>
              </a:solidFill>
              <a:latin typeface="Century Schoolbook" pitchFamily="18" charset="0"/>
              <a:cs typeface="B Nazanin" pitchFamily="2" charset="-78"/>
            </a:endParaRPr>
          </a:p>
        </p:txBody>
      </p:sp>
      <p:sp>
        <p:nvSpPr>
          <p:cNvPr id="27" name="TextBox 26"/>
          <p:cNvSpPr txBox="1">
            <a:spLocks noChangeArrowheads="1"/>
          </p:cNvSpPr>
          <p:nvPr/>
        </p:nvSpPr>
        <p:spPr bwMode="auto">
          <a:xfrm>
            <a:off x="1331640" y="2780928"/>
            <a:ext cx="4343400" cy="461665"/>
          </a:xfrm>
          <a:prstGeom prst="rect">
            <a:avLst/>
          </a:prstGeom>
          <a:noFill/>
          <a:ln w="9525">
            <a:noFill/>
            <a:miter lim="800000"/>
            <a:headEnd/>
            <a:tailEnd/>
          </a:ln>
        </p:spPr>
        <p:txBody>
          <a:bodyPr>
            <a:spAutoFit/>
          </a:bodyPr>
          <a:lstStyle/>
          <a:p>
            <a:pPr algn="r" rtl="1"/>
            <a:r>
              <a:rPr lang="fa-IR" sz="2400" b="1" dirty="0" smtClean="0">
                <a:solidFill>
                  <a:schemeClr val="bg1"/>
                </a:solidFill>
                <a:latin typeface="Century Schoolbook" pitchFamily="18" charset="0"/>
                <a:cs typeface="B Nazanin" pitchFamily="2" charset="-78"/>
              </a:rPr>
              <a:t>مروري </a:t>
            </a:r>
            <a:r>
              <a:rPr lang="fa-IR" sz="2400" b="1" dirty="0">
                <a:solidFill>
                  <a:schemeClr val="bg1"/>
                </a:solidFill>
                <a:latin typeface="Century Schoolbook" pitchFamily="18" charset="0"/>
                <a:cs typeface="B Nazanin" pitchFamily="2" charset="-78"/>
              </a:rPr>
              <a:t>بر </a:t>
            </a:r>
            <a:r>
              <a:rPr lang="fa-IR" sz="2400" b="1" dirty="0" smtClean="0">
                <a:solidFill>
                  <a:schemeClr val="bg1"/>
                </a:solidFill>
                <a:latin typeface="Century Schoolbook" pitchFamily="18" charset="0"/>
                <a:cs typeface="B Nazanin" pitchFamily="2" charset="-78"/>
              </a:rPr>
              <a:t>کارهاي </a:t>
            </a:r>
            <a:r>
              <a:rPr lang="fa-IR" sz="2400" b="1" dirty="0">
                <a:solidFill>
                  <a:schemeClr val="bg1"/>
                </a:solidFill>
                <a:latin typeface="Century Schoolbook" pitchFamily="18" charset="0"/>
                <a:cs typeface="B Nazanin" pitchFamily="2" charset="-78"/>
              </a:rPr>
              <a:t>انجام </a:t>
            </a:r>
            <a:r>
              <a:rPr lang="fa-IR" sz="2400" b="1" dirty="0" smtClean="0">
                <a:solidFill>
                  <a:schemeClr val="bg1"/>
                </a:solidFill>
                <a:latin typeface="Century Schoolbook" pitchFamily="18" charset="0"/>
                <a:cs typeface="B Nazanin" pitchFamily="2" charset="-78"/>
              </a:rPr>
              <a:t>شده</a:t>
            </a:r>
            <a:endParaRPr lang="en-US" sz="2400" b="1" dirty="0">
              <a:solidFill>
                <a:schemeClr val="bg1"/>
              </a:solidFill>
              <a:latin typeface="Century Schoolbook" pitchFamily="18" charset="0"/>
              <a:cs typeface="B Nazanin" pitchFamily="2" charset="-78"/>
            </a:endParaRPr>
          </a:p>
        </p:txBody>
      </p:sp>
      <p:sp>
        <p:nvSpPr>
          <p:cNvPr id="28" name="TextBox 27"/>
          <p:cNvSpPr txBox="1">
            <a:spLocks noChangeArrowheads="1"/>
          </p:cNvSpPr>
          <p:nvPr/>
        </p:nvSpPr>
        <p:spPr bwMode="auto">
          <a:xfrm>
            <a:off x="2123728" y="3615407"/>
            <a:ext cx="3352800" cy="461665"/>
          </a:xfrm>
          <a:prstGeom prst="rect">
            <a:avLst/>
          </a:prstGeom>
          <a:noFill/>
          <a:ln w="9525">
            <a:noFill/>
            <a:miter lim="800000"/>
            <a:headEnd/>
            <a:tailEnd/>
          </a:ln>
        </p:spPr>
        <p:txBody>
          <a:bodyPr>
            <a:spAutoFit/>
          </a:bodyPr>
          <a:lstStyle/>
          <a:p>
            <a:pPr algn="r" rtl="1"/>
            <a:r>
              <a:rPr lang="fa-IR" sz="2400" b="1" dirty="0" smtClean="0">
                <a:solidFill>
                  <a:schemeClr val="bg1"/>
                </a:solidFill>
                <a:latin typeface="Century Schoolbook" pitchFamily="18" charset="0"/>
                <a:cs typeface="B Nazanin" pitchFamily="2" charset="-78"/>
              </a:rPr>
              <a:t>هدف</a:t>
            </a:r>
            <a:endParaRPr lang="fa-IR" sz="2400" b="1" dirty="0">
              <a:solidFill>
                <a:schemeClr val="bg1"/>
              </a:solidFill>
              <a:latin typeface="Century Schoolbook" pitchFamily="18" charset="0"/>
              <a:cs typeface="B Nazanin" pitchFamily="2" charset="-78"/>
            </a:endParaRPr>
          </a:p>
        </p:txBody>
      </p:sp>
      <p:sp>
        <p:nvSpPr>
          <p:cNvPr id="29" name="TextBox 28"/>
          <p:cNvSpPr txBox="1">
            <a:spLocks noChangeArrowheads="1"/>
          </p:cNvSpPr>
          <p:nvPr/>
        </p:nvSpPr>
        <p:spPr bwMode="auto">
          <a:xfrm>
            <a:off x="424606" y="4248200"/>
            <a:ext cx="5181600" cy="461665"/>
          </a:xfrm>
          <a:prstGeom prst="rect">
            <a:avLst/>
          </a:prstGeom>
          <a:noFill/>
          <a:ln w="9525">
            <a:noFill/>
            <a:miter lim="800000"/>
            <a:headEnd/>
            <a:tailEnd/>
          </a:ln>
        </p:spPr>
        <p:txBody>
          <a:bodyPr>
            <a:spAutoFit/>
          </a:bodyPr>
          <a:lstStyle/>
          <a:p>
            <a:pPr algn="r" rtl="1"/>
            <a:r>
              <a:rPr lang="fa-IR" sz="2400" b="1" dirty="0">
                <a:solidFill>
                  <a:schemeClr val="bg1"/>
                </a:solidFill>
                <a:latin typeface="Century Schoolbook" pitchFamily="18" charset="0"/>
                <a:cs typeface="B Nazanin" pitchFamily="2" charset="-78"/>
              </a:rPr>
              <a:t>فرمول </a:t>
            </a:r>
            <a:r>
              <a:rPr lang="fa-IR" sz="2400" b="1" dirty="0" smtClean="0">
                <a:solidFill>
                  <a:schemeClr val="bg1"/>
                </a:solidFill>
                <a:latin typeface="Century Schoolbook" pitchFamily="18" charset="0"/>
                <a:cs typeface="B Nazanin" pitchFamily="2" charset="-78"/>
              </a:rPr>
              <a:t>بندي </a:t>
            </a:r>
            <a:r>
              <a:rPr lang="fa-IR" sz="2400" b="1" dirty="0">
                <a:solidFill>
                  <a:schemeClr val="bg1"/>
                </a:solidFill>
                <a:latin typeface="Century Schoolbook" pitchFamily="18" charset="0"/>
                <a:cs typeface="B Nazanin" pitchFamily="2" charset="-78"/>
              </a:rPr>
              <a:t>و روش حل </a:t>
            </a:r>
            <a:r>
              <a:rPr lang="fa-IR" sz="2400" b="1" dirty="0" smtClean="0">
                <a:solidFill>
                  <a:schemeClr val="bg1"/>
                </a:solidFill>
                <a:latin typeface="Century Schoolbook" pitchFamily="18" charset="0"/>
                <a:cs typeface="B Nazanin" pitchFamily="2" charset="-78"/>
              </a:rPr>
              <a:t>مسئله</a:t>
            </a:r>
            <a:endParaRPr lang="fa-IR" sz="2400" b="1" dirty="0">
              <a:solidFill>
                <a:schemeClr val="bg1"/>
              </a:solidFill>
              <a:latin typeface="Century Schoolbook" pitchFamily="18" charset="0"/>
              <a:cs typeface="B Nazanin" pitchFamily="2" charset="-78"/>
            </a:endParaRPr>
          </a:p>
        </p:txBody>
      </p:sp>
      <p:sp>
        <p:nvSpPr>
          <p:cNvPr id="30" name="TextBox 29"/>
          <p:cNvSpPr txBox="1">
            <a:spLocks noChangeArrowheads="1"/>
          </p:cNvSpPr>
          <p:nvPr/>
        </p:nvSpPr>
        <p:spPr bwMode="auto">
          <a:xfrm>
            <a:off x="1986706" y="4941168"/>
            <a:ext cx="4038600" cy="461963"/>
          </a:xfrm>
          <a:prstGeom prst="rect">
            <a:avLst/>
          </a:prstGeom>
          <a:noFill/>
          <a:ln w="9525">
            <a:noFill/>
            <a:miter lim="800000"/>
            <a:headEnd/>
            <a:tailEnd/>
          </a:ln>
        </p:spPr>
        <p:txBody>
          <a:bodyPr>
            <a:spAutoFit/>
          </a:bodyPr>
          <a:lstStyle/>
          <a:p>
            <a:pPr algn="r" rtl="1"/>
            <a:r>
              <a:rPr lang="fa-IR" sz="2400" b="1" dirty="0" smtClean="0">
                <a:solidFill>
                  <a:schemeClr val="bg1"/>
                </a:solidFill>
                <a:latin typeface="Century Schoolbook" pitchFamily="18" charset="0"/>
                <a:cs typeface="B Nazanin" pitchFamily="2" charset="-78"/>
              </a:rPr>
              <a:t>نتايج عددي</a:t>
            </a:r>
            <a:endParaRPr lang="fa-IR" sz="2400" b="1" dirty="0">
              <a:solidFill>
                <a:schemeClr val="bg1"/>
              </a:solidFill>
              <a:latin typeface="Century Schoolbook" pitchFamily="18" charset="0"/>
              <a:cs typeface="B Nazanin" pitchFamily="2" charset="-78"/>
            </a:endParaRPr>
          </a:p>
        </p:txBody>
      </p:sp>
      <p:sp>
        <p:nvSpPr>
          <p:cNvPr id="31" name="TextBox 30"/>
          <p:cNvSpPr txBox="1">
            <a:spLocks noChangeArrowheads="1"/>
          </p:cNvSpPr>
          <p:nvPr/>
        </p:nvSpPr>
        <p:spPr bwMode="auto">
          <a:xfrm>
            <a:off x="3294856" y="5631333"/>
            <a:ext cx="3581400" cy="461963"/>
          </a:xfrm>
          <a:prstGeom prst="rect">
            <a:avLst/>
          </a:prstGeom>
          <a:noFill/>
          <a:ln w="9525">
            <a:noFill/>
            <a:miter lim="800000"/>
            <a:headEnd/>
            <a:tailEnd/>
          </a:ln>
        </p:spPr>
        <p:txBody>
          <a:bodyPr>
            <a:spAutoFit/>
          </a:bodyPr>
          <a:lstStyle/>
          <a:p>
            <a:pPr algn="r" rtl="1"/>
            <a:r>
              <a:rPr lang="fa-IR" sz="2400" b="1" dirty="0">
                <a:solidFill>
                  <a:schemeClr val="bg1"/>
                </a:solidFill>
                <a:latin typeface="Century Schoolbook" pitchFamily="18" charset="0"/>
                <a:cs typeface="B Nazanin" pitchFamily="2" charset="-78"/>
              </a:rPr>
              <a:t> </a:t>
            </a:r>
            <a:r>
              <a:rPr lang="fa-IR" sz="2400" b="1" dirty="0" smtClean="0">
                <a:solidFill>
                  <a:schemeClr val="bg1"/>
                </a:solidFill>
                <a:latin typeface="Century Schoolbook" pitchFamily="18" charset="0"/>
                <a:cs typeface="B Nazanin" pitchFamily="2" charset="-78"/>
              </a:rPr>
              <a:t>نتيجه گيري </a:t>
            </a:r>
            <a:r>
              <a:rPr lang="fa-IR" sz="2400" b="1" dirty="0">
                <a:solidFill>
                  <a:schemeClr val="bg1"/>
                </a:solidFill>
                <a:latin typeface="Century Schoolbook" pitchFamily="18" charset="0"/>
                <a:cs typeface="B Nazanin" pitchFamily="2" charset="-78"/>
              </a:rPr>
              <a:t>و </a:t>
            </a:r>
            <a:r>
              <a:rPr lang="fa-IR" sz="2400" b="1" dirty="0" smtClean="0">
                <a:solidFill>
                  <a:schemeClr val="bg1"/>
                </a:solidFill>
                <a:latin typeface="Century Schoolbook" pitchFamily="18" charset="0"/>
                <a:cs typeface="B Nazanin" pitchFamily="2" charset="-78"/>
              </a:rPr>
              <a:t>پيشنهادات</a:t>
            </a:r>
            <a:endParaRPr lang="fa-IR" sz="2400" b="1" dirty="0">
              <a:solidFill>
                <a:schemeClr val="bg1"/>
              </a:solidFill>
              <a:latin typeface="Century Schoolbook" pitchFamily="18" charset="0"/>
              <a:cs typeface="B Nazanin" pitchFamily="2" charset="-78"/>
            </a:endParaRPr>
          </a:p>
        </p:txBody>
      </p:sp>
      <p:sp>
        <p:nvSpPr>
          <p:cNvPr id="32" name="Rectangle 31"/>
          <p:cNvSpPr/>
          <p:nvPr/>
        </p:nvSpPr>
        <p:spPr>
          <a:xfrm>
            <a:off x="2901106" y="422176"/>
            <a:ext cx="5410200" cy="702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rtl="1" fontAlgn="auto">
              <a:spcBef>
                <a:spcPts val="0"/>
              </a:spcBef>
              <a:spcAft>
                <a:spcPts val="0"/>
              </a:spcAft>
              <a:defRPr/>
            </a:pPr>
            <a:r>
              <a:rPr lang="fa-IR" sz="3600" dirty="0" smtClean="0">
                <a:solidFill>
                  <a:srgbClr val="3366FF"/>
                </a:solidFill>
                <a:cs typeface="B Nazanin" pitchFamily="2" charset="-78"/>
              </a:rPr>
              <a:t>مثالي </a:t>
            </a:r>
            <a:r>
              <a:rPr lang="fa-IR" sz="3600" dirty="0">
                <a:solidFill>
                  <a:srgbClr val="3366FF"/>
                </a:solidFill>
                <a:cs typeface="B Nazanin" pitchFamily="2" charset="-78"/>
              </a:rPr>
              <a:t>از فهرست مطالب </a:t>
            </a:r>
            <a:endParaRPr lang="en-US" sz="3600" dirty="0">
              <a:solidFill>
                <a:srgbClr val="3366FF"/>
              </a:solidFill>
              <a:cs typeface="B Nazanin" pitchFamily="2" charset="-78"/>
            </a:endParaRPr>
          </a:p>
        </p:txBody>
      </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13</a:t>
            </a:fld>
            <a:endParaRPr lang="en-US" dirty="0"/>
          </a:p>
        </p:txBody>
      </p:sp>
    </p:spTree>
    <p:extLst>
      <p:ext uri="{BB962C8B-B14F-4D97-AF65-F5344CB8AC3E}">
        <p14:creationId xmlns:p14="http://schemas.microsoft.com/office/powerpoint/2010/main" val="301934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8" grpId="0">
        <p:bldAsOne/>
      </p:bldGraphic>
      <p:bldGraphic spid="19" grpId="0">
        <p:bldAsOne/>
      </p:bldGraphic>
      <p:bldGraphic spid="20" grpId="0">
        <p:bldAsOne/>
      </p:bldGraphic>
      <p:bldGraphic spid="21" grpId="0">
        <p:bldAsOne/>
      </p:bldGraphic>
      <p:bldGraphic spid="22" grpId="0">
        <p:bldAsOne/>
      </p:bldGraphic>
      <p:bldGraphic spid="2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حجم مطالب در يک اسلايد</a:t>
            </a:r>
            <a:endParaRPr lang="en-US" sz="3600" dirty="0" smtClean="0">
              <a:solidFill>
                <a:srgbClr val="3366FF"/>
              </a:solidFill>
              <a:cs typeface="B Nazanin" pitchFamily="2" charset="-78"/>
            </a:endParaRPr>
          </a:p>
        </p:txBody>
      </p:sp>
      <p:sp>
        <p:nvSpPr>
          <p:cNvPr id="27651" name="Content Placeholder 2"/>
          <p:cNvSpPr>
            <a:spLocks noGrp="1"/>
          </p:cNvSpPr>
          <p:nvPr>
            <p:ph idx="1"/>
          </p:nvPr>
        </p:nvSpPr>
        <p:spPr bwMode="auto">
          <a:xfrm>
            <a:off x="899592" y="1556792"/>
            <a:ext cx="7467600"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just" rtl="1" eaLnBrk="1" hangingPunct="1">
              <a:lnSpc>
                <a:spcPct val="150000"/>
              </a:lnSpc>
              <a:buFont typeface="Wingdings" pitchFamily="2" charset="2"/>
              <a:buNone/>
            </a:pPr>
            <a:r>
              <a:rPr lang="fa-IR" dirty="0" smtClean="0">
                <a:cs typeface="B Nazanin" pitchFamily="2" charset="-78"/>
              </a:rPr>
              <a:t>از قرار دادن حجم زيادي از مطالب در يک اسلايد خودداري شود. زيرا قرار دادن حجم بالاي مطالب باعث مي گردد که حضار سعي زيادي در خواندن مطالب نوشته شده در روي اسلايد نموده و بنابراين از گوش دادن به مطالبي که توسط ارائه کننده بيان مي شود، خودداري نمايند. هر بار که شنوندگان از جريان ارائه سمينار دور بمانند شما بايد سعي زيادي نموده تا دوباره تمرکز آنها را بر روي مطالب ارائه شده جلب نماييد. اين کار در هر حال از کيفيت ارائه و مفيد بودن آن براي حضار مي کاهد.</a:t>
            </a:r>
            <a:endParaRPr lang="en-US" dirty="0" smtClean="0">
              <a:cs typeface="B Nazanin" pitchFamily="2" charset="-78"/>
            </a:endParaRPr>
          </a:p>
        </p:txBody>
      </p:sp>
      <p:sp>
        <p:nvSpPr>
          <p:cNvPr id="27652" name="Slide Number Placeholder 3"/>
          <p:cNvSpPr>
            <a:spLocks noGrp="1"/>
          </p:cNvSpPr>
          <p:nvPr>
            <p:ph type="sldNum" sz="quarter" idx="12"/>
          </p:nvPr>
        </p:nvSpPr>
        <p:spPr bwMode="auto">
          <a:xfrm>
            <a:off x="7561263" y="6332538"/>
            <a:ext cx="917575" cy="304800"/>
          </a:xfrm>
          <a:prstGeom prst="rect">
            <a:avLst/>
          </a:prstGeom>
          <a:noFill/>
          <a:ln>
            <a:miter lim="800000"/>
            <a:headEnd/>
            <a:tailEnd/>
          </a:ln>
        </p:spPr>
        <p:txBody>
          <a:bodyPr/>
          <a:lstStyle/>
          <a:p>
            <a:fld id="{89690B48-312B-4721-BB39-75C0852A0D0B}" type="slidenum">
              <a:rPr lang="en-US"/>
              <a:pPr/>
              <a:t>14</a:t>
            </a:fld>
            <a:endParaRPr lang="en-US" dirty="0"/>
          </a:p>
        </p:txBody>
      </p:sp>
    </p:spTree>
    <p:extLst>
      <p:ext uri="{BB962C8B-B14F-4D97-AF65-F5344CB8AC3E}">
        <p14:creationId xmlns:p14="http://schemas.microsoft.com/office/powerpoint/2010/main" val="323955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روابط رياضي</a:t>
            </a:r>
            <a:endParaRPr lang="en-US" sz="3600" dirty="0" smtClean="0">
              <a:solidFill>
                <a:srgbClr val="3366FF"/>
              </a:solidFill>
              <a:cs typeface="B Nazanin" pitchFamily="2" charset="-78"/>
            </a:endParaRPr>
          </a:p>
        </p:txBody>
      </p:sp>
      <p:sp>
        <p:nvSpPr>
          <p:cNvPr id="29699" name="Content Placeholder 2"/>
          <p:cNvSpPr>
            <a:spLocks noGrp="1"/>
          </p:cNvSpPr>
          <p:nvPr>
            <p:ph idx="1"/>
          </p:nvPr>
        </p:nvSpPr>
        <p:spPr bwMode="auto">
          <a:xfrm>
            <a:off x="457200" y="1744216"/>
            <a:ext cx="7859216" cy="3989040"/>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sz="3200" dirty="0" smtClean="0">
                <a:cs typeface="Nazanin" pitchFamily="2" charset="-78"/>
              </a:rPr>
              <a:t>از ارائه روابط زياد رياضي در اسلايدها اجتناب شود.</a:t>
            </a:r>
            <a:endParaRPr lang="en-US" sz="3200" dirty="0" smtClean="0">
              <a:cs typeface="Nazanin" pitchFamily="2" charset="-78"/>
            </a:endParaRPr>
          </a:p>
          <a:p>
            <a:pPr marL="0" indent="0" algn="r" rtl="1">
              <a:buNone/>
            </a:pPr>
            <a:endParaRPr lang="fa-IR" sz="3200" dirty="0" smtClean="0">
              <a:cs typeface="Nazanin" pitchFamily="2" charset="-78"/>
            </a:endParaRPr>
          </a:p>
          <a:p>
            <a:pPr marL="0" indent="0" algn="r" rtl="1" eaLnBrk="1" hangingPunct="1">
              <a:buNone/>
            </a:pPr>
            <a:r>
              <a:rPr lang="fa-IR" sz="3200" dirty="0" smtClean="0">
                <a:cs typeface="Nazanin" pitchFamily="2" charset="-78"/>
              </a:rPr>
              <a:t>به طور متوسط يک يا دو رابطه در هر اسلايد بيشتر قرار داده نشود.</a:t>
            </a:r>
            <a:endParaRPr lang="en-US" sz="3200" dirty="0" smtClean="0">
              <a:cs typeface="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15</a:t>
            </a:fld>
            <a:endParaRPr lang="en-US"/>
          </a:p>
        </p:txBody>
      </p:sp>
    </p:spTree>
    <p:extLst>
      <p:ext uri="{BB962C8B-B14F-4D97-AF65-F5344CB8AC3E}">
        <p14:creationId xmlns:p14="http://schemas.microsoft.com/office/powerpoint/2010/main" val="4233545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894853" y="438944"/>
            <a:ext cx="7421563" cy="685800"/>
          </a:xfrm>
          <a:noFill/>
          <a:ln>
            <a:miter lim="800000"/>
            <a:headEnd/>
            <a:tailEnd/>
          </a:ln>
        </p:spPr>
        <p:txBody>
          <a:bodyPr vert="horz" wrap="square" lIns="91440" tIns="45720" rIns="91440" bIns="45720" numCol="1" anchor="t" anchorCtr="0" compatLnSpc="1">
            <a:prstTxWarp prst="textNoShape">
              <a:avLst/>
            </a:prstTxWarp>
            <a:normAutofit/>
          </a:bodyPr>
          <a:lstStyle/>
          <a:p>
            <a:pPr algn="just" rtl="1"/>
            <a:r>
              <a:rPr lang="fa-IR" sz="3600" dirty="0" smtClean="0">
                <a:solidFill>
                  <a:srgbClr val="3366FF"/>
                </a:solidFill>
                <a:latin typeface="b-Nazanin"/>
                <a:cs typeface="B Nazanin" pitchFamily="2" charset="-78"/>
              </a:rPr>
              <a:t>به شنوندگان خود استراحت بدهيد</a:t>
            </a:r>
            <a:endParaRPr lang="en-US" sz="3600" dirty="0" smtClean="0">
              <a:solidFill>
                <a:srgbClr val="3366FF"/>
              </a:solidFill>
              <a:latin typeface="b-Nazanin"/>
              <a:cs typeface="B Nazanin" pitchFamily="2" charset="-78"/>
            </a:endParaRPr>
          </a:p>
        </p:txBody>
      </p:sp>
      <p:sp>
        <p:nvSpPr>
          <p:cNvPr id="30723" name="Text Box 7"/>
          <p:cNvSpPr>
            <a:spLocks noChangeArrowheads="1"/>
          </p:cNvSpPr>
          <p:nvPr/>
        </p:nvSpPr>
        <p:spPr bwMode="auto">
          <a:xfrm>
            <a:off x="762000" y="1295400"/>
            <a:ext cx="7772400" cy="4953000"/>
          </a:xfrm>
          <a:prstGeom prst="rect">
            <a:avLst/>
          </a:prstGeom>
          <a:noFill/>
          <a:ln w="9525">
            <a:noFill/>
            <a:miter lim="800000"/>
            <a:headEnd/>
            <a:tailEnd/>
          </a:ln>
        </p:spPr>
        <p:txBody>
          <a:bodyPr/>
          <a:lstStyle/>
          <a:p>
            <a:pPr marL="342900" indent="-342900"/>
            <a:endParaRPr lang="en-US" sz="3200" dirty="0">
              <a:solidFill>
                <a:srgbClr val="022698"/>
              </a:solidFill>
            </a:endParaRPr>
          </a:p>
          <a:p>
            <a:pPr marL="342900" indent="-342900"/>
            <a:endParaRPr lang="en-US" sz="3200" dirty="0">
              <a:solidFill>
                <a:srgbClr val="022698"/>
              </a:solidFill>
            </a:endParaRPr>
          </a:p>
          <a:p>
            <a:pPr marL="342900" indent="-342900"/>
            <a:endParaRPr lang="en-US" sz="3200" dirty="0">
              <a:solidFill>
                <a:srgbClr val="022698"/>
              </a:solidFill>
            </a:endParaRPr>
          </a:p>
          <a:p>
            <a:pPr marL="342900" indent="-342900"/>
            <a:endParaRPr lang="en-US" sz="3200" dirty="0">
              <a:solidFill>
                <a:srgbClr val="022698"/>
              </a:solidFill>
            </a:endParaRPr>
          </a:p>
          <a:p>
            <a:pPr marL="342900" indent="-342900"/>
            <a:endParaRPr lang="nl-NL" sz="3200">
              <a:solidFill>
                <a:srgbClr val="022698"/>
              </a:solidFill>
            </a:endParaRPr>
          </a:p>
        </p:txBody>
      </p:sp>
      <p:sp>
        <p:nvSpPr>
          <p:cNvPr id="30724" name="Rectangle 13"/>
          <p:cNvSpPr>
            <a:spLocks noChangeArrowheads="1"/>
          </p:cNvSpPr>
          <p:nvPr/>
        </p:nvSpPr>
        <p:spPr bwMode="auto">
          <a:xfrm>
            <a:off x="152400" y="3567113"/>
            <a:ext cx="9144000" cy="0"/>
          </a:xfrm>
          <a:prstGeom prst="rect">
            <a:avLst/>
          </a:prstGeom>
          <a:noFill/>
          <a:ln w="9525" algn="ctr">
            <a:noFill/>
            <a:miter lim="800000"/>
            <a:headEnd/>
            <a:tailEnd/>
          </a:ln>
        </p:spPr>
        <p:txBody>
          <a:bodyPr wrap="none" anchor="ctr">
            <a:spAutoFit/>
          </a:bodyPr>
          <a:lstStyle/>
          <a:p>
            <a:endParaRPr lang="fa-IR"/>
          </a:p>
        </p:txBody>
      </p:sp>
      <p:sp>
        <p:nvSpPr>
          <p:cNvPr id="30725" name="Rectangle 15"/>
          <p:cNvSpPr>
            <a:spLocks noChangeArrowheads="1"/>
          </p:cNvSpPr>
          <p:nvPr/>
        </p:nvSpPr>
        <p:spPr bwMode="auto">
          <a:xfrm>
            <a:off x="152400" y="3452813"/>
            <a:ext cx="9144000" cy="0"/>
          </a:xfrm>
          <a:prstGeom prst="rect">
            <a:avLst/>
          </a:prstGeom>
          <a:noFill/>
          <a:ln w="9525" algn="ctr">
            <a:noFill/>
            <a:miter lim="800000"/>
            <a:headEnd/>
            <a:tailEnd/>
          </a:ln>
        </p:spPr>
        <p:txBody>
          <a:bodyPr wrap="none" anchor="ctr">
            <a:spAutoFit/>
          </a:bodyPr>
          <a:lstStyle/>
          <a:p>
            <a:endParaRPr lang="fa-IR"/>
          </a:p>
        </p:txBody>
      </p:sp>
      <p:pic>
        <p:nvPicPr>
          <p:cNvPr id="30726" name="Picture 4"/>
          <p:cNvPicPr>
            <a:picLocks noChangeAspect="1" noChangeArrowheads="1"/>
          </p:cNvPicPr>
          <p:nvPr/>
        </p:nvPicPr>
        <p:blipFill>
          <a:blip r:embed="rId2"/>
          <a:srcRect/>
          <a:stretch>
            <a:fillRect/>
          </a:stretch>
        </p:blipFill>
        <p:spPr bwMode="auto">
          <a:xfrm>
            <a:off x="2075098" y="1916832"/>
            <a:ext cx="4993804" cy="4227796"/>
          </a:xfrm>
          <a:prstGeom prst="rect">
            <a:avLst/>
          </a:prstGeom>
          <a:noFill/>
          <a:ln w="9525">
            <a:noFill/>
            <a:miter lim="800000"/>
            <a:headEnd/>
            <a:tailEnd/>
          </a:ln>
        </p:spPr>
      </p:pic>
      <p:sp>
        <p:nvSpPr>
          <p:cNvPr id="30727" name="Text Box 26"/>
          <p:cNvSpPr txBox="1">
            <a:spLocks noChangeArrowheads="1"/>
          </p:cNvSpPr>
          <p:nvPr/>
        </p:nvSpPr>
        <p:spPr bwMode="auto">
          <a:xfrm>
            <a:off x="762356" y="1196752"/>
            <a:ext cx="7588663" cy="558614"/>
          </a:xfrm>
          <a:prstGeom prst="rect">
            <a:avLst/>
          </a:prstGeom>
          <a:noFill/>
          <a:ln w="9525">
            <a:noFill/>
            <a:miter lim="800000"/>
            <a:headEnd/>
            <a:tailEnd/>
          </a:ln>
        </p:spPr>
        <p:txBody>
          <a:bodyPr wrap="square">
            <a:spAutoFit/>
          </a:bodyPr>
          <a:lstStyle/>
          <a:p>
            <a:pPr marL="457200" indent="-457200" algn="r" rtl="1">
              <a:lnSpc>
                <a:spcPct val="135000"/>
              </a:lnSpc>
            </a:pPr>
            <a:r>
              <a:rPr lang="fa-IR" sz="2400" dirty="0" smtClean="0">
                <a:cs typeface="B Nazanin" pitchFamily="2" charset="-78"/>
              </a:rPr>
              <a:t>در برخي از سخنراني هاي طولاني نياز داريد که شنوندگان خود را سرگرم کنيد</a:t>
            </a:r>
            <a:endParaRPr lang="en-US" sz="2400" dirty="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16</a:t>
            </a:fld>
            <a:endParaRPr lang="en-US"/>
          </a:p>
        </p:txBody>
      </p:sp>
    </p:spTree>
    <p:extLst>
      <p:ext uri="{BB962C8B-B14F-4D97-AF65-F5344CB8AC3E}">
        <p14:creationId xmlns:p14="http://schemas.microsoft.com/office/powerpoint/2010/main" val="93826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bwMode="auto">
          <a:xfrm>
            <a:off x="1115616" y="438944"/>
            <a:ext cx="7216775" cy="685800"/>
          </a:xfrm>
          <a:noFill/>
          <a:ln>
            <a:miter lim="800000"/>
            <a:headEnd/>
            <a:tailEnd/>
          </a:ln>
        </p:spPr>
        <p:txBody>
          <a:bodyPr vert="horz" wrap="square" lIns="91440" tIns="45720" rIns="91440" bIns="45720" numCol="1" anchor="t" anchorCtr="0" compatLnSpc="1">
            <a:prstTxWarp prst="textNoShape">
              <a:avLst/>
            </a:prstTxWarp>
          </a:bodyPr>
          <a:lstStyle/>
          <a:p>
            <a:pPr algn="just" rtl="1"/>
            <a:r>
              <a:rPr lang="fa-IR" sz="3600" dirty="0" smtClean="0">
                <a:solidFill>
                  <a:srgbClr val="3366FF"/>
                </a:solidFill>
                <a:cs typeface="B Nazanin" pitchFamily="2" charset="-78"/>
              </a:rPr>
              <a:t>فهرست مطالب</a:t>
            </a:r>
            <a:endParaRPr lang="en-US" sz="3600" dirty="0" smtClean="0">
              <a:solidFill>
                <a:srgbClr val="3366FF"/>
              </a:solidFill>
              <a:cs typeface="B Nazanin" pitchFamily="2" charset="-78"/>
            </a:endParaRPr>
          </a:p>
        </p:txBody>
      </p:sp>
      <p:sp>
        <p:nvSpPr>
          <p:cNvPr id="31748" name="Rectangle 3"/>
          <p:cNvSpPr>
            <a:spLocks noGrp="1" noChangeArrowheads="1"/>
          </p:cNvSpPr>
          <p:nvPr>
            <p:ph idx="1"/>
          </p:nvPr>
        </p:nvSpPr>
        <p:spPr bwMode="auto">
          <a:xfrm>
            <a:off x="460375" y="1552575"/>
            <a:ext cx="8250238"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مقدمه</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برنامه ريزي يك ارائه شفاهي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محتواي مطالب</a:t>
            </a:r>
          </a:p>
          <a:p>
            <a:pPr marL="914400" lvl="1" indent="-457200" algn="r" rtl="1">
              <a:lnSpc>
                <a:spcPct val="110000"/>
              </a:lnSpc>
              <a:buFont typeface="Wingdings" pitchFamily="2" charset="2"/>
              <a:buChar char="§"/>
            </a:pPr>
            <a:r>
              <a:rPr lang="fa-IR" sz="2800" dirty="0" smtClean="0">
                <a:solidFill>
                  <a:srgbClr val="0066FF"/>
                </a:solidFill>
                <a:latin typeface="Calibri" pitchFamily="34" charset="0"/>
                <a:cs typeface="B Nazanin" pitchFamily="2" charset="-78"/>
              </a:rPr>
              <a:t>شكل ظاهري مطالب </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آماده سازي و ارائه سمينار</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نتيجه گيري و اختتام سخنراني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سئوال ها و پاسخ به آنها</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جمع بندي</a:t>
            </a:r>
            <a:r>
              <a:rPr lang="en-US" sz="3200" dirty="0" smtClean="0">
                <a:latin typeface="Calibri" pitchFamily="34" charset="0"/>
                <a:cs typeface="B Nazanin" pitchFamily="2" charset="-78"/>
              </a:rPr>
              <a:t>	</a:t>
            </a:r>
          </a:p>
          <a:p>
            <a:pPr marL="533400" indent="-533400" algn="r" rtl="1">
              <a:lnSpc>
                <a:spcPct val="110000"/>
              </a:lnSpc>
            </a:pPr>
            <a:endParaRPr lang="en-US" sz="3200" dirty="0" smtClean="0">
              <a:latin typeface="Calibri" pitchFamily="34" charset="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17</a:t>
            </a:fld>
            <a:endParaRPr lang="en-US" dirty="0"/>
          </a:p>
        </p:txBody>
      </p:sp>
    </p:spTree>
    <p:extLst>
      <p:ext uri="{BB962C8B-B14F-4D97-AF65-F5344CB8AC3E}">
        <p14:creationId xmlns:p14="http://schemas.microsoft.com/office/powerpoint/2010/main" val="131429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899592" y="485800"/>
            <a:ext cx="7467600" cy="782960"/>
          </a:xfrm>
          <a:noFill/>
          <a:ln>
            <a:miter lim="800000"/>
            <a:headEnd/>
            <a:tailEnd/>
          </a:ln>
        </p:spPr>
        <p:txBody>
          <a:bodyPr vert="horz" wrap="square" lIns="91440" tIns="45720" rIns="91440" bIns="45720" numCol="1" anchor="t" anchorCtr="0" compatLnSpc="1">
            <a:prstTxWarp prst="textNoShape">
              <a:avLst/>
            </a:prstTxWarp>
            <a:normAutofit/>
          </a:bodyPr>
          <a:lstStyle/>
          <a:p>
            <a:pPr algn="r" rtl="1" eaLnBrk="1" hangingPunct="1"/>
            <a:r>
              <a:rPr lang="fa-IR" sz="3600" dirty="0" smtClean="0">
                <a:solidFill>
                  <a:srgbClr val="3366FF"/>
                </a:solidFill>
                <a:cs typeface="B Nazanin" pitchFamily="2" charset="-78"/>
              </a:rPr>
              <a:t>انتخاب زمينه </a:t>
            </a:r>
            <a:endParaRPr lang="en-US" sz="3600" dirty="0" smtClean="0">
              <a:solidFill>
                <a:srgbClr val="3366FF"/>
              </a:solidFill>
              <a:cs typeface="B Nazanin" pitchFamily="2" charset="-78"/>
            </a:endParaRPr>
          </a:p>
        </p:txBody>
      </p:sp>
      <p:sp>
        <p:nvSpPr>
          <p:cNvPr id="4" name="Rectangle 3"/>
          <p:cNvSpPr/>
          <p:nvPr/>
        </p:nvSpPr>
        <p:spPr>
          <a:xfrm>
            <a:off x="611560" y="1524000"/>
            <a:ext cx="8064896" cy="90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rtl="1" fontAlgn="auto">
              <a:spcBef>
                <a:spcPts val="0"/>
              </a:spcBef>
              <a:spcAft>
                <a:spcPts val="0"/>
              </a:spcAft>
              <a:defRPr/>
            </a:pPr>
            <a:r>
              <a:rPr lang="fa-IR" sz="3600" dirty="0">
                <a:solidFill>
                  <a:schemeClr val="tx1"/>
                </a:solidFill>
                <a:cs typeface="Nazanin" pitchFamily="2" charset="-78"/>
              </a:rPr>
              <a:t>رنگ </a:t>
            </a:r>
            <a:r>
              <a:rPr lang="fa-IR" sz="3600" dirty="0" smtClean="0">
                <a:solidFill>
                  <a:schemeClr val="tx1"/>
                </a:solidFill>
                <a:cs typeface="Nazanin" pitchFamily="2" charset="-78"/>
              </a:rPr>
              <a:t>تيره </a:t>
            </a:r>
            <a:r>
              <a:rPr lang="fa-IR" sz="3600" dirty="0">
                <a:solidFill>
                  <a:schemeClr val="tx1"/>
                </a:solidFill>
                <a:cs typeface="Nazanin" pitchFamily="2" charset="-78"/>
              </a:rPr>
              <a:t>در </a:t>
            </a:r>
            <a:r>
              <a:rPr lang="fa-IR" sz="3600" dirty="0" smtClean="0">
                <a:solidFill>
                  <a:schemeClr val="tx1"/>
                </a:solidFill>
                <a:cs typeface="Nazanin" pitchFamily="2" charset="-78"/>
              </a:rPr>
              <a:t>زمينه </a:t>
            </a:r>
            <a:r>
              <a:rPr lang="fa-IR" sz="3600" dirty="0">
                <a:solidFill>
                  <a:schemeClr val="tx1"/>
                </a:solidFill>
                <a:cs typeface="Nazanin" pitchFamily="2" charset="-78"/>
              </a:rPr>
              <a:t>روشن مناسب است.</a:t>
            </a:r>
            <a:endParaRPr lang="en-US" sz="3600" dirty="0">
              <a:solidFill>
                <a:schemeClr val="tx1"/>
              </a:solidFill>
              <a:cs typeface="Nazanin" pitchFamily="2" charset="-78"/>
            </a:endParaRPr>
          </a:p>
        </p:txBody>
      </p:sp>
      <p:sp>
        <p:nvSpPr>
          <p:cNvPr id="5" name="Rectangle 4"/>
          <p:cNvSpPr/>
          <p:nvPr/>
        </p:nvSpPr>
        <p:spPr>
          <a:xfrm>
            <a:off x="611560" y="2631546"/>
            <a:ext cx="8064896"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rtl="1" fontAlgn="auto">
              <a:spcBef>
                <a:spcPts val="0"/>
              </a:spcBef>
              <a:spcAft>
                <a:spcPts val="0"/>
              </a:spcAft>
              <a:defRPr/>
            </a:pPr>
            <a:r>
              <a:rPr lang="fa-IR" sz="3600" dirty="0">
                <a:solidFill>
                  <a:schemeClr val="bg1"/>
                </a:solidFill>
                <a:cs typeface="Nazanin" pitchFamily="2" charset="-78"/>
              </a:rPr>
              <a:t>رنگ روشن در </a:t>
            </a:r>
            <a:r>
              <a:rPr lang="fa-IR" sz="3600" dirty="0" smtClean="0">
                <a:solidFill>
                  <a:schemeClr val="bg1"/>
                </a:solidFill>
                <a:cs typeface="Nazanin" pitchFamily="2" charset="-78"/>
              </a:rPr>
              <a:t>زمينه تيره </a:t>
            </a:r>
            <a:r>
              <a:rPr lang="fa-IR" sz="3600" dirty="0">
                <a:solidFill>
                  <a:schemeClr val="bg1"/>
                </a:solidFill>
                <a:cs typeface="Nazanin" pitchFamily="2" charset="-78"/>
              </a:rPr>
              <a:t>مناسب است.</a:t>
            </a:r>
            <a:endParaRPr lang="en-US" sz="3600" dirty="0">
              <a:solidFill>
                <a:schemeClr val="bg1"/>
              </a:solidFill>
              <a:cs typeface="Nazanin" pitchFamily="2" charset="-78"/>
            </a:endParaRPr>
          </a:p>
        </p:txBody>
      </p:sp>
      <p:sp>
        <p:nvSpPr>
          <p:cNvPr id="7" name="Rectangle 6"/>
          <p:cNvSpPr/>
          <p:nvPr/>
        </p:nvSpPr>
        <p:spPr>
          <a:xfrm>
            <a:off x="611560" y="4846638"/>
            <a:ext cx="8064896" cy="9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r" rtl="1" fontAlgn="auto">
              <a:spcBef>
                <a:spcPts val="0"/>
              </a:spcBef>
              <a:spcAft>
                <a:spcPts val="0"/>
              </a:spcAft>
              <a:defRPr/>
            </a:pPr>
            <a:r>
              <a:rPr lang="fa-IR" sz="3600" dirty="0">
                <a:solidFill>
                  <a:schemeClr val="tx1"/>
                </a:solidFill>
                <a:cs typeface="Nazanin" pitchFamily="2" charset="-78"/>
              </a:rPr>
              <a:t>رنگ </a:t>
            </a:r>
            <a:r>
              <a:rPr lang="fa-IR" sz="3600" dirty="0" smtClean="0">
                <a:solidFill>
                  <a:schemeClr val="tx1"/>
                </a:solidFill>
                <a:cs typeface="Nazanin" pitchFamily="2" charset="-78"/>
              </a:rPr>
              <a:t>تيره </a:t>
            </a:r>
            <a:r>
              <a:rPr lang="fa-IR" sz="3600" dirty="0">
                <a:solidFill>
                  <a:schemeClr val="tx1"/>
                </a:solidFill>
                <a:cs typeface="Nazanin" pitchFamily="2" charset="-78"/>
              </a:rPr>
              <a:t>با </a:t>
            </a:r>
            <a:r>
              <a:rPr lang="fa-IR" sz="3600" dirty="0" smtClean="0">
                <a:solidFill>
                  <a:schemeClr val="tx1"/>
                </a:solidFill>
                <a:cs typeface="Nazanin" pitchFamily="2" charset="-78"/>
              </a:rPr>
              <a:t>زمينه </a:t>
            </a:r>
            <a:r>
              <a:rPr lang="fa-IR" sz="3600" dirty="0">
                <a:solidFill>
                  <a:schemeClr val="tx1"/>
                </a:solidFill>
                <a:cs typeface="Nazanin" pitchFamily="2" charset="-78"/>
              </a:rPr>
              <a:t>روشن </a:t>
            </a:r>
            <a:r>
              <a:rPr lang="fa-IR" sz="3600" dirty="0" smtClean="0">
                <a:solidFill>
                  <a:schemeClr val="tx1"/>
                </a:solidFill>
                <a:cs typeface="Nazanin" pitchFamily="2" charset="-78"/>
              </a:rPr>
              <a:t>براي </a:t>
            </a:r>
            <a:r>
              <a:rPr lang="fa-IR" sz="3600" dirty="0">
                <a:solidFill>
                  <a:schemeClr val="tx1"/>
                </a:solidFill>
                <a:cs typeface="Nazanin" pitchFamily="2" charset="-78"/>
              </a:rPr>
              <a:t>اتاق </a:t>
            </a:r>
            <a:r>
              <a:rPr lang="fa-IR" sz="3600" dirty="0" smtClean="0">
                <a:solidFill>
                  <a:schemeClr val="tx1"/>
                </a:solidFill>
                <a:cs typeface="Nazanin" pitchFamily="2" charset="-78"/>
              </a:rPr>
              <a:t>هاي </a:t>
            </a:r>
            <a:r>
              <a:rPr lang="fa-IR" sz="3600" dirty="0">
                <a:solidFill>
                  <a:schemeClr val="tx1"/>
                </a:solidFill>
                <a:cs typeface="Nazanin" pitchFamily="2" charset="-78"/>
              </a:rPr>
              <a:t>کوچک و </a:t>
            </a:r>
            <a:r>
              <a:rPr lang="fa-IR" sz="3600" dirty="0" smtClean="0">
                <a:solidFill>
                  <a:schemeClr val="tx1"/>
                </a:solidFill>
                <a:cs typeface="Nazanin" pitchFamily="2" charset="-78"/>
              </a:rPr>
              <a:t>تدريس </a:t>
            </a:r>
            <a:r>
              <a:rPr lang="fa-IR" sz="3600" dirty="0">
                <a:solidFill>
                  <a:schemeClr val="tx1"/>
                </a:solidFill>
                <a:cs typeface="Nazanin" pitchFamily="2" charset="-78"/>
              </a:rPr>
              <a:t>مناسب تر است.</a:t>
            </a:r>
            <a:endParaRPr lang="en-US" sz="3600" dirty="0">
              <a:solidFill>
                <a:schemeClr val="tx1"/>
              </a:solidFill>
              <a:cs typeface="Nazanin" pitchFamily="2" charset="-78"/>
            </a:endParaRPr>
          </a:p>
        </p:txBody>
      </p:sp>
      <p:sp>
        <p:nvSpPr>
          <p:cNvPr id="9" name="Rectangle 8"/>
          <p:cNvSpPr/>
          <p:nvPr/>
        </p:nvSpPr>
        <p:spPr>
          <a:xfrm>
            <a:off x="611560" y="3717032"/>
            <a:ext cx="8064896" cy="864096"/>
          </a:xfrm>
          <a:prstGeom prst="rect">
            <a:avLst/>
          </a:prstGeom>
          <a:solidFill>
            <a:srgbClr val="3333CC">
              <a:lumMod val="50000"/>
            </a:srgbClr>
          </a:solidFill>
          <a:ln w="25400" cap="flat" cmpd="sng" algn="ctr">
            <a:noFill/>
            <a:prstDash val="solid"/>
          </a:ln>
          <a:effectLst/>
        </p:spPr>
        <p:txBody>
          <a:bodyPr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fa-IR" sz="3600" b="0" i="0" u="none" strike="noStrike" kern="0" cap="none" spc="0" normalizeH="0" baseline="0" noProof="0" dirty="0">
                <a:ln>
                  <a:noFill/>
                </a:ln>
                <a:solidFill>
                  <a:srgbClr val="FFFFFF"/>
                </a:solidFill>
                <a:effectLst/>
                <a:uLnTx/>
                <a:uFillTx/>
                <a:latin typeface="Frutiger 47LightCn"/>
                <a:ea typeface="+mn-ea"/>
                <a:cs typeface="Nazanin" pitchFamily="2" charset="-78"/>
              </a:rPr>
              <a:t>رنگ روشن با زمينه آبي تيره براي اتاق هاي بزرگ مناسب تر است.</a:t>
            </a:r>
            <a:endParaRPr kumimoji="0" lang="en-US" sz="3600" b="0" i="0" u="none" strike="noStrike" kern="0" cap="none" spc="0" normalizeH="0" baseline="0" noProof="0" dirty="0">
              <a:ln>
                <a:noFill/>
              </a:ln>
              <a:solidFill>
                <a:srgbClr val="FFFFFF"/>
              </a:solidFill>
              <a:effectLst/>
              <a:uLnTx/>
              <a:uFillTx/>
              <a:latin typeface="Frutiger 47LightCn"/>
              <a:ea typeface="+mn-ea"/>
              <a:cs typeface="Nazanin" pitchFamily="2" charset="-78"/>
            </a:endParaRPr>
          </a:p>
        </p:txBody>
      </p:sp>
      <p:sp>
        <p:nvSpPr>
          <p:cNvPr id="2" name="Slide Number Placeholder 1"/>
          <p:cNvSpPr>
            <a:spLocks noGrp="1"/>
          </p:cNvSpPr>
          <p:nvPr>
            <p:ph type="sldNum" sz="quarter" idx="12"/>
          </p:nvPr>
        </p:nvSpPr>
        <p:spPr>
          <a:xfrm>
            <a:off x="7668344" y="6237312"/>
            <a:ext cx="762000" cy="365125"/>
          </a:xfrm>
        </p:spPr>
        <p:txBody>
          <a:bodyPr/>
          <a:lstStyle/>
          <a:p>
            <a:fld id="{CF8B1B71-2C20-4A3C-9C51-D31082893A99}" type="slidenum">
              <a:rPr lang="en-US" smtClean="0"/>
              <a:t>18</a:t>
            </a:fld>
            <a:endParaRPr lang="en-US" dirty="0"/>
          </a:p>
        </p:txBody>
      </p:sp>
    </p:spTree>
    <p:extLst>
      <p:ext uri="{BB962C8B-B14F-4D97-AF65-F5344CB8AC3E}">
        <p14:creationId xmlns:p14="http://schemas.microsoft.com/office/powerpoint/2010/main" val="1961267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7248" y="1412776"/>
            <a:ext cx="8077200" cy="160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fontAlgn="auto">
              <a:spcBef>
                <a:spcPts val="0"/>
              </a:spcBef>
              <a:spcAft>
                <a:spcPts val="0"/>
              </a:spcAft>
              <a:defRPr/>
            </a:pPr>
            <a:r>
              <a:rPr lang="fa-IR" sz="3600" dirty="0">
                <a:solidFill>
                  <a:srgbClr val="00B050"/>
                </a:solidFill>
                <a:cs typeface="Nazanin" pitchFamily="2" charset="-78"/>
              </a:rPr>
              <a:t>از </a:t>
            </a:r>
            <a:r>
              <a:rPr lang="fa-IR" sz="3600" dirty="0" smtClean="0">
                <a:solidFill>
                  <a:srgbClr val="00B050"/>
                </a:solidFill>
                <a:cs typeface="Nazanin" pitchFamily="2" charset="-78"/>
              </a:rPr>
              <a:t>زمينه </a:t>
            </a:r>
            <a:r>
              <a:rPr lang="fa-IR" sz="3600" dirty="0">
                <a:solidFill>
                  <a:srgbClr val="00B050"/>
                </a:solidFill>
                <a:cs typeface="Nazanin" pitchFamily="2" charset="-78"/>
              </a:rPr>
              <a:t>قرمز با نوشته سبز اجتناب </a:t>
            </a:r>
            <a:r>
              <a:rPr lang="fa-IR" sz="3600" dirty="0" smtClean="0">
                <a:solidFill>
                  <a:srgbClr val="00B050"/>
                </a:solidFill>
                <a:cs typeface="Nazanin" pitchFamily="2" charset="-78"/>
              </a:rPr>
              <a:t>کنيد زيرا </a:t>
            </a:r>
            <a:r>
              <a:rPr lang="fa-IR" sz="3600" dirty="0">
                <a:solidFill>
                  <a:srgbClr val="00B050"/>
                </a:solidFill>
                <a:cs typeface="Nazanin" pitchFamily="2" charset="-78"/>
              </a:rPr>
              <a:t>خواندن آن </a:t>
            </a:r>
            <a:r>
              <a:rPr lang="fa-IR" sz="3600" dirty="0" smtClean="0">
                <a:solidFill>
                  <a:srgbClr val="00B050"/>
                </a:solidFill>
                <a:cs typeface="Nazanin" pitchFamily="2" charset="-78"/>
              </a:rPr>
              <a:t>براي بسياري </a:t>
            </a:r>
            <a:r>
              <a:rPr lang="fa-IR" sz="3600" dirty="0">
                <a:solidFill>
                  <a:srgbClr val="00B050"/>
                </a:solidFill>
                <a:cs typeface="Nazanin" pitchFamily="2" charset="-78"/>
              </a:rPr>
              <a:t>از افراد مشکل و به چشم </a:t>
            </a:r>
            <a:r>
              <a:rPr lang="fa-IR" sz="3600" dirty="0" smtClean="0">
                <a:solidFill>
                  <a:srgbClr val="00B050"/>
                </a:solidFill>
                <a:cs typeface="Nazanin" pitchFamily="2" charset="-78"/>
              </a:rPr>
              <a:t>آسيب مي </a:t>
            </a:r>
            <a:r>
              <a:rPr lang="fa-IR" sz="3600" dirty="0">
                <a:solidFill>
                  <a:srgbClr val="00B050"/>
                </a:solidFill>
                <a:cs typeface="Nazanin" pitchFamily="2" charset="-78"/>
              </a:rPr>
              <a:t>زند.</a:t>
            </a:r>
            <a:endParaRPr lang="en-US" sz="3600" dirty="0">
              <a:solidFill>
                <a:srgbClr val="00B050"/>
              </a:solidFill>
              <a:cs typeface="Nazanin" pitchFamily="2" charset="-78"/>
            </a:endParaRPr>
          </a:p>
        </p:txBody>
      </p:sp>
      <p:sp>
        <p:nvSpPr>
          <p:cNvPr id="5" name="Rectangle 4"/>
          <p:cNvSpPr/>
          <p:nvPr/>
        </p:nvSpPr>
        <p:spPr>
          <a:xfrm>
            <a:off x="527248" y="3203476"/>
            <a:ext cx="8077200" cy="1295400"/>
          </a:xfrm>
          <a:prstGeom prst="rect">
            <a:avLst/>
          </a:prstGeom>
          <a:solidFill>
            <a:srgbClr val="5BD4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fontAlgn="auto">
              <a:spcBef>
                <a:spcPts val="0"/>
              </a:spcBef>
              <a:spcAft>
                <a:spcPts val="0"/>
              </a:spcAft>
              <a:defRPr/>
            </a:pPr>
            <a:r>
              <a:rPr lang="fa-IR" sz="3600" dirty="0">
                <a:solidFill>
                  <a:srgbClr val="00B050"/>
                </a:solidFill>
                <a:cs typeface="Nazanin" pitchFamily="2" charset="-78"/>
              </a:rPr>
              <a:t>از </a:t>
            </a:r>
            <a:r>
              <a:rPr lang="fa-IR" sz="3600" dirty="0" smtClean="0">
                <a:solidFill>
                  <a:srgbClr val="00B050"/>
                </a:solidFill>
                <a:cs typeface="Nazanin" pitchFamily="2" charset="-78"/>
              </a:rPr>
              <a:t>زمينه آبي </a:t>
            </a:r>
            <a:r>
              <a:rPr lang="fa-IR" sz="3600" dirty="0">
                <a:solidFill>
                  <a:srgbClr val="00B050"/>
                </a:solidFill>
                <a:cs typeface="Nazanin" pitchFamily="2" charset="-78"/>
              </a:rPr>
              <a:t>با نوشته سبز اجتناب </a:t>
            </a:r>
            <a:r>
              <a:rPr lang="fa-IR" sz="3600" dirty="0" smtClean="0">
                <a:solidFill>
                  <a:srgbClr val="00B050"/>
                </a:solidFill>
                <a:cs typeface="Nazanin" pitchFamily="2" charset="-78"/>
              </a:rPr>
              <a:t>کنيد</a:t>
            </a:r>
            <a:r>
              <a:rPr lang="fa-IR" sz="3600" dirty="0">
                <a:solidFill>
                  <a:srgbClr val="00B050"/>
                </a:solidFill>
                <a:cs typeface="Nazanin" pitchFamily="2" charset="-78"/>
              </a:rPr>
              <a:t>.</a:t>
            </a:r>
            <a:endParaRPr lang="en-US" sz="3600" dirty="0">
              <a:solidFill>
                <a:srgbClr val="00B050"/>
              </a:solidFill>
              <a:cs typeface="Nazanin" pitchFamily="2" charset="-78"/>
            </a:endParaRPr>
          </a:p>
        </p:txBody>
      </p:sp>
      <p:sp>
        <p:nvSpPr>
          <p:cNvPr id="6" name="Rectangle 5"/>
          <p:cNvSpPr/>
          <p:nvPr/>
        </p:nvSpPr>
        <p:spPr>
          <a:xfrm>
            <a:off x="527248" y="4689376"/>
            <a:ext cx="80772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rtl="1" fontAlgn="auto">
              <a:spcBef>
                <a:spcPts val="0"/>
              </a:spcBef>
              <a:spcAft>
                <a:spcPts val="0"/>
              </a:spcAft>
              <a:defRPr/>
            </a:pPr>
            <a:r>
              <a:rPr lang="fa-IR" sz="3600" dirty="0">
                <a:solidFill>
                  <a:srgbClr val="FFFF00"/>
                </a:solidFill>
                <a:cs typeface="Nazanin" pitchFamily="2" charset="-78"/>
              </a:rPr>
              <a:t>نوشته </a:t>
            </a:r>
            <a:r>
              <a:rPr lang="fa-IR" sz="3600" dirty="0" smtClean="0">
                <a:solidFill>
                  <a:srgbClr val="FFFF00"/>
                </a:solidFill>
                <a:cs typeface="Nazanin" pitchFamily="2" charset="-78"/>
              </a:rPr>
              <a:t>هاي </a:t>
            </a:r>
            <a:r>
              <a:rPr lang="fa-IR" sz="3600" dirty="0">
                <a:solidFill>
                  <a:srgbClr val="FFFF00"/>
                </a:solidFill>
                <a:cs typeface="Nazanin" pitchFamily="2" charset="-78"/>
              </a:rPr>
              <a:t>زرد توسط </a:t>
            </a:r>
            <a:r>
              <a:rPr lang="fa-IR" sz="3600" dirty="0" smtClean="0">
                <a:solidFill>
                  <a:srgbClr val="FFFF00"/>
                </a:solidFill>
                <a:cs typeface="Nazanin" pitchFamily="2" charset="-78"/>
              </a:rPr>
              <a:t>بعضي </a:t>
            </a:r>
            <a:r>
              <a:rPr lang="fa-IR" sz="3600" dirty="0">
                <a:solidFill>
                  <a:srgbClr val="FFFF00"/>
                </a:solidFill>
                <a:cs typeface="Nazanin" pitchFamily="2" charset="-78"/>
              </a:rPr>
              <a:t>پروژکتورها به شکل </a:t>
            </a:r>
            <a:r>
              <a:rPr lang="fa-IR" sz="3600" dirty="0" smtClean="0">
                <a:solidFill>
                  <a:srgbClr val="FFFF00"/>
                </a:solidFill>
                <a:cs typeface="Nazanin" pitchFamily="2" charset="-78"/>
              </a:rPr>
              <a:t>مناسبي نمايش </a:t>
            </a:r>
            <a:r>
              <a:rPr lang="fa-IR" sz="3600" dirty="0">
                <a:solidFill>
                  <a:srgbClr val="FFFF00"/>
                </a:solidFill>
                <a:cs typeface="Nazanin" pitchFamily="2" charset="-78"/>
              </a:rPr>
              <a:t>داده </a:t>
            </a:r>
            <a:r>
              <a:rPr lang="fa-IR" sz="3600" dirty="0" smtClean="0">
                <a:solidFill>
                  <a:srgbClr val="FFFF00"/>
                </a:solidFill>
                <a:cs typeface="Nazanin" pitchFamily="2" charset="-78"/>
              </a:rPr>
              <a:t>نمي </a:t>
            </a:r>
            <a:r>
              <a:rPr lang="fa-IR" sz="3600" dirty="0">
                <a:solidFill>
                  <a:srgbClr val="FFFF00"/>
                </a:solidFill>
                <a:cs typeface="Nazanin" pitchFamily="2" charset="-78"/>
              </a:rPr>
              <a:t>شوند. </a:t>
            </a:r>
            <a:endParaRPr lang="en-US" sz="3600" dirty="0">
              <a:solidFill>
                <a:srgbClr val="FFFF00"/>
              </a:solidFill>
              <a:cs typeface="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19</a:t>
            </a:fld>
            <a:endParaRPr lang="en-US" dirty="0"/>
          </a:p>
        </p:txBody>
      </p:sp>
    </p:spTree>
    <p:extLst>
      <p:ext uri="{BB962C8B-B14F-4D97-AF65-F5344CB8AC3E}">
        <p14:creationId xmlns:p14="http://schemas.microsoft.com/office/powerpoint/2010/main" val="2776268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3323729" y="478631"/>
            <a:ext cx="4992687" cy="646113"/>
          </a:xfrm>
          <a:prstGeom prst="rect">
            <a:avLst/>
          </a:prstGeom>
          <a:noFill/>
          <a:ln w="9525">
            <a:noFill/>
            <a:miter lim="800000"/>
            <a:headEnd/>
            <a:tailEnd/>
          </a:ln>
        </p:spPr>
        <p:txBody>
          <a:bodyPr>
            <a:spAutoFit/>
          </a:bodyPr>
          <a:lstStyle/>
          <a:p>
            <a:pPr algn="r" rtl="1"/>
            <a:r>
              <a:rPr lang="fa-IR" sz="3600" u="none" dirty="0">
                <a:solidFill>
                  <a:srgbClr val="3366FF"/>
                </a:solidFill>
                <a:cs typeface="B Nazanin" pitchFamily="2" charset="-78"/>
              </a:rPr>
              <a:t>فهرست مطالب</a:t>
            </a:r>
            <a:endParaRPr lang="th-TH" sz="3600" u="none" dirty="0">
              <a:solidFill>
                <a:srgbClr val="3366FF"/>
              </a:solidFill>
              <a:cs typeface="B Zar" pitchFamily="2" charset="-78"/>
            </a:endParaRPr>
          </a:p>
        </p:txBody>
      </p:sp>
      <p:grpSp>
        <p:nvGrpSpPr>
          <p:cNvPr id="10244" name="Group 5"/>
          <p:cNvGrpSpPr>
            <a:grpSpLocks/>
          </p:cNvGrpSpPr>
          <p:nvPr/>
        </p:nvGrpSpPr>
        <p:grpSpPr bwMode="auto">
          <a:xfrm>
            <a:off x="755576" y="1384299"/>
            <a:ext cx="7560840" cy="523875"/>
            <a:chOff x="235" y="758"/>
            <a:chExt cx="5292" cy="330"/>
          </a:xfrm>
        </p:grpSpPr>
        <p:sp>
          <p:nvSpPr>
            <p:cNvPr id="10266" name="Text Box 6"/>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a:solidFill>
                    <a:srgbClr val="000000"/>
                  </a:solidFill>
                  <a:ea typeface="Times New Roman" pitchFamily="18" charset="0"/>
                  <a:cs typeface="B Nazanin" pitchFamily="2" charset="-78"/>
                </a:rPr>
                <a:t>مقدمه</a:t>
              </a:r>
            </a:p>
          </p:txBody>
        </p:sp>
        <p:sp>
          <p:nvSpPr>
            <p:cNvPr id="9243" name="Rectangle 7"/>
            <p:cNvSpPr>
              <a:spLocks noChangeArrowheads="1"/>
            </p:cNvSpPr>
            <p:nvPr/>
          </p:nvSpPr>
          <p:spPr bwMode="auto">
            <a:xfrm>
              <a:off x="5383" y="821"/>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45" name="Group 11"/>
          <p:cNvGrpSpPr>
            <a:grpSpLocks/>
          </p:cNvGrpSpPr>
          <p:nvPr/>
        </p:nvGrpSpPr>
        <p:grpSpPr bwMode="auto">
          <a:xfrm>
            <a:off x="755576" y="3689351"/>
            <a:ext cx="7560840" cy="523875"/>
            <a:chOff x="235" y="758"/>
            <a:chExt cx="5292" cy="330"/>
          </a:xfrm>
        </p:grpSpPr>
        <p:sp>
          <p:nvSpPr>
            <p:cNvPr id="10264" name="Text Box 12"/>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a:solidFill>
                    <a:srgbClr val="000000"/>
                  </a:solidFill>
                  <a:ea typeface="Times New Roman" pitchFamily="18" charset="0"/>
                  <a:cs typeface="B Nazanin" pitchFamily="2" charset="-78"/>
                </a:rPr>
                <a:t>آماده </a:t>
              </a:r>
              <a:r>
                <a:rPr lang="fa-IR" sz="2800" u="none" dirty="0" smtClean="0">
                  <a:solidFill>
                    <a:srgbClr val="000000"/>
                  </a:solidFill>
                  <a:ea typeface="Times New Roman" pitchFamily="18" charset="0"/>
                  <a:cs typeface="B Nazanin" pitchFamily="2" charset="-78"/>
                </a:rPr>
                <a:t>سازي </a:t>
              </a:r>
              <a:r>
                <a:rPr lang="fa-IR" sz="2800" u="none" dirty="0">
                  <a:solidFill>
                    <a:srgbClr val="000000"/>
                  </a:solidFill>
                  <a:ea typeface="Times New Roman" pitchFamily="18" charset="0"/>
                  <a:cs typeface="B Nazanin" pitchFamily="2" charset="-78"/>
                </a:rPr>
                <a:t>و ارائه </a:t>
              </a:r>
              <a:r>
                <a:rPr lang="fa-IR" sz="2800" u="none" dirty="0" smtClean="0">
                  <a:solidFill>
                    <a:srgbClr val="000000"/>
                  </a:solidFill>
                  <a:ea typeface="Times New Roman" pitchFamily="18" charset="0"/>
                  <a:cs typeface="B Nazanin" pitchFamily="2" charset="-78"/>
                </a:rPr>
                <a:t>سمينار</a:t>
              </a:r>
              <a:endParaRPr lang="fa-IR" sz="2800" u="none" dirty="0">
                <a:solidFill>
                  <a:srgbClr val="000000"/>
                </a:solidFill>
                <a:ea typeface="Times New Roman" pitchFamily="18" charset="0"/>
                <a:cs typeface="B Nazanin" pitchFamily="2" charset="-78"/>
              </a:endParaRPr>
            </a:p>
          </p:txBody>
        </p:sp>
        <p:sp>
          <p:nvSpPr>
            <p:cNvPr id="9241" name="Rectangle 13"/>
            <p:cNvSpPr>
              <a:spLocks noChangeArrowheads="1"/>
            </p:cNvSpPr>
            <p:nvPr/>
          </p:nvSpPr>
          <p:spPr bwMode="auto">
            <a:xfrm>
              <a:off x="5383" y="856"/>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46" name="Group 14"/>
          <p:cNvGrpSpPr>
            <a:grpSpLocks/>
          </p:cNvGrpSpPr>
          <p:nvPr/>
        </p:nvGrpSpPr>
        <p:grpSpPr bwMode="auto">
          <a:xfrm>
            <a:off x="721579" y="4265614"/>
            <a:ext cx="7593701" cy="523875"/>
            <a:chOff x="190" y="758"/>
            <a:chExt cx="5315" cy="330"/>
          </a:xfrm>
        </p:grpSpPr>
        <p:sp>
          <p:nvSpPr>
            <p:cNvPr id="10262" name="Text Box 15"/>
            <p:cNvSpPr txBox="1">
              <a:spLocks noChangeArrowheads="1"/>
            </p:cNvSpPr>
            <p:nvPr/>
          </p:nvSpPr>
          <p:spPr bwMode="auto">
            <a:xfrm>
              <a:off x="190" y="758"/>
              <a:ext cx="5127" cy="330"/>
            </a:xfrm>
            <a:prstGeom prst="rect">
              <a:avLst/>
            </a:prstGeom>
            <a:noFill/>
            <a:ln w="9525">
              <a:noFill/>
              <a:miter lim="800000"/>
              <a:headEnd/>
              <a:tailEnd/>
            </a:ln>
          </p:spPr>
          <p:txBody>
            <a:bodyPr anchor="ctr">
              <a:spAutoFit/>
            </a:bodyPr>
            <a:lstStyle/>
            <a:p>
              <a:pPr marL="457200" indent="-457200" algn="just" rtl="1"/>
              <a:r>
                <a:rPr lang="fa-IR" sz="2800" u="none" dirty="0" smtClean="0">
                  <a:solidFill>
                    <a:srgbClr val="000000"/>
                  </a:solidFill>
                  <a:ea typeface="Times New Roman" pitchFamily="18" charset="0"/>
                  <a:cs typeface="B Nazanin" pitchFamily="2" charset="-78"/>
                </a:rPr>
                <a:t>نتيجه گيري </a:t>
              </a:r>
              <a:r>
                <a:rPr lang="fa-IR" sz="2800" u="none" dirty="0">
                  <a:solidFill>
                    <a:srgbClr val="000000"/>
                  </a:solidFill>
                  <a:ea typeface="Times New Roman" pitchFamily="18" charset="0"/>
                  <a:cs typeface="B Nazanin" pitchFamily="2" charset="-78"/>
                </a:rPr>
                <a:t>و اختتام </a:t>
              </a:r>
              <a:r>
                <a:rPr lang="fa-IR" sz="2800" u="none" dirty="0" smtClean="0">
                  <a:solidFill>
                    <a:srgbClr val="000000"/>
                  </a:solidFill>
                  <a:ea typeface="Times New Roman" pitchFamily="18" charset="0"/>
                  <a:cs typeface="B Nazanin" pitchFamily="2" charset="-78"/>
                </a:rPr>
                <a:t>سخنراني</a:t>
              </a:r>
              <a:endParaRPr lang="fa-IR" sz="2800" u="none" dirty="0">
                <a:solidFill>
                  <a:srgbClr val="000000"/>
                </a:solidFill>
                <a:ea typeface="Times New Roman" pitchFamily="18" charset="0"/>
                <a:cs typeface="B Nazanin" pitchFamily="2" charset="-78"/>
              </a:endParaRPr>
            </a:p>
          </p:txBody>
        </p:sp>
        <p:sp>
          <p:nvSpPr>
            <p:cNvPr id="9239" name="Rectangle 16"/>
            <p:cNvSpPr>
              <a:spLocks noChangeArrowheads="1"/>
            </p:cNvSpPr>
            <p:nvPr/>
          </p:nvSpPr>
          <p:spPr bwMode="auto">
            <a:xfrm>
              <a:off x="5361" y="835"/>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47" name="Group 17"/>
          <p:cNvGrpSpPr>
            <a:grpSpLocks/>
          </p:cNvGrpSpPr>
          <p:nvPr/>
        </p:nvGrpSpPr>
        <p:grpSpPr bwMode="auto">
          <a:xfrm>
            <a:off x="755576" y="5418137"/>
            <a:ext cx="7560840" cy="523875"/>
            <a:chOff x="235" y="785"/>
            <a:chExt cx="5292" cy="330"/>
          </a:xfrm>
        </p:grpSpPr>
        <p:sp>
          <p:nvSpPr>
            <p:cNvPr id="10260" name="Text Box 18"/>
            <p:cNvSpPr txBox="1">
              <a:spLocks noChangeArrowheads="1"/>
            </p:cNvSpPr>
            <p:nvPr/>
          </p:nvSpPr>
          <p:spPr bwMode="auto">
            <a:xfrm>
              <a:off x="235" y="785"/>
              <a:ext cx="5127" cy="330"/>
            </a:xfrm>
            <a:prstGeom prst="rect">
              <a:avLst/>
            </a:prstGeom>
            <a:noFill/>
            <a:ln w="9525">
              <a:noFill/>
              <a:miter lim="800000"/>
              <a:headEnd/>
              <a:tailEnd/>
            </a:ln>
          </p:spPr>
          <p:txBody>
            <a:bodyPr anchor="ctr">
              <a:spAutoFit/>
            </a:bodyPr>
            <a:lstStyle/>
            <a:p>
              <a:pPr algn="just" rtl="1"/>
              <a:r>
                <a:rPr lang="fa-IR" sz="2800" u="none" dirty="0">
                  <a:solidFill>
                    <a:srgbClr val="000000"/>
                  </a:solidFill>
                  <a:ea typeface="Times New Roman" pitchFamily="18" charset="0"/>
                  <a:cs typeface="B Nazanin" pitchFamily="2" charset="-78"/>
                </a:rPr>
                <a:t>جمع </a:t>
              </a:r>
              <a:r>
                <a:rPr lang="fa-IR" sz="2800" u="none" dirty="0" smtClean="0">
                  <a:solidFill>
                    <a:srgbClr val="000000"/>
                  </a:solidFill>
                  <a:ea typeface="Times New Roman" pitchFamily="18" charset="0"/>
                  <a:cs typeface="B Nazanin" pitchFamily="2" charset="-78"/>
                </a:rPr>
                <a:t>بندي</a:t>
              </a:r>
              <a:endParaRPr lang="fa-IR" sz="2800" u="none" dirty="0">
                <a:solidFill>
                  <a:srgbClr val="000000"/>
                </a:solidFill>
                <a:ea typeface="Times New Roman" pitchFamily="18" charset="0"/>
                <a:cs typeface="B Nazanin" pitchFamily="2" charset="-78"/>
              </a:endParaRPr>
            </a:p>
          </p:txBody>
        </p:sp>
        <p:sp>
          <p:nvSpPr>
            <p:cNvPr id="9237" name="Rectangle 19"/>
            <p:cNvSpPr>
              <a:spLocks noChangeArrowheads="1"/>
            </p:cNvSpPr>
            <p:nvPr/>
          </p:nvSpPr>
          <p:spPr bwMode="auto">
            <a:xfrm>
              <a:off x="5383" y="856"/>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48" name="Group 20"/>
          <p:cNvGrpSpPr>
            <a:grpSpLocks/>
          </p:cNvGrpSpPr>
          <p:nvPr/>
        </p:nvGrpSpPr>
        <p:grpSpPr bwMode="auto">
          <a:xfrm>
            <a:off x="755576" y="3113088"/>
            <a:ext cx="7560840" cy="523875"/>
            <a:chOff x="235" y="758"/>
            <a:chExt cx="5292" cy="330"/>
          </a:xfrm>
        </p:grpSpPr>
        <p:sp>
          <p:nvSpPr>
            <p:cNvPr id="10258" name="Text Box 21"/>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a:solidFill>
                    <a:srgbClr val="000000"/>
                  </a:solidFill>
                  <a:ea typeface="Times New Roman" pitchFamily="18" charset="0"/>
                  <a:cs typeface="B Nazanin" pitchFamily="2" charset="-78"/>
                </a:rPr>
                <a:t>شكل </a:t>
              </a:r>
              <a:r>
                <a:rPr lang="fa-IR" sz="2800" u="none" dirty="0" smtClean="0">
                  <a:solidFill>
                    <a:srgbClr val="000000"/>
                  </a:solidFill>
                  <a:ea typeface="Times New Roman" pitchFamily="18" charset="0"/>
                  <a:cs typeface="B Nazanin" pitchFamily="2" charset="-78"/>
                </a:rPr>
                <a:t>ظاهري </a:t>
              </a:r>
              <a:r>
                <a:rPr lang="fa-IR" sz="2800" u="none" dirty="0">
                  <a:solidFill>
                    <a:srgbClr val="000000"/>
                  </a:solidFill>
                  <a:ea typeface="Times New Roman" pitchFamily="18" charset="0"/>
                  <a:cs typeface="B Nazanin" pitchFamily="2" charset="-78"/>
                </a:rPr>
                <a:t>مطالب </a:t>
              </a:r>
            </a:p>
          </p:txBody>
        </p:sp>
        <p:sp>
          <p:nvSpPr>
            <p:cNvPr id="9235" name="Rectangle 22"/>
            <p:cNvSpPr>
              <a:spLocks noChangeArrowheads="1"/>
            </p:cNvSpPr>
            <p:nvPr/>
          </p:nvSpPr>
          <p:spPr bwMode="auto">
            <a:xfrm>
              <a:off x="5383" y="813"/>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49" name="Group 5"/>
          <p:cNvGrpSpPr>
            <a:grpSpLocks/>
          </p:cNvGrpSpPr>
          <p:nvPr/>
        </p:nvGrpSpPr>
        <p:grpSpPr bwMode="auto">
          <a:xfrm>
            <a:off x="755576" y="1960562"/>
            <a:ext cx="7560840" cy="523875"/>
            <a:chOff x="235" y="758"/>
            <a:chExt cx="5292" cy="330"/>
          </a:xfrm>
        </p:grpSpPr>
        <p:sp>
          <p:nvSpPr>
            <p:cNvPr id="10256" name="Text Box 6"/>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a:solidFill>
                    <a:srgbClr val="000000"/>
                  </a:solidFill>
                  <a:ea typeface="Times New Roman" pitchFamily="18" charset="0"/>
                  <a:cs typeface="B Nazanin" pitchFamily="2" charset="-78"/>
                </a:rPr>
                <a:t>برنامه </a:t>
              </a:r>
              <a:r>
                <a:rPr lang="fa-IR" sz="2800" u="none" dirty="0" smtClean="0">
                  <a:solidFill>
                    <a:srgbClr val="000000"/>
                  </a:solidFill>
                  <a:ea typeface="Times New Roman" pitchFamily="18" charset="0"/>
                  <a:cs typeface="B Nazanin" pitchFamily="2" charset="-78"/>
                </a:rPr>
                <a:t>ريزي يك </a:t>
              </a:r>
              <a:r>
                <a:rPr lang="fa-IR" sz="2800" u="none" dirty="0">
                  <a:solidFill>
                    <a:srgbClr val="000000"/>
                  </a:solidFill>
                  <a:ea typeface="Times New Roman" pitchFamily="18" charset="0"/>
                  <a:cs typeface="B Nazanin" pitchFamily="2" charset="-78"/>
                </a:rPr>
                <a:t>ارائه </a:t>
              </a:r>
              <a:r>
                <a:rPr lang="fa-IR" sz="2800" u="none" dirty="0" smtClean="0">
                  <a:solidFill>
                    <a:srgbClr val="000000"/>
                  </a:solidFill>
                  <a:ea typeface="Times New Roman" pitchFamily="18" charset="0"/>
                  <a:cs typeface="B Nazanin" pitchFamily="2" charset="-78"/>
                </a:rPr>
                <a:t>شفاهي</a:t>
              </a:r>
              <a:endParaRPr lang="fa-IR" sz="2800" u="none" dirty="0">
                <a:solidFill>
                  <a:srgbClr val="000000"/>
                </a:solidFill>
                <a:ea typeface="Times New Roman" pitchFamily="18" charset="0"/>
                <a:cs typeface="B Nazanin" pitchFamily="2" charset="-78"/>
              </a:endParaRPr>
            </a:p>
          </p:txBody>
        </p:sp>
        <p:sp>
          <p:nvSpPr>
            <p:cNvPr id="9233" name="Rectangle 7"/>
            <p:cNvSpPr>
              <a:spLocks noChangeArrowheads="1"/>
            </p:cNvSpPr>
            <p:nvPr/>
          </p:nvSpPr>
          <p:spPr bwMode="auto">
            <a:xfrm>
              <a:off x="5383" y="826"/>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50" name="Group 5"/>
          <p:cNvGrpSpPr>
            <a:grpSpLocks/>
          </p:cNvGrpSpPr>
          <p:nvPr/>
        </p:nvGrpSpPr>
        <p:grpSpPr bwMode="auto">
          <a:xfrm>
            <a:off x="755576" y="4841877"/>
            <a:ext cx="7560840" cy="523875"/>
            <a:chOff x="235" y="758"/>
            <a:chExt cx="5292" cy="330"/>
          </a:xfrm>
        </p:grpSpPr>
        <p:sp>
          <p:nvSpPr>
            <p:cNvPr id="10254" name="Text Box 6"/>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a:solidFill>
                    <a:srgbClr val="000000"/>
                  </a:solidFill>
                  <a:ea typeface="Times New Roman" pitchFamily="18" charset="0"/>
                  <a:cs typeface="B Nazanin" pitchFamily="2" charset="-78"/>
                </a:rPr>
                <a:t>سئوال ها و پاسخ به آنها</a:t>
              </a:r>
            </a:p>
          </p:txBody>
        </p:sp>
        <p:sp>
          <p:nvSpPr>
            <p:cNvPr id="9231" name="Rectangle 7"/>
            <p:cNvSpPr>
              <a:spLocks noChangeArrowheads="1"/>
            </p:cNvSpPr>
            <p:nvPr/>
          </p:nvSpPr>
          <p:spPr bwMode="auto">
            <a:xfrm>
              <a:off x="5383" y="839"/>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grpSp>
        <p:nvGrpSpPr>
          <p:cNvPr id="10251" name="Group 5"/>
          <p:cNvGrpSpPr>
            <a:grpSpLocks/>
          </p:cNvGrpSpPr>
          <p:nvPr/>
        </p:nvGrpSpPr>
        <p:grpSpPr bwMode="auto">
          <a:xfrm>
            <a:off x="755576" y="2536825"/>
            <a:ext cx="7560840" cy="523875"/>
            <a:chOff x="235" y="758"/>
            <a:chExt cx="5292" cy="330"/>
          </a:xfrm>
        </p:grpSpPr>
        <p:sp>
          <p:nvSpPr>
            <p:cNvPr id="10252" name="Text Box 6"/>
            <p:cNvSpPr txBox="1">
              <a:spLocks noChangeArrowheads="1"/>
            </p:cNvSpPr>
            <p:nvPr/>
          </p:nvSpPr>
          <p:spPr bwMode="auto">
            <a:xfrm>
              <a:off x="235" y="758"/>
              <a:ext cx="5127" cy="330"/>
            </a:xfrm>
            <a:prstGeom prst="rect">
              <a:avLst/>
            </a:prstGeom>
            <a:noFill/>
            <a:ln w="9525">
              <a:noFill/>
              <a:miter lim="800000"/>
              <a:headEnd/>
              <a:tailEnd/>
            </a:ln>
          </p:spPr>
          <p:txBody>
            <a:bodyPr anchor="ctr">
              <a:spAutoFit/>
            </a:bodyPr>
            <a:lstStyle/>
            <a:p>
              <a:pPr marL="457200" indent="-457200" algn="just" rtl="1"/>
              <a:r>
                <a:rPr lang="fa-IR" sz="2800" u="none" dirty="0" smtClean="0">
                  <a:solidFill>
                    <a:srgbClr val="000000"/>
                  </a:solidFill>
                  <a:ea typeface="Times New Roman" pitchFamily="18" charset="0"/>
                  <a:cs typeface="B Nazanin" pitchFamily="2" charset="-78"/>
                </a:rPr>
                <a:t>محتواي </a:t>
              </a:r>
              <a:r>
                <a:rPr lang="fa-IR" sz="2800" u="none" dirty="0">
                  <a:solidFill>
                    <a:srgbClr val="000000"/>
                  </a:solidFill>
                  <a:ea typeface="Times New Roman" pitchFamily="18" charset="0"/>
                  <a:cs typeface="B Nazanin" pitchFamily="2" charset="-78"/>
                </a:rPr>
                <a:t>مطالب</a:t>
              </a:r>
            </a:p>
          </p:txBody>
        </p:sp>
        <p:sp>
          <p:nvSpPr>
            <p:cNvPr id="9229" name="Rectangle 7"/>
            <p:cNvSpPr>
              <a:spLocks noChangeArrowheads="1"/>
            </p:cNvSpPr>
            <p:nvPr/>
          </p:nvSpPr>
          <p:spPr bwMode="auto">
            <a:xfrm>
              <a:off x="5383" y="835"/>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rtl="1">
                <a:defRPr/>
              </a:pPr>
              <a:endParaRPr lang="fa-IR"/>
            </a:p>
          </p:txBody>
        </p:sp>
      </p:gr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2</a:t>
            </a:fld>
            <a:endParaRPr lang="en-US" dirty="0"/>
          </a:p>
        </p:txBody>
      </p:sp>
    </p:spTree>
    <p:extLst>
      <p:ext uri="{BB962C8B-B14F-4D97-AF65-F5344CB8AC3E}">
        <p14:creationId xmlns:p14="http://schemas.microsoft.com/office/powerpoint/2010/main" val="1687838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08037" y="476672"/>
            <a:ext cx="7451725" cy="738188"/>
          </a:xfrm>
        </p:spPr>
        <p:txBody>
          <a:bodyPr>
            <a:normAutofit/>
          </a:bodyPr>
          <a:lstStyle/>
          <a:p>
            <a:pPr eaLnBrk="1" hangingPunct="1">
              <a:defRPr/>
            </a:pPr>
            <a:r>
              <a:rPr lang="en-US" sz="4200" kern="1200" dirty="0" smtClean="0">
                <a:solidFill>
                  <a:schemeClr val="tx1"/>
                </a:solidFill>
                <a:latin typeface="Garamond" pitchFamily="18" charset="0"/>
                <a:ea typeface="+mn-ea"/>
                <a:cs typeface="+mn-cs"/>
              </a:rPr>
              <a:t>Color</a:t>
            </a:r>
          </a:p>
        </p:txBody>
      </p:sp>
      <p:sp>
        <p:nvSpPr>
          <p:cNvPr id="34819" name="Text Box 4"/>
          <p:cNvSpPr txBox="1">
            <a:spLocks noChangeArrowheads="1"/>
          </p:cNvSpPr>
          <p:nvPr/>
        </p:nvSpPr>
        <p:spPr bwMode="auto">
          <a:xfrm>
            <a:off x="333375" y="2420888"/>
            <a:ext cx="8001000" cy="536575"/>
          </a:xfrm>
          <a:prstGeom prst="rect">
            <a:avLst/>
          </a:prstGeom>
          <a:noFill/>
          <a:ln w="9525">
            <a:noFill/>
            <a:miter lim="800000"/>
            <a:headEnd/>
            <a:tailEnd/>
          </a:ln>
        </p:spPr>
        <p:txBody>
          <a:bodyPr>
            <a:spAutoFit/>
          </a:bodyPr>
          <a:lstStyle/>
          <a:p>
            <a:pPr algn="ctr">
              <a:lnSpc>
                <a:spcPct val="110000"/>
              </a:lnSpc>
            </a:pPr>
            <a:r>
              <a:rPr lang="en-US" sz="2800" dirty="0">
                <a:latin typeface="Comic Sans MS" pitchFamily="66" charset="0"/>
              </a:rPr>
              <a:t>Dark letters against a light background work</a:t>
            </a:r>
            <a:endParaRPr lang="en-US" dirty="0">
              <a:latin typeface="Trebuchet MS" pitchFamily="34" charset="0"/>
            </a:endParaRPr>
          </a:p>
        </p:txBody>
      </p:sp>
      <p:sp>
        <p:nvSpPr>
          <p:cNvPr id="34820" name="Text Box 5"/>
          <p:cNvSpPr txBox="1">
            <a:spLocks noChangeArrowheads="1"/>
          </p:cNvSpPr>
          <p:nvPr/>
        </p:nvSpPr>
        <p:spPr bwMode="auto">
          <a:xfrm>
            <a:off x="333375" y="4173488"/>
            <a:ext cx="8658225" cy="1514261"/>
          </a:xfrm>
          <a:prstGeom prst="rect">
            <a:avLst/>
          </a:prstGeom>
          <a:noFill/>
          <a:ln w="9525">
            <a:noFill/>
            <a:miter lim="800000"/>
            <a:headEnd/>
            <a:tailEnd/>
          </a:ln>
        </p:spPr>
        <p:txBody>
          <a:bodyPr>
            <a:spAutoFit/>
          </a:bodyPr>
          <a:lstStyle/>
          <a:p>
            <a:pPr algn="ctr">
              <a:lnSpc>
                <a:spcPct val="110000"/>
              </a:lnSpc>
            </a:pPr>
            <a:r>
              <a:rPr lang="en-US" sz="2800" dirty="0">
                <a:latin typeface="Comic Sans MS" pitchFamily="66" charset="0"/>
              </a:rPr>
              <a:t>Dark letters against a light background  </a:t>
            </a:r>
          </a:p>
          <a:p>
            <a:pPr algn="ctr">
              <a:lnSpc>
                <a:spcPct val="110000"/>
              </a:lnSpc>
            </a:pPr>
            <a:r>
              <a:rPr lang="en-US" sz="2800" dirty="0">
                <a:latin typeface="Comic Sans MS" pitchFamily="66" charset="0"/>
              </a:rPr>
              <a:t>are best for smaller </a:t>
            </a:r>
            <a:r>
              <a:rPr lang="en-US" sz="2800" dirty="0" smtClean="0">
                <a:latin typeface="Comic Sans MS" pitchFamily="66" charset="0"/>
              </a:rPr>
              <a:t>rooms، </a:t>
            </a:r>
            <a:r>
              <a:rPr lang="en-US" sz="2800" dirty="0">
                <a:latin typeface="Comic Sans MS" pitchFamily="66" charset="0"/>
              </a:rPr>
              <a:t>especially when the lights are on for </a:t>
            </a:r>
            <a:r>
              <a:rPr lang="en-US" sz="2800" dirty="0" smtClean="0">
                <a:latin typeface="Comic Sans MS" pitchFamily="66" charset="0"/>
              </a:rPr>
              <a:t>teaching</a:t>
            </a:r>
            <a:endParaRPr lang="en-US" sz="2800" dirty="0">
              <a:latin typeface="Comic Sans MS" pitchFamily="66" charset="0"/>
            </a:endParaRPr>
          </a:p>
        </p:txBody>
      </p:sp>
      <p:sp>
        <p:nvSpPr>
          <p:cNvPr id="2" name="Slide Number Placeholder 1"/>
          <p:cNvSpPr>
            <a:spLocks noGrp="1"/>
          </p:cNvSpPr>
          <p:nvPr>
            <p:ph type="sldNum" sz="quarter" idx="12"/>
          </p:nvPr>
        </p:nvSpPr>
        <p:spPr>
          <a:xfrm>
            <a:off x="7572375" y="6237312"/>
            <a:ext cx="762000" cy="365125"/>
          </a:xfrm>
        </p:spPr>
        <p:txBody>
          <a:bodyPr/>
          <a:lstStyle/>
          <a:p>
            <a:fld id="{CF8B1B71-2C20-4A3C-9C51-D31082893A99}" type="slidenum">
              <a:rPr lang="en-US" smtClean="0"/>
              <a:t>20</a:t>
            </a:fld>
            <a:endParaRPr lang="en-US"/>
          </a:p>
        </p:txBody>
      </p:sp>
    </p:spTree>
    <p:extLst>
      <p:ext uri="{BB962C8B-B14F-4D97-AF65-F5344CB8AC3E}">
        <p14:creationId xmlns:p14="http://schemas.microsoft.com/office/powerpoint/2010/main" val="254965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fa-IR" smtClean="0"/>
          </a:p>
        </p:txBody>
      </p:sp>
      <p:sp>
        <p:nvSpPr>
          <p:cNvPr id="35848" name="Slide Number Placeholder 8"/>
          <p:cNvSpPr>
            <a:spLocks noGrp="1"/>
          </p:cNvSpPr>
          <p:nvPr>
            <p:ph type="sldNum" sz="quarter" idx="12"/>
          </p:nvPr>
        </p:nvSpPr>
        <p:spPr bwMode="auto">
          <a:xfrm>
            <a:off x="7561263" y="6332538"/>
            <a:ext cx="917575" cy="304800"/>
          </a:xfrm>
          <a:prstGeom prst="rect">
            <a:avLst/>
          </a:prstGeom>
          <a:noFill/>
          <a:ln>
            <a:miter lim="800000"/>
            <a:headEnd/>
            <a:tailEnd/>
          </a:ln>
        </p:spPr>
        <p:txBody>
          <a:bodyPr/>
          <a:lstStyle/>
          <a:p>
            <a:fld id="{1A58AAE7-58A9-4DB9-BFD6-B937DCCC129D}" type="slidenum">
              <a:rPr lang="en-US"/>
              <a:pPr/>
              <a:t>21</a:t>
            </a:fld>
            <a:endParaRPr lang="en-US" dirty="0"/>
          </a:p>
        </p:txBody>
      </p:sp>
      <p:sp>
        <p:nvSpPr>
          <p:cNvPr id="35843" name="Rectangle 3"/>
          <p:cNvSpPr>
            <a:spLocks noChangeArrowheads="1"/>
          </p:cNvSpPr>
          <p:nvPr/>
        </p:nvSpPr>
        <p:spPr bwMode="auto">
          <a:xfrm>
            <a:off x="0" y="0"/>
            <a:ext cx="9144000" cy="6858000"/>
          </a:xfrm>
          <a:prstGeom prst="rect">
            <a:avLst/>
          </a:prstGeom>
          <a:solidFill>
            <a:srgbClr val="00004A"/>
          </a:solidFill>
          <a:ln w="9525">
            <a:solidFill>
              <a:schemeClr val="tx1"/>
            </a:solidFill>
            <a:miter lim="800000"/>
            <a:headEnd/>
            <a:tailEnd/>
          </a:ln>
        </p:spPr>
        <p:txBody>
          <a:bodyPr wrap="none" anchor="ctr"/>
          <a:lstStyle/>
          <a:p>
            <a:endParaRPr lang="fa-IR">
              <a:solidFill>
                <a:schemeClr val="accent2"/>
              </a:solidFill>
              <a:latin typeface="Times" pitchFamily="18" charset="0"/>
            </a:endParaRPr>
          </a:p>
        </p:txBody>
      </p:sp>
      <p:sp>
        <p:nvSpPr>
          <p:cNvPr id="35844" name="Rectangle 4"/>
          <p:cNvSpPr>
            <a:spLocks noChangeArrowheads="1"/>
          </p:cNvSpPr>
          <p:nvPr/>
        </p:nvSpPr>
        <p:spPr bwMode="auto">
          <a:xfrm>
            <a:off x="304800" y="152400"/>
            <a:ext cx="8458200" cy="1143000"/>
          </a:xfrm>
          <a:prstGeom prst="rect">
            <a:avLst/>
          </a:prstGeom>
          <a:noFill/>
          <a:ln w="9525">
            <a:noFill/>
            <a:miter lim="800000"/>
            <a:headEnd/>
            <a:tailEnd/>
          </a:ln>
        </p:spPr>
        <p:txBody>
          <a:bodyPr anchor="ctr"/>
          <a:lstStyle/>
          <a:p>
            <a:r>
              <a:rPr lang="en-US" sz="4200" dirty="0">
                <a:solidFill>
                  <a:srgbClr val="FFFF00"/>
                </a:solidFill>
                <a:latin typeface="Garamond" pitchFamily="18" charset="0"/>
              </a:rPr>
              <a:t>Color</a:t>
            </a:r>
            <a:endParaRPr lang="en-US" sz="4200" dirty="0">
              <a:solidFill>
                <a:schemeClr val="tx2"/>
              </a:solidFill>
              <a:latin typeface="Garamond" pitchFamily="18" charset="0"/>
            </a:endParaRPr>
          </a:p>
        </p:txBody>
      </p:sp>
      <p:sp>
        <p:nvSpPr>
          <p:cNvPr id="35845" name="Line 5"/>
          <p:cNvSpPr>
            <a:spLocks noChangeShapeType="1"/>
          </p:cNvSpPr>
          <p:nvPr/>
        </p:nvSpPr>
        <p:spPr bwMode="auto">
          <a:xfrm>
            <a:off x="76200" y="1447800"/>
            <a:ext cx="8991600" cy="0"/>
          </a:xfrm>
          <a:prstGeom prst="line">
            <a:avLst/>
          </a:prstGeom>
          <a:noFill/>
          <a:ln w="57150" cmpd="thickThin">
            <a:solidFill>
              <a:srgbClr val="FFFF00"/>
            </a:solidFill>
            <a:round/>
            <a:headEnd/>
            <a:tailEnd/>
          </a:ln>
        </p:spPr>
        <p:txBody>
          <a:bodyPr wrap="none" anchor="ctr"/>
          <a:lstStyle/>
          <a:p>
            <a:endParaRPr lang="fa-IR"/>
          </a:p>
        </p:txBody>
      </p:sp>
      <p:sp>
        <p:nvSpPr>
          <p:cNvPr id="35846" name="Text Box 6"/>
          <p:cNvSpPr txBox="1">
            <a:spLocks noChangeArrowheads="1"/>
          </p:cNvSpPr>
          <p:nvPr/>
        </p:nvSpPr>
        <p:spPr bwMode="auto">
          <a:xfrm>
            <a:off x="835025" y="4313312"/>
            <a:ext cx="7315200" cy="1501775"/>
          </a:xfrm>
          <a:prstGeom prst="rect">
            <a:avLst/>
          </a:prstGeom>
          <a:noFill/>
          <a:ln w="9525">
            <a:noFill/>
            <a:miter lim="800000"/>
            <a:headEnd/>
            <a:tailEnd/>
          </a:ln>
        </p:spPr>
        <p:txBody>
          <a:bodyPr>
            <a:spAutoFit/>
          </a:bodyPr>
          <a:lstStyle/>
          <a:p>
            <a:pPr algn="ctr">
              <a:lnSpc>
                <a:spcPct val="110000"/>
              </a:lnSpc>
            </a:pPr>
            <a:r>
              <a:rPr lang="en-US" sz="2800" dirty="0">
                <a:solidFill>
                  <a:srgbClr val="99CCFF"/>
                </a:solidFill>
                <a:latin typeface="Comic Sans MS" pitchFamily="66" charset="0"/>
              </a:rPr>
              <a:t>Many experts feel that a dark blue or black background works best for talks in a large room</a:t>
            </a:r>
            <a:endParaRPr lang="en-US" dirty="0">
              <a:solidFill>
                <a:srgbClr val="99CCFF"/>
              </a:solidFill>
              <a:latin typeface="Trebuchet MS" pitchFamily="34" charset="0"/>
            </a:endParaRPr>
          </a:p>
        </p:txBody>
      </p:sp>
      <p:sp>
        <p:nvSpPr>
          <p:cNvPr id="35847" name="Text Box 7"/>
          <p:cNvSpPr txBox="1">
            <a:spLocks noChangeArrowheads="1"/>
          </p:cNvSpPr>
          <p:nvPr/>
        </p:nvSpPr>
        <p:spPr bwMode="auto">
          <a:xfrm>
            <a:off x="835025" y="2636912"/>
            <a:ext cx="6862763" cy="946150"/>
          </a:xfrm>
          <a:prstGeom prst="rect">
            <a:avLst/>
          </a:prstGeom>
          <a:noFill/>
          <a:ln w="9525">
            <a:noFill/>
            <a:miter lim="800000"/>
            <a:headEnd/>
            <a:tailEnd/>
          </a:ln>
        </p:spPr>
        <p:txBody>
          <a:bodyPr wrap="none">
            <a:spAutoFit/>
          </a:bodyPr>
          <a:lstStyle/>
          <a:p>
            <a:pPr algn="ctr"/>
            <a:r>
              <a:rPr lang="en-US" sz="2800" dirty="0">
                <a:solidFill>
                  <a:srgbClr val="99CCFF"/>
                </a:solidFill>
                <a:latin typeface="Comic Sans MS" pitchFamily="66" charset="0"/>
              </a:rPr>
              <a:t>Light letters against a dark background </a:t>
            </a:r>
          </a:p>
          <a:p>
            <a:pPr algn="ctr"/>
            <a:r>
              <a:rPr lang="en-US" sz="2800" dirty="0">
                <a:solidFill>
                  <a:srgbClr val="99CCFF"/>
                </a:solidFill>
                <a:latin typeface="Comic Sans MS" pitchFamily="66" charset="0"/>
              </a:rPr>
              <a:t>also work</a:t>
            </a:r>
            <a:endParaRPr lang="en-US" dirty="0">
              <a:solidFill>
                <a:srgbClr val="99CCFF"/>
              </a:solidFill>
              <a:latin typeface="Comic Sans MS" pitchFamily="66" charset="0"/>
            </a:endParaRPr>
          </a:p>
        </p:txBody>
      </p:sp>
    </p:spTree>
    <p:extLst>
      <p:ext uri="{BB962C8B-B14F-4D97-AF65-F5344CB8AC3E}">
        <p14:creationId xmlns:p14="http://schemas.microsoft.com/office/powerpoint/2010/main" val="160796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bodyPr>
          <a:lstStyle/>
          <a:p>
            <a:pPr algn="r" eaLnBrk="1" hangingPunct="1"/>
            <a:r>
              <a:rPr lang="fa-IR" sz="4000" dirty="0" smtClean="0">
                <a:solidFill>
                  <a:srgbClr val="3366FF"/>
                </a:solidFill>
                <a:cs typeface="Nazanin" pitchFamily="2" charset="-78"/>
              </a:rPr>
              <a:t>اندازه مطالب</a:t>
            </a:r>
            <a:endParaRPr lang="en-US" sz="4000" dirty="0" smtClean="0">
              <a:solidFill>
                <a:srgbClr val="3366FF"/>
              </a:solidFill>
              <a:cs typeface="Nazanin" pitchFamily="2" charset="-78"/>
            </a:endParaRPr>
          </a:p>
        </p:txBody>
      </p:sp>
      <p:sp>
        <p:nvSpPr>
          <p:cNvPr id="36867" name="Content Placeholder 2"/>
          <p:cNvSpPr>
            <a:spLocks noGrp="1"/>
          </p:cNvSpPr>
          <p:nvPr>
            <p:ph idx="1"/>
          </p:nvPr>
        </p:nvSpPr>
        <p:spPr bwMode="auto">
          <a:xfrm>
            <a:off x="467544" y="1196752"/>
            <a:ext cx="7859216" cy="5048845"/>
          </a:xfrm>
          <a:noFill/>
          <a:ln>
            <a:miter lim="800000"/>
            <a:headEnd/>
            <a:tailEnd/>
          </a:ln>
        </p:spPr>
        <p:txBody>
          <a:bodyPr vert="horz" wrap="square" lIns="91440" tIns="45720" rIns="91440" bIns="45720" numCol="1" anchor="t" anchorCtr="0" compatLnSpc="1">
            <a:prstTxWarp prst="textNoShape">
              <a:avLst/>
            </a:prstTxWarp>
            <a:normAutofit/>
          </a:bodyPr>
          <a:lstStyle/>
          <a:p>
            <a:pPr marL="273050" indent="-273050" algn="just" rtl="1" eaLnBrk="1" hangingPunct="1">
              <a:buFont typeface="Wingdings" pitchFamily="2" charset="2"/>
              <a:buChar char=""/>
            </a:pPr>
            <a:r>
              <a:rPr lang="fa-IR" sz="2800" b="1" dirty="0" smtClean="0">
                <a:solidFill>
                  <a:srgbClr val="0070C0"/>
                </a:solidFill>
                <a:cs typeface="B Nazanin" pitchFamily="2" charset="-78"/>
              </a:rPr>
              <a:t>اندازه نوشته ها </a:t>
            </a:r>
            <a:endParaRPr lang="en-US" sz="2800" b="1" dirty="0" smtClean="0">
              <a:solidFill>
                <a:srgbClr val="0070C0"/>
              </a:solidFill>
              <a:cs typeface="B Nazanin" pitchFamily="2" charset="-78"/>
            </a:endParaRPr>
          </a:p>
          <a:p>
            <a:pPr marL="273050" indent="-273050" algn="just" rtl="1" eaLnBrk="1" hangingPunct="1">
              <a:buFont typeface="Wingdings" pitchFamily="2" charset="2"/>
              <a:buNone/>
            </a:pPr>
            <a:endParaRPr lang="en-US" sz="1200" dirty="0" smtClean="0">
              <a:cs typeface="Nazanin" pitchFamily="2" charset="-78"/>
            </a:endParaRPr>
          </a:p>
          <a:p>
            <a:pPr marL="273050" indent="-273050" algn="just" rtl="1" eaLnBrk="1" hangingPunct="1">
              <a:buFont typeface="Wingdings" pitchFamily="2" charset="2"/>
              <a:buNone/>
            </a:pPr>
            <a:r>
              <a:rPr lang="fa-IR" sz="1200" dirty="0" smtClean="0">
                <a:cs typeface="Nazanin" pitchFamily="2" charset="-78"/>
              </a:rPr>
              <a:t>  </a:t>
            </a:r>
            <a:r>
              <a:rPr lang="fa-IR" sz="1200" dirty="0" smtClean="0">
                <a:cs typeface="B Nazanin" pitchFamily="2" charset="-78"/>
              </a:rPr>
              <a:t>اين فونت 12 نازنين است.</a:t>
            </a:r>
          </a:p>
          <a:p>
            <a:pPr marL="273050" indent="-273050" algn="just" rtl="1" eaLnBrk="1" hangingPunct="1">
              <a:buFont typeface="Wingdings" pitchFamily="2" charset="2"/>
              <a:buNone/>
            </a:pPr>
            <a:r>
              <a:rPr lang="fa-IR" sz="1400" dirty="0" smtClean="0">
                <a:cs typeface="B Nazanin" pitchFamily="2" charset="-78"/>
              </a:rPr>
              <a:t>  اين فونت 14 نازنين است.</a:t>
            </a:r>
          </a:p>
          <a:p>
            <a:pPr marL="273050" indent="-273050" algn="just" rtl="1" eaLnBrk="1" hangingPunct="1">
              <a:buFont typeface="Wingdings" pitchFamily="2" charset="2"/>
              <a:buNone/>
            </a:pPr>
            <a:r>
              <a:rPr lang="fa-IR" dirty="0" smtClean="0">
                <a:cs typeface="B Nazanin" pitchFamily="2" charset="-78"/>
              </a:rPr>
              <a:t> </a:t>
            </a:r>
            <a:r>
              <a:rPr lang="fa-IR" sz="1800" dirty="0" smtClean="0">
                <a:cs typeface="B Nazanin" pitchFamily="2" charset="-78"/>
              </a:rPr>
              <a:t>اين فونت 18 نازنين است.</a:t>
            </a:r>
          </a:p>
          <a:p>
            <a:pPr marL="273050" indent="-273050" algn="just" rtl="1" eaLnBrk="1" hangingPunct="1">
              <a:buFont typeface="Wingdings" pitchFamily="2" charset="2"/>
              <a:buNone/>
            </a:pPr>
            <a:r>
              <a:rPr lang="fa-IR" dirty="0" smtClean="0">
                <a:cs typeface="B Nazanin" pitchFamily="2" charset="-78"/>
              </a:rPr>
              <a:t> اين فونت 24 نازنين است.</a:t>
            </a:r>
          </a:p>
          <a:p>
            <a:pPr marL="273050" indent="-273050" algn="just" rtl="1" eaLnBrk="1" hangingPunct="1">
              <a:buFont typeface="Wingdings" pitchFamily="2" charset="2"/>
              <a:buNone/>
            </a:pPr>
            <a:r>
              <a:rPr lang="fa-IR" dirty="0" smtClean="0">
                <a:cs typeface="B Nazanin" pitchFamily="2" charset="-78"/>
              </a:rPr>
              <a:t> </a:t>
            </a:r>
            <a:r>
              <a:rPr lang="fa-IR" sz="3200" dirty="0" smtClean="0">
                <a:cs typeface="B Nazanin" pitchFamily="2" charset="-78"/>
              </a:rPr>
              <a:t>اين فونت 32 نازنين است.</a:t>
            </a:r>
          </a:p>
          <a:p>
            <a:pPr marL="273050" indent="-273050" algn="just" rtl="1" eaLnBrk="1" hangingPunct="1">
              <a:buFont typeface="Wingdings" pitchFamily="2" charset="2"/>
              <a:buNone/>
            </a:pPr>
            <a:r>
              <a:rPr lang="fa-IR" dirty="0" smtClean="0">
                <a:cs typeface="B Nazanin" pitchFamily="2" charset="-78"/>
              </a:rPr>
              <a:t> </a:t>
            </a:r>
            <a:r>
              <a:rPr lang="fa-IR" sz="3600" dirty="0" smtClean="0">
                <a:cs typeface="B Nazanin" pitchFamily="2" charset="-78"/>
              </a:rPr>
              <a:t>اين فونت 36 نازنين است.</a:t>
            </a:r>
          </a:p>
          <a:p>
            <a:pPr marL="273050" indent="-273050" algn="just" rtl="1" eaLnBrk="1" hangingPunct="1">
              <a:buFont typeface="Wingdings" pitchFamily="2" charset="2"/>
              <a:buNone/>
            </a:pPr>
            <a:r>
              <a:rPr lang="fa-IR" dirty="0" smtClean="0">
                <a:cs typeface="B Nazanin" pitchFamily="2" charset="-78"/>
              </a:rPr>
              <a:t> </a:t>
            </a:r>
            <a:r>
              <a:rPr lang="fa-IR" sz="4000" dirty="0" smtClean="0">
                <a:cs typeface="B Nazanin" pitchFamily="2" charset="-78"/>
              </a:rPr>
              <a:t>اين فونت 40 نازنين است.</a:t>
            </a:r>
          </a:p>
          <a:p>
            <a:pPr marL="273050" indent="-273050" algn="just" rtl="1" eaLnBrk="1" hangingPunct="1">
              <a:buFont typeface="Wingdings" pitchFamily="2" charset="2"/>
              <a:buNone/>
            </a:pPr>
            <a:r>
              <a:rPr lang="fa-IR" dirty="0" smtClean="0">
                <a:cs typeface="B Nazanin" pitchFamily="2" charset="-78"/>
              </a:rPr>
              <a:t> </a:t>
            </a:r>
            <a:r>
              <a:rPr lang="fa-IR" sz="4400" dirty="0" smtClean="0">
                <a:cs typeface="B Nazanin" pitchFamily="2" charset="-78"/>
              </a:rPr>
              <a:t>اين فونت 44 نازنين است.</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22</a:t>
            </a:fld>
            <a:endParaRPr lang="en-US" dirty="0"/>
          </a:p>
        </p:txBody>
      </p:sp>
    </p:spTree>
    <p:extLst>
      <p:ext uri="{BB962C8B-B14F-4D97-AF65-F5344CB8AC3E}">
        <p14:creationId xmlns:p14="http://schemas.microsoft.com/office/powerpoint/2010/main" val="256778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547664" y="476672"/>
            <a:ext cx="6781800" cy="936104"/>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اندازه مطالب</a:t>
            </a:r>
            <a:endParaRPr lang="en-US" sz="3600" dirty="0" smtClean="0">
              <a:solidFill>
                <a:srgbClr val="3366FF"/>
              </a:solidFill>
              <a:cs typeface="B Nazanin" pitchFamily="2" charset="-78"/>
            </a:endParaRPr>
          </a:p>
        </p:txBody>
      </p:sp>
      <p:sp>
        <p:nvSpPr>
          <p:cNvPr id="37891" name="Content Placeholder 2"/>
          <p:cNvSpPr>
            <a:spLocks noGrp="1"/>
          </p:cNvSpPr>
          <p:nvPr>
            <p:ph idx="1"/>
          </p:nvPr>
        </p:nvSpPr>
        <p:spPr bwMode="auto">
          <a:xfrm>
            <a:off x="457200" y="1816224"/>
            <a:ext cx="7859216" cy="3629000"/>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dirty="0" smtClean="0">
                <a:cs typeface="B Nazanin" pitchFamily="2" charset="-78"/>
              </a:rPr>
              <a:t>براي تيترها (</a:t>
            </a:r>
            <a:r>
              <a:rPr lang="en-US" dirty="0" smtClean="0">
                <a:cs typeface="B Nazanin" pitchFamily="2" charset="-78"/>
              </a:rPr>
              <a:t>Titles</a:t>
            </a:r>
            <a:r>
              <a:rPr lang="fa-IR" dirty="0" smtClean="0">
                <a:cs typeface="B Nazanin" pitchFamily="2" charset="-78"/>
              </a:rPr>
              <a:t>) فونت با اندازه 40 يا 44 استفاده شود.</a:t>
            </a:r>
          </a:p>
          <a:p>
            <a:pPr marL="0" indent="0" algn="r" rtl="1" eaLnBrk="1" hangingPunct="1">
              <a:buNone/>
            </a:pPr>
            <a:endParaRPr lang="fa-IR" dirty="0" smtClean="0">
              <a:cs typeface="B Nazanin" pitchFamily="2" charset="-78"/>
            </a:endParaRPr>
          </a:p>
          <a:p>
            <a:pPr marL="0" indent="0" algn="r" rtl="1" eaLnBrk="1" hangingPunct="1">
              <a:buNone/>
            </a:pPr>
            <a:r>
              <a:rPr lang="fa-IR" dirty="0" smtClean="0">
                <a:cs typeface="B Nazanin" pitchFamily="2" charset="-78"/>
              </a:rPr>
              <a:t>براي مطالب داخل اسلايدها از فونت با اندازه 28 تا 32 استفاده شود.</a:t>
            </a:r>
          </a:p>
          <a:p>
            <a:pPr marL="0" indent="0" algn="r" rtl="1" eaLnBrk="1" hangingPunct="1">
              <a:buNone/>
            </a:pPr>
            <a:endParaRPr lang="fa-IR" dirty="0" smtClean="0">
              <a:cs typeface="B Nazanin" pitchFamily="2" charset="-78"/>
            </a:endParaRPr>
          </a:p>
          <a:p>
            <a:pPr marL="0" indent="0" algn="r" rtl="1" eaLnBrk="1" hangingPunct="1">
              <a:buNone/>
            </a:pPr>
            <a:r>
              <a:rPr lang="fa-IR" dirty="0" smtClean="0">
                <a:cs typeface="B Nazanin" pitchFamily="2" charset="-78"/>
              </a:rPr>
              <a:t>خواندن فونت با سايز کوچک توسط حاضرين مشکل است.</a:t>
            </a:r>
          </a:p>
          <a:p>
            <a:pPr marL="0" indent="0" algn="r" rtl="1" eaLnBrk="1" hangingPunct="1"/>
            <a:endParaRPr lang="fa-IR" dirty="0" smtClean="0">
              <a:cs typeface="B Nazanin" pitchFamily="2" charset="-78"/>
            </a:endParaRPr>
          </a:p>
          <a:p>
            <a:pPr marL="0" indent="0" algn="r" rtl="1" eaLnBrk="1" hangingPunct="1"/>
            <a:endParaRPr lang="en-US"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23</a:t>
            </a:fld>
            <a:endParaRPr lang="en-US"/>
          </a:p>
        </p:txBody>
      </p:sp>
    </p:spTree>
    <p:extLst>
      <p:ext uri="{BB962C8B-B14F-4D97-AF65-F5344CB8AC3E}">
        <p14:creationId xmlns:p14="http://schemas.microsoft.com/office/powerpoint/2010/main" val="3254705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88194" y="404665"/>
            <a:ext cx="7281862" cy="738336"/>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dirty="0" smtClean="0"/>
              <a:t>What Font to Use</a:t>
            </a:r>
          </a:p>
        </p:txBody>
      </p:sp>
      <p:sp>
        <p:nvSpPr>
          <p:cNvPr id="13315" name="Text Box 4"/>
          <p:cNvSpPr txBox="1">
            <a:spLocks noChangeArrowheads="1"/>
          </p:cNvSpPr>
          <p:nvPr/>
        </p:nvSpPr>
        <p:spPr bwMode="auto">
          <a:xfrm>
            <a:off x="755577" y="1306966"/>
            <a:ext cx="6650112" cy="3490186"/>
          </a:xfrm>
          <a:prstGeom prst="rect">
            <a:avLst/>
          </a:prstGeom>
          <a:noFill/>
          <a:ln w="9525">
            <a:noFill/>
            <a:miter lim="800000"/>
            <a:headEnd/>
            <a:tailEnd/>
          </a:ln>
        </p:spPr>
        <p:txBody>
          <a:bodyPr wrap="square">
            <a:spAutoFit/>
          </a:bodyPr>
          <a:lstStyle/>
          <a:p>
            <a:pPr algn="ctr">
              <a:lnSpc>
                <a:spcPct val="160000"/>
              </a:lnSpc>
              <a:defRPr/>
            </a:pPr>
            <a:r>
              <a:rPr lang="en-US" dirty="0">
                <a:latin typeface="Arial" pitchFamily="34" charset="0"/>
              </a:rPr>
              <a:t>Type size should be 18 points or larger:</a:t>
            </a:r>
          </a:p>
          <a:p>
            <a:pPr algn="ctr">
              <a:lnSpc>
                <a:spcPct val="160000"/>
              </a:lnSpc>
              <a:defRPr/>
            </a:pPr>
            <a:r>
              <a:rPr lang="en-US" dirty="0">
                <a:latin typeface="Arial" pitchFamily="34" charset="0"/>
              </a:rPr>
              <a:t>18 point</a:t>
            </a:r>
          </a:p>
          <a:p>
            <a:pPr algn="ctr">
              <a:lnSpc>
                <a:spcPct val="160000"/>
              </a:lnSpc>
              <a:defRPr/>
            </a:pPr>
            <a:r>
              <a:rPr lang="en-US" sz="2000" dirty="0">
                <a:latin typeface="Arial" pitchFamily="34" charset="0"/>
              </a:rPr>
              <a:t>20 point</a:t>
            </a:r>
            <a:endParaRPr lang="en-US" dirty="0">
              <a:latin typeface="Arial" pitchFamily="34" charset="0"/>
            </a:endParaRPr>
          </a:p>
          <a:p>
            <a:pPr algn="ctr">
              <a:lnSpc>
                <a:spcPct val="160000"/>
              </a:lnSpc>
              <a:defRPr/>
            </a:pPr>
            <a:r>
              <a:rPr lang="en-US" dirty="0">
                <a:latin typeface="Arial" pitchFamily="34" charset="0"/>
              </a:rPr>
              <a:t>24 point</a:t>
            </a:r>
          </a:p>
          <a:p>
            <a:pPr algn="ctr">
              <a:lnSpc>
                <a:spcPct val="160000"/>
              </a:lnSpc>
              <a:defRPr/>
            </a:pPr>
            <a:r>
              <a:rPr lang="en-US" sz="2800" dirty="0">
                <a:latin typeface="Arial" pitchFamily="34" charset="0"/>
              </a:rPr>
              <a:t>28 point</a:t>
            </a:r>
          </a:p>
          <a:p>
            <a:pPr algn="ctr">
              <a:lnSpc>
                <a:spcPct val="160000"/>
              </a:lnSpc>
              <a:defRPr/>
            </a:pPr>
            <a:r>
              <a:rPr lang="en-US" sz="3600" dirty="0">
                <a:latin typeface="Arial" pitchFamily="34" charset="0"/>
              </a:rPr>
              <a:t>36 point</a:t>
            </a:r>
            <a:endParaRPr lang="en-US" dirty="0">
              <a:solidFill>
                <a:srgbClr val="FF0000"/>
              </a:solidFill>
              <a:latin typeface="Arial" pitchFamily="34" charset="0"/>
            </a:endParaRPr>
          </a:p>
        </p:txBody>
      </p:sp>
      <p:sp>
        <p:nvSpPr>
          <p:cNvPr id="38916" name="Text Box 5"/>
          <p:cNvSpPr txBox="1">
            <a:spLocks noChangeArrowheads="1"/>
          </p:cNvSpPr>
          <p:nvPr/>
        </p:nvSpPr>
        <p:spPr bwMode="auto">
          <a:xfrm>
            <a:off x="1493838" y="6264275"/>
            <a:ext cx="3440112" cy="304800"/>
          </a:xfrm>
          <a:prstGeom prst="rect">
            <a:avLst/>
          </a:prstGeom>
          <a:noFill/>
          <a:ln w="9525">
            <a:noFill/>
            <a:miter lim="800000"/>
            <a:headEnd/>
            <a:tailEnd/>
          </a:ln>
        </p:spPr>
        <p:txBody>
          <a:bodyPr wrap="none">
            <a:spAutoFit/>
          </a:bodyPr>
          <a:lstStyle/>
          <a:p>
            <a:r>
              <a:rPr lang="en-US" sz="1400" dirty="0">
                <a:latin typeface="Comic Sans MS" pitchFamily="66" charset="0"/>
              </a:rPr>
              <a:t>* References can be in 12-14 point font</a:t>
            </a:r>
          </a:p>
        </p:txBody>
      </p:sp>
      <p:sp>
        <p:nvSpPr>
          <p:cNvPr id="13317" name="Text Box 7"/>
          <p:cNvSpPr txBox="1">
            <a:spLocks noChangeArrowheads="1"/>
          </p:cNvSpPr>
          <p:nvPr/>
        </p:nvSpPr>
        <p:spPr bwMode="auto">
          <a:xfrm>
            <a:off x="755577" y="5029200"/>
            <a:ext cx="8159254" cy="1031875"/>
          </a:xfrm>
          <a:prstGeom prst="rect">
            <a:avLst/>
          </a:prstGeom>
          <a:noFill/>
          <a:ln w="9525">
            <a:noFill/>
            <a:miter lim="800000"/>
            <a:headEnd/>
            <a:tailEnd/>
          </a:ln>
        </p:spPr>
        <p:txBody>
          <a:bodyPr wrap="square">
            <a:spAutoFit/>
          </a:bodyPr>
          <a:lstStyle/>
          <a:p>
            <a:pPr algn="ctr">
              <a:lnSpc>
                <a:spcPct val="110000"/>
              </a:lnSpc>
              <a:defRPr/>
            </a:pPr>
            <a:r>
              <a:rPr lang="en-US" sz="2800" dirty="0">
                <a:latin typeface="Arial" pitchFamily="34" charset="0"/>
              </a:rPr>
              <a:t>AVOID USING ALL CAPITAL LETTERS BECAUSE IT’S MUCH HARDER TO READ</a:t>
            </a:r>
            <a:endParaRPr lang="en-US" sz="2800" dirty="0">
              <a:solidFill>
                <a:srgbClr val="FF0000"/>
              </a:solidFill>
              <a:latin typeface="Arial" pitchFamily="34" charset="0"/>
            </a:endParaRPr>
          </a:p>
        </p:txBody>
      </p:sp>
      <p:sp>
        <p:nvSpPr>
          <p:cNvPr id="2" name="Slide Number Placeholder 1"/>
          <p:cNvSpPr>
            <a:spLocks noGrp="1"/>
          </p:cNvSpPr>
          <p:nvPr>
            <p:ph type="sldNum" sz="quarter" idx="12"/>
          </p:nvPr>
        </p:nvSpPr>
        <p:spPr>
          <a:xfrm>
            <a:off x="7596336" y="6264275"/>
            <a:ext cx="762000" cy="365125"/>
          </a:xfrm>
        </p:spPr>
        <p:txBody>
          <a:bodyPr/>
          <a:lstStyle/>
          <a:p>
            <a:fld id="{CF8B1B71-2C20-4A3C-9C51-D31082893A99}" type="slidenum">
              <a:rPr lang="en-US" smtClean="0"/>
              <a:t>24</a:t>
            </a:fld>
            <a:endParaRPr lang="en-US" dirty="0"/>
          </a:p>
        </p:txBody>
      </p:sp>
    </p:spTree>
    <p:extLst>
      <p:ext uri="{BB962C8B-B14F-4D97-AF65-F5344CB8AC3E}">
        <p14:creationId xmlns:p14="http://schemas.microsoft.com/office/powerpoint/2010/main" val="1752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55576" y="476672"/>
            <a:ext cx="7281862" cy="10842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dirty="0" smtClean="0"/>
              <a:t>What Font to Use</a:t>
            </a:r>
          </a:p>
        </p:txBody>
      </p:sp>
      <p:sp>
        <p:nvSpPr>
          <p:cNvPr id="14339" name="Text Box 4"/>
          <p:cNvSpPr txBox="1">
            <a:spLocks noChangeArrowheads="1"/>
          </p:cNvSpPr>
          <p:nvPr/>
        </p:nvSpPr>
        <p:spPr bwMode="auto">
          <a:xfrm>
            <a:off x="704353" y="1601790"/>
            <a:ext cx="7612063" cy="5509200"/>
          </a:xfrm>
          <a:prstGeom prst="rect">
            <a:avLst/>
          </a:prstGeom>
          <a:noFill/>
          <a:ln w="9525">
            <a:noFill/>
            <a:miter lim="800000"/>
            <a:headEnd/>
            <a:tailEnd/>
          </a:ln>
        </p:spPr>
        <p:txBody>
          <a:bodyPr>
            <a:spAutoFit/>
          </a:bodyPr>
          <a:lstStyle/>
          <a:p>
            <a:pPr algn="ctr">
              <a:lnSpc>
                <a:spcPct val="200000"/>
              </a:lnSpc>
              <a:buFont typeface="Arial" pitchFamily="34" charset="0"/>
              <a:buChar char="•"/>
              <a:defRPr/>
            </a:pPr>
            <a:r>
              <a:rPr lang="en-US" sz="2800" dirty="0">
                <a:latin typeface="Arial" pitchFamily="34" charset="0"/>
              </a:rPr>
              <a:t> Use at least an 18-point font</a:t>
            </a:r>
          </a:p>
          <a:p>
            <a:pPr algn="ctr">
              <a:lnSpc>
                <a:spcPct val="200000"/>
              </a:lnSpc>
              <a:buFont typeface="Arial" pitchFamily="34" charset="0"/>
              <a:buChar char="•"/>
              <a:defRPr/>
            </a:pPr>
            <a:r>
              <a:rPr lang="en-US" sz="2800" dirty="0">
                <a:latin typeface="Arial" pitchFamily="34" charset="0"/>
              </a:rPr>
              <a:t> Use different size font for main points and secondary pints</a:t>
            </a:r>
          </a:p>
          <a:p>
            <a:pPr lvl="1" algn="ctr">
              <a:lnSpc>
                <a:spcPct val="200000"/>
              </a:lnSpc>
              <a:buFont typeface="Arial" pitchFamily="34" charset="0"/>
              <a:buChar char="•"/>
              <a:defRPr/>
            </a:pPr>
            <a:r>
              <a:rPr lang="en-US" dirty="0">
                <a:latin typeface="Arial" pitchFamily="34" charset="0"/>
              </a:rPr>
              <a:t>This font is </a:t>
            </a:r>
            <a:r>
              <a:rPr lang="en-US" dirty="0" smtClean="0">
                <a:latin typeface="Arial" pitchFamily="34" charset="0"/>
              </a:rPr>
              <a:t>24–point، </a:t>
            </a:r>
            <a:r>
              <a:rPr lang="en-US" dirty="0">
                <a:latin typeface="Arial" pitchFamily="34" charset="0"/>
              </a:rPr>
              <a:t>the main font is </a:t>
            </a:r>
            <a:r>
              <a:rPr lang="en-US" dirty="0" smtClean="0">
                <a:latin typeface="Arial" pitchFamily="34" charset="0"/>
              </a:rPr>
              <a:t>28–point، </a:t>
            </a:r>
            <a:r>
              <a:rPr lang="en-US" dirty="0">
                <a:latin typeface="Arial" pitchFamily="34" charset="0"/>
              </a:rPr>
              <a:t>and the title is 36-point</a:t>
            </a:r>
          </a:p>
          <a:p>
            <a:pPr algn="ctr">
              <a:lnSpc>
                <a:spcPct val="200000"/>
              </a:lnSpc>
              <a:buFont typeface="Arial" pitchFamily="34" charset="0"/>
              <a:buChar char="•"/>
              <a:defRPr/>
            </a:pPr>
            <a:r>
              <a:rPr lang="en-US" dirty="0">
                <a:latin typeface="Comic Sans MS" pitchFamily="66" charset="0"/>
              </a:rPr>
              <a:t> </a:t>
            </a:r>
            <a:r>
              <a:rPr lang="en-US" sz="2800" dirty="0">
                <a:latin typeface="Arial" pitchFamily="34" charset="0"/>
              </a:rPr>
              <a:t>Use a standard font like Times New Roman or Arial</a:t>
            </a:r>
          </a:p>
        </p:txBody>
      </p:sp>
      <p:sp>
        <p:nvSpPr>
          <p:cNvPr id="2" name="Slide Number Placeholder 1"/>
          <p:cNvSpPr>
            <a:spLocks noGrp="1"/>
          </p:cNvSpPr>
          <p:nvPr>
            <p:ph type="sldNum" sz="quarter" idx="12"/>
          </p:nvPr>
        </p:nvSpPr>
        <p:spPr>
          <a:xfrm>
            <a:off x="7600289" y="6237312"/>
            <a:ext cx="762000" cy="365125"/>
          </a:xfrm>
        </p:spPr>
        <p:txBody>
          <a:bodyPr/>
          <a:lstStyle/>
          <a:p>
            <a:fld id="{CF8B1B71-2C20-4A3C-9C51-D31082893A99}" type="slidenum">
              <a:rPr lang="en-US" smtClean="0"/>
              <a:t>25</a:t>
            </a:fld>
            <a:endParaRPr lang="en-US" dirty="0"/>
          </a:p>
        </p:txBody>
      </p:sp>
    </p:spTree>
    <p:extLst>
      <p:ext uri="{BB962C8B-B14F-4D97-AF65-F5344CB8AC3E}">
        <p14:creationId xmlns:p14="http://schemas.microsoft.com/office/powerpoint/2010/main" val="327036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1549400" y="476672"/>
            <a:ext cx="6781800" cy="792088"/>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اندازه مطالب</a:t>
            </a:r>
            <a:endParaRPr lang="en-US" sz="3600" dirty="0" smtClean="0">
              <a:solidFill>
                <a:srgbClr val="3366FF"/>
              </a:solidFill>
              <a:cs typeface="B Nazanin" pitchFamily="2" charset="-78"/>
            </a:endParaRPr>
          </a:p>
        </p:txBody>
      </p:sp>
      <p:sp>
        <p:nvSpPr>
          <p:cNvPr id="40963" name="Content Placeholder 2"/>
          <p:cNvSpPr>
            <a:spLocks noGrp="1"/>
          </p:cNvSpPr>
          <p:nvPr>
            <p:ph idx="1"/>
          </p:nvPr>
        </p:nvSpPr>
        <p:spPr bwMode="auto">
          <a:xfrm>
            <a:off x="251520" y="1628800"/>
            <a:ext cx="8568952" cy="4845025"/>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r>
              <a:rPr lang="fa-IR" dirty="0" smtClean="0">
                <a:cs typeface="B Nazanin" pitchFamily="2" charset="-78"/>
              </a:rPr>
              <a:t>اگر از 2 متري صفحه کامپيوتر به مطالب تهيه شده نگاه کنيد بايد به وضوح ديده شوند.</a:t>
            </a:r>
            <a:endParaRPr lang="en-US" dirty="0" smtClean="0">
              <a:cs typeface="B Nazanin" pitchFamily="2" charset="-78"/>
            </a:endParaRPr>
          </a:p>
        </p:txBody>
      </p:sp>
      <p:pic>
        <p:nvPicPr>
          <p:cNvPr id="40964" name="Picture 2"/>
          <p:cNvPicPr>
            <a:picLocks noChangeAspect="1" noChangeArrowheads="1"/>
          </p:cNvPicPr>
          <p:nvPr/>
        </p:nvPicPr>
        <p:blipFill>
          <a:blip r:embed="rId2"/>
          <a:srcRect/>
          <a:stretch>
            <a:fillRect/>
          </a:stretch>
        </p:blipFill>
        <p:spPr bwMode="auto">
          <a:xfrm>
            <a:off x="891096" y="3045296"/>
            <a:ext cx="7289800" cy="3048000"/>
          </a:xfrm>
          <a:prstGeom prst="rect">
            <a:avLst/>
          </a:prstGeom>
          <a:noFill/>
          <a:ln w="9525">
            <a:noFill/>
            <a:miter lim="800000"/>
            <a:headEnd/>
            <a:tailEnd/>
          </a:ln>
        </p:spPr>
      </p:pic>
      <p:sp>
        <p:nvSpPr>
          <p:cNvPr id="5" name="Rectangle 4"/>
          <p:cNvSpPr/>
          <p:nvPr/>
        </p:nvSpPr>
        <p:spPr>
          <a:xfrm>
            <a:off x="3659696" y="234888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b"/>
          <a:lstStyle/>
          <a:p>
            <a:pPr algn="ctr" rtl="1" fontAlgn="auto">
              <a:spcBef>
                <a:spcPts val="0"/>
              </a:spcBef>
              <a:spcAft>
                <a:spcPts val="0"/>
              </a:spcAft>
              <a:defRPr/>
            </a:pPr>
            <a:r>
              <a:rPr lang="fa-IR" sz="4000" dirty="0">
                <a:cs typeface="B Nazanin" pitchFamily="2" charset="-78"/>
              </a:rPr>
              <a:t>2 متر </a:t>
            </a:r>
            <a:endParaRPr lang="en-US" sz="4000" dirty="0">
              <a:cs typeface="B Nazanin" pitchFamily="2" charset="-78"/>
            </a:endParaRPr>
          </a:p>
        </p:txBody>
      </p:sp>
      <p:sp>
        <p:nvSpPr>
          <p:cNvPr id="2" name="Slide Number Placeholder 1"/>
          <p:cNvSpPr>
            <a:spLocks noGrp="1"/>
          </p:cNvSpPr>
          <p:nvPr>
            <p:ph type="sldNum" sz="quarter" idx="12"/>
          </p:nvPr>
        </p:nvSpPr>
        <p:spPr>
          <a:xfrm>
            <a:off x="7596336" y="6309320"/>
            <a:ext cx="762000" cy="365125"/>
          </a:xfrm>
        </p:spPr>
        <p:txBody>
          <a:bodyPr/>
          <a:lstStyle/>
          <a:p>
            <a:fld id="{CF8B1B71-2C20-4A3C-9C51-D31082893A99}" type="slidenum">
              <a:rPr lang="en-US" smtClean="0"/>
              <a:t>26</a:t>
            </a:fld>
            <a:endParaRPr lang="en-US"/>
          </a:p>
        </p:txBody>
      </p:sp>
    </p:spTree>
    <p:extLst>
      <p:ext uri="{BB962C8B-B14F-4D97-AF65-F5344CB8AC3E}">
        <p14:creationId xmlns:p14="http://schemas.microsoft.com/office/powerpoint/2010/main" val="3598621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1547664" y="476672"/>
            <a:ext cx="6781800" cy="936104"/>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شکل و رنگ مطالب</a:t>
            </a:r>
            <a:endParaRPr lang="en-US" sz="3600" dirty="0" smtClean="0">
              <a:solidFill>
                <a:srgbClr val="3366FF"/>
              </a:solidFill>
              <a:cs typeface="B Nazanin" pitchFamily="2" charset="-78"/>
            </a:endParaRPr>
          </a:p>
        </p:txBody>
      </p:sp>
      <p:sp>
        <p:nvSpPr>
          <p:cNvPr id="3" name="Content Placeholder 2"/>
          <p:cNvSpPr>
            <a:spLocks noGrp="1"/>
          </p:cNvSpPr>
          <p:nvPr>
            <p:ph idx="1"/>
          </p:nvPr>
        </p:nvSpPr>
        <p:spPr>
          <a:xfrm>
            <a:off x="457200" y="1600201"/>
            <a:ext cx="8003232" cy="4565104"/>
          </a:xfrm>
        </p:spPr>
        <p:txBody>
          <a:bodyPr>
            <a:normAutofit fontScale="92500" lnSpcReduction="20000"/>
          </a:bodyPr>
          <a:lstStyle/>
          <a:p>
            <a:pPr marL="274320" indent="-274320" algn="r" rtl="1" eaLnBrk="1" fontAlgn="auto" hangingPunct="1">
              <a:spcAft>
                <a:spcPts val="0"/>
              </a:spcAft>
              <a:buFont typeface="Wingdings"/>
              <a:buChar char=""/>
              <a:defRPr/>
            </a:pPr>
            <a:r>
              <a:rPr lang="fa-IR" sz="3200" dirty="0" smtClean="0">
                <a:cs typeface="B Nazanin" pitchFamily="2" charset="-78"/>
              </a:rPr>
              <a:t>عدم </a:t>
            </a:r>
            <a:r>
              <a:rPr lang="fa-IR" sz="3200" dirty="0" smtClean="0">
                <a:solidFill>
                  <a:srgbClr val="7030A0"/>
                </a:solidFill>
                <a:cs typeface="B Nazanin" pitchFamily="2" charset="-78"/>
              </a:rPr>
              <a:t>استفاده</a:t>
            </a:r>
            <a:r>
              <a:rPr lang="fa-IR" sz="3200" dirty="0" smtClean="0">
                <a:cs typeface="B Nazanin" pitchFamily="2" charset="-78"/>
              </a:rPr>
              <a:t> </a:t>
            </a:r>
            <a:r>
              <a:rPr lang="fa-IR" sz="3200" dirty="0" smtClean="0">
                <a:solidFill>
                  <a:srgbClr val="FF0000"/>
                </a:solidFill>
                <a:cs typeface="B Nazanin" pitchFamily="2" charset="-78"/>
              </a:rPr>
              <a:t>از</a:t>
            </a:r>
            <a:r>
              <a:rPr lang="fa-IR" sz="3200" dirty="0" smtClean="0">
                <a:cs typeface="B Nazanin" pitchFamily="2" charset="-78"/>
              </a:rPr>
              <a:t> </a:t>
            </a:r>
            <a:r>
              <a:rPr lang="fa-IR" sz="3200" dirty="0" smtClean="0">
                <a:solidFill>
                  <a:srgbClr val="00B050"/>
                </a:solidFill>
                <a:cs typeface="B Nazanin" pitchFamily="2" charset="-78"/>
              </a:rPr>
              <a:t>رنگهاي</a:t>
            </a:r>
            <a:r>
              <a:rPr lang="fa-IR" sz="3200" dirty="0" smtClean="0">
                <a:cs typeface="B Nazanin" pitchFamily="2" charset="-78"/>
              </a:rPr>
              <a:t> </a:t>
            </a:r>
            <a:r>
              <a:rPr lang="fa-IR" sz="3200" dirty="0" smtClean="0">
                <a:solidFill>
                  <a:srgbClr val="00B0F0"/>
                </a:solidFill>
                <a:cs typeface="B Nazanin" pitchFamily="2" charset="-78"/>
              </a:rPr>
              <a:t>فراوان</a:t>
            </a:r>
            <a:r>
              <a:rPr lang="fa-IR" sz="3200" dirty="0" smtClean="0">
                <a:cs typeface="B Nazanin" pitchFamily="2" charset="-78"/>
              </a:rPr>
              <a:t> </a:t>
            </a:r>
            <a:r>
              <a:rPr lang="fa-IR" sz="3200" dirty="0" smtClean="0">
                <a:solidFill>
                  <a:srgbClr val="FFCCFF"/>
                </a:solidFill>
                <a:cs typeface="B Nazanin" pitchFamily="2" charset="-78"/>
              </a:rPr>
              <a:t>در يک </a:t>
            </a:r>
            <a:r>
              <a:rPr lang="fa-IR" sz="3200" dirty="0" smtClean="0">
                <a:solidFill>
                  <a:srgbClr val="0070C0"/>
                </a:solidFill>
                <a:cs typeface="B Nazanin" pitchFamily="2" charset="-78"/>
              </a:rPr>
              <a:t>خط</a:t>
            </a:r>
            <a:r>
              <a:rPr lang="fa-IR" sz="3200" dirty="0" smtClean="0">
                <a:solidFill>
                  <a:schemeClr val="accent4">
                    <a:lumMod val="75000"/>
                  </a:schemeClr>
                </a:solidFill>
                <a:cs typeface="B Nazanin" pitchFamily="2" charset="-78"/>
              </a:rPr>
              <a:t> نوشته</a:t>
            </a:r>
          </a:p>
          <a:p>
            <a:pPr marL="274320" indent="-274320" algn="r" rtl="1" eaLnBrk="1" fontAlgn="auto" hangingPunct="1">
              <a:spcAft>
                <a:spcPts val="0"/>
              </a:spcAft>
              <a:buFont typeface="Wingdings"/>
              <a:buChar char=""/>
              <a:defRPr/>
            </a:pPr>
            <a:endParaRPr lang="fa-IR" sz="3200" dirty="0" smtClean="0">
              <a:solidFill>
                <a:schemeClr val="accent4">
                  <a:lumMod val="75000"/>
                </a:schemeClr>
              </a:solidFill>
              <a:cs typeface="B Nazanin" pitchFamily="2" charset="-78"/>
            </a:endParaRPr>
          </a:p>
          <a:p>
            <a:pPr marL="274320" indent="-274320" algn="r" rtl="1" eaLnBrk="1" fontAlgn="auto" hangingPunct="1">
              <a:spcAft>
                <a:spcPts val="0"/>
              </a:spcAft>
              <a:buFont typeface="Wingdings"/>
              <a:buChar char=""/>
              <a:defRPr/>
            </a:pPr>
            <a:r>
              <a:rPr lang="fa-IR" sz="3600" dirty="0" smtClean="0">
                <a:cs typeface="B Nazanin" pitchFamily="2" charset="-78"/>
              </a:rPr>
              <a:t>عدم </a:t>
            </a:r>
            <a:r>
              <a:rPr lang="fa-IR" sz="3600" i="1" dirty="0" smtClean="0">
                <a:cs typeface="B Nazanin" pitchFamily="2" charset="-78"/>
              </a:rPr>
              <a:t>استفاد</a:t>
            </a:r>
            <a:r>
              <a:rPr lang="fa-IR" sz="3600" dirty="0" smtClean="0">
                <a:cs typeface="B Nazanin" pitchFamily="2" charset="-78"/>
              </a:rPr>
              <a:t>ه </a:t>
            </a:r>
            <a:r>
              <a:rPr lang="fa-IR" sz="3600" u="sng" dirty="0" smtClean="0">
                <a:cs typeface="B Nazanin" pitchFamily="2" charset="-78"/>
              </a:rPr>
              <a:t>از</a:t>
            </a:r>
            <a:r>
              <a:rPr lang="fa-IR" sz="3600" dirty="0" smtClean="0">
                <a:cs typeface="B Nazanin" pitchFamily="2" charset="-78"/>
              </a:rPr>
              <a:t> شکلهاي مختلف نوشتن</a:t>
            </a:r>
          </a:p>
          <a:p>
            <a:pPr marL="274320" indent="-274320" algn="r" rtl="1" eaLnBrk="1" fontAlgn="auto" hangingPunct="1">
              <a:spcAft>
                <a:spcPts val="0"/>
              </a:spcAft>
              <a:buFont typeface="Wingdings"/>
              <a:buChar char=""/>
              <a:defRPr/>
            </a:pPr>
            <a:endParaRPr lang="fa-IR" sz="3600" dirty="0" smtClean="0">
              <a:cs typeface="B Nazanin" pitchFamily="2" charset="-78"/>
            </a:endParaRPr>
          </a:p>
          <a:p>
            <a:pPr marL="274320" indent="-274320" algn="r" rtl="1" eaLnBrk="1" fontAlgn="auto" hangingPunct="1">
              <a:spcAft>
                <a:spcPts val="0"/>
              </a:spcAft>
              <a:buFont typeface="Wingdings"/>
              <a:buChar char=""/>
              <a:defRPr/>
            </a:pPr>
            <a:r>
              <a:rPr lang="fa-IR" sz="3200" dirty="0" smtClean="0">
                <a:cs typeface="B Nazanin" pitchFamily="2" charset="-78"/>
              </a:rPr>
              <a:t>حدود 6 تا 7 خط در هر اسلايد</a:t>
            </a:r>
          </a:p>
          <a:p>
            <a:pPr marL="274320" indent="-274320" algn="r" rtl="1" eaLnBrk="1" fontAlgn="auto" hangingPunct="1">
              <a:spcAft>
                <a:spcPts val="0"/>
              </a:spcAft>
              <a:buFont typeface="Wingdings"/>
              <a:buChar char=""/>
              <a:defRPr/>
            </a:pPr>
            <a:endParaRPr lang="fa-IR" sz="3200" dirty="0" smtClean="0">
              <a:cs typeface="B Nazanin" pitchFamily="2" charset="-78"/>
            </a:endParaRPr>
          </a:p>
          <a:p>
            <a:pPr marL="274320" indent="-274320" algn="r" rtl="1" eaLnBrk="1" fontAlgn="auto" hangingPunct="1">
              <a:spcAft>
                <a:spcPts val="0"/>
              </a:spcAft>
              <a:buFont typeface="Wingdings"/>
              <a:buChar char=""/>
              <a:defRPr/>
            </a:pPr>
            <a:r>
              <a:rPr lang="fa-IR" sz="3200" dirty="0" smtClean="0">
                <a:cs typeface="B Nazanin" pitchFamily="2" charset="-78"/>
              </a:rPr>
              <a:t>حدود 10 الي 12 کلمه در يک خط</a:t>
            </a:r>
          </a:p>
          <a:p>
            <a:pPr marL="274320" indent="-274320" algn="r" rtl="1" eaLnBrk="1" fontAlgn="auto" hangingPunct="1">
              <a:spcAft>
                <a:spcPts val="0"/>
              </a:spcAft>
              <a:buFont typeface="Wingdings"/>
              <a:buChar char=""/>
              <a:defRPr/>
            </a:pPr>
            <a:endParaRPr lang="fa-IR" sz="3200" dirty="0" smtClean="0">
              <a:cs typeface="B Nazanin" pitchFamily="2" charset="-78"/>
            </a:endParaRPr>
          </a:p>
          <a:p>
            <a:pPr marL="274320" indent="-274320" algn="r" rtl="1" eaLnBrk="1" fontAlgn="auto" hangingPunct="1">
              <a:spcAft>
                <a:spcPts val="0"/>
              </a:spcAft>
              <a:buFont typeface="Wingdings"/>
              <a:buChar char=""/>
              <a:defRPr/>
            </a:pPr>
            <a:r>
              <a:rPr lang="fa-IR" sz="3200" dirty="0" smtClean="0">
                <a:cs typeface="B Nazanin" pitchFamily="2" charset="-78"/>
              </a:rPr>
              <a:t>اجتناب از فونت هايي  که نمايش آنها بر روي صفحه واضح نيست.</a:t>
            </a:r>
          </a:p>
        </p:txBody>
      </p:sp>
      <p:sp>
        <p:nvSpPr>
          <p:cNvPr id="2" name="Slide Number Placeholder 1"/>
          <p:cNvSpPr>
            <a:spLocks noGrp="1"/>
          </p:cNvSpPr>
          <p:nvPr>
            <p:ph type="sldNum" sz="quarter" idx="12"/>
          </p:nvPr>
        </p:nvSpPr>
        <p:spPr>
          <a:xfrm>
            <a:off x="7596336" y="6309320"/>
            <a:ext cx="762000" cy="365125"/>
          </a:xfrm>
        </p:spPr>
        <p:txBody>
          <a:bodyPr/>
          <a:lstStyle/>
          <a:p>
            <a:fld id="{CF8B1B71-2C20-4A3C-9C51-D31082893A99}" type="slidenum">
              <a:rPr lang="en-US" smtClean="0"/>
              <a:t>27</a:t>
            </a:fld>
            <a:endParaRPr lang="en-US" dirty="0"/>
          </a:p>
        </p:txBody>
      </p:sp>
    </p:spTree>
    <p:extLst>
      <p:ext uri="{BB962C8B-B14F-4D97-AF65-F5344CB8AC3E}">
        <p14:creationId xmlns:p14="http://schemas.microsoft.com/office/powerpoint/2010/main" val="193411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شکل و رنگ مطالب</a:t>
            </a:r>
            <a:endParaRPr lang="en-US" sz="3600" dirty="0" smtClean="0">
              <a:solidFill>
                <a:srgbClr val="3366FF"/>
              </a:solidFill>
              <a:cs typeface="B Nazanin" pitchFamily="2" charset="-78"/>
            </a:endParaRPr>
          </a:p>
        </p:txBody>
      </p:sp>
      <p:sp>
        <p:nvSpPr>
          <p:cNvPr id="43011" name="Content Placeholder 2"/>
          <p:cNvSpPr>
            <a:spLocks noGrp="1"/>
          </p:cNvSpPr>
          <p:nvPr>
            <p:ph idx="1"/>
          </p:nvPr>
        </p:nvSpPr>
        <p:spPr bwMode="auto">
          <a:xfrm>
            <a:off x="457200" y="1600200"/>
            <a:ext cx="7931224" cy="3657600"/>
          </a:xfrm>
          <a:noFill/>
          <a:ln>
            <a:miter lim="800000"/>
            <a:headEnd/>
            <a:tailEnd/>
          </a:ln>
        </p:spPr>
        <p:txBody>
          <a:bodyPr vert="horz" wrap="square" lIns="91440" tIns="45720" rIns="91440" bIns="45720" numCol="1" anchor="ctr" anchorCtr="0" compatLnSpc="1">
            <a:prstTxWarp prst="textNoShape">
              <a:avLst/>
            </a:prstTxWarp>
          </a:bodyPr>
          <a:lstStyle/>
          <a:p>
            <a:pPr marL="0" indent="0" algn="r" rtl="1">
              <a:buSzPct val="100000"/>
              <a:buNone/>
            </a:pPr>
            <a:r>
              <a:rPr lang="fa-IR" dirty="0" smtClean="0">
                <a:cs typeface="B Nazanin" pitchFamily="2" charset="-78"/>
              </a:rPr>
              <a:t>عدم استفاده از شکل فونت هاي ايتاليک (</a:t>
            </a:r>
            <a:r>
              <a:rPr lang="en-US" dirty="0" smtClean="0">
                <a:cs typeface="B Nazanin" pitchFamily="2" charset="-78"/>
              </a:rPr>
              <a:t>Italic</a:t>
            </a:r>
            <a:r>
              <a:rPr lang="fa-IR" dirty="0" smtClean="0">
                <a:cs typeface="B Nazanin" pitchFamily="2" charset="-78"/>
              </a:rPr>
              <a:t>)</a:t>
            </a:r>
          </a:p>
          <a:p>
            <a:pPr marL="0" indent="0" algn="r" rtl="1">
              <a:buSzPct val="100000"/>
              <a:buNone/>
            </a:pPr>
            <a:endParaRPr lang="fa-IR" dirty="0" smtClean="0">
              <a:cs typeface="B Nazanin" pitchFamily="2" charset="-78"/>
            </a:endParaRPr>
          </a:p>
          <a:p>
            <a:pPr marL="0" indent="0" algn="r" rtl="1">
              <a:buSzPct val="100000"/>
              <a:buNone/>
            </a:pPr>
            <a:r>
              <a:rPr lang="fa-IR" dirty="0" smtClean="0">
                <a:cs typeface="B Nazanin" pitchFamily="2" charset="-78"/>
              </a:rPr>
              <a:t>استفاده از فونت هاي بولد (</a:t>
            </a:r>
            <a:r>
              <a:rPr lang="en-US" dirty="0" smtClean="0">
                <a:cs typeface="B Nazanin" pitchFamily="2" charset="-78"/>
              </a:rPr>
              <a:t>Bold</a:t>
            </a:r>
            <a:r>
              <a:rPr lang="fa-IR" dirty="0" smtClean="0">
                <a:cs typeface="B Nazanin" pitchFamily="2" charset="-78"/>
              </a:rPr>
              <a:t>)</a:t>
            </a:r>
          </a:p>
          <a:p>
            <a:pPr marL="0" indent="0" algn="r" rtl="1">
              <a:buSzPct val="100000"/>
              <a:buNone/>
            </a:pPr>
            <a:endParaRPr lang="en-US" dirty="0" smtClean="0">
              <a:cs typeface="B Nazanin" pitchFamily="2" charset="-78"/>
            </a:endParaRPr>
          </a:p>
          <a:p>
            <a:pPr marL="0" indent="0" algn="r" rtl="1">
              <a:buSzPct val="100000"/>
              <a:buNone/>
            </a:pPr>
            <a:r>
              <a:rPr lang="fa-IR" dirty="0" smtClean="0">
                <a:cs typeface="B Nazanin" pitchFamily="2" charset="-78"/>
              </a:rPr>
              <a:t>عدم استفاده از </a:t>
            </a:r>
            <a:r>
              <a:rPr lang="fa-IR" u="sng" dirty="0" smtClean="0">
                <a:cs typeface="B Nazanin" pitchFamily="2" charset="-78"/>
              </a:rPr>
              <a:t>خط زير کلمات</a:t>
            </a:r>
            <a:endParaRPr lang="en-US" u="sng" dirty="0" smtClean="0">
              <a:cs typeface="B Nazanin" pitchFamily="2" charset="-78"/>
            </a:endParaRPr>
          </a:p>
          <a:p>
            <a:pPr algn="r" rtl="1">
              <a:buSzPct val="100000"/>
              <a:buFont typeface="Wingdings" pitchFamily="2" charset="2"/>
              <a:buChar char="v"/>
            </a:pPr>
            <a:endParaRPr lang="en-US" u="sng" dirty="0">
              <a:cs typeface="B Nazanin" pitchFamily="2" charset="-78"/>
            </a:endParaRPr>
          </a:p>
          <a:p>
            <a:pPr algn="r" rtl="1">
              <a:buSzPct val="100000"/>
              <a:buFont typeface="Wingdings" pitchFamily="2" charset="2"/>
              <a:buChar char="v"/>
            </a:pPr>
            <a:r>
              <a:rPr lang="fa-IR" kern="0" dirty="0">
                <a:cs typeface="B Nazanin" pitchFamily="2" charset="-78"/>
              </a:rPr>
              <a:t>به </a:t>
            </a:r>
            <a:r>
              <a:rPr lang="fa-IR" kern="0" dirty="0" smtClean="0">
                <a:cs typeface="B Nazanin" pitchFamily="2" charset="-78"/>
              </a:rPr>
              <a:t>جاي </a:t>
            </a:r>
            <a:r>
              <a:rPr lang="fa-IR" kern="0" dirty="0">
                <a:cs typeface="B Nazanin" pitchFamily="2" charset="-78"/>
              </a:rPr>
              <a:t>آن و </a:t>
            </a:r>
            <a:r>
              <a:rPr lang="fa-IR" kern="0" dirty="0" smtClean="0">
                <a:cs typeface="B Nazanin" pitchFamily="2" charset="-78"/>
              </a:rPr>
              <a:t>براي تاکيد </a:t>
            </a:r>
            <a:r>
              <a:rPr lang="fa-IR" kern="0" dirty="0">
                <a:cs typeface="B Nazanin" pitchFamily="2" charset="-78"/>
              </a:rPr>
              <a:t>از </a:t>
            </a:r>
            <a:r>
              <a:rPr lang="fa-IR" kern="0" dirty="0">
                <a:solidFill>
                  <a:srgbClr val="FF0000"/>
                </a:solidFill>
                <a:cs typeface="B Nazanin" pitchFamily="2" charset="-78"/>
              </a:rPr>
              <a:t>رنگ متفاوت </a:t>
            </a:r>
            <a:r>
              <a:rPr lang="fa-IR" kern="0" dirty="0">
                <a:cs typeface="B Nazanin" pitchFamily="2" charset="-78"/>
              </a:rPr>
              <a:t>استفاده شود</a:t>
            </a:r>
            <a:r>
              <a:rPr lang="fa-IR" kern="0" dirty="0" smtClean="0">
                <a:cs typeface="B Nazanin" pitchFamily="2" charset="-78"/>
              </a:rPr>
              <a:t>.</a:t>
            </a:r>
            <a:endParaRPr lang="fa-IR" u="sng" dirty="0" smtClean="0">
              <a:cs typeface="B Nazanin" pitchFamily="2" charset="-78"/>
            </a:endParaRPr>
          </a:p>
          <a:p>
            <a:pPr algn="r" rtl="1">
              <a:buSzPct val="100000"/>
              <a:buFont typeface="Wingdings" pitchFamily="2" charset="2"/>
              <a:buChar char="v"/>
            </a:pPr>
            <a:endParaRPr lang="fa-IR" u="sng"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28</a:t>
            </a:fld>
            <a:endParaRPr lang="en-US"/>
          </a:p>
        </p:txBody>
      </p:sp>
    </p:spTree>
    <p:extLst>
      <p:ext uri="{BB962C8B-B14F-4D97-AF65-F5344CB8AC3E}">
        <p14:creationId xmlns:p14="http://schemas.microsoft.com/office/powerpoint/2010/main" val="3267272540"/>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منحني ها و شکلها و جداول</a:t>
            </a:r>
            <a:endParaRPr lang="en-US" sz="3600" dirty="0" smtClean="0">
              <a:solidFill>
                <a:srgbClr val="3366FF"/>
              </a:solidFill>
              <a:cs typeface="B Nazanin" pitchFamily="2" charset="-78"/>
            </a:endParaRPr>
          </a:p>
        </p:txBody>
      </p:sp>
      <p:sp>
        <p:nvSpPr>
          <p:cNvPr id="44035" name="Content Placeholder 2"/>
          <p:cNvSpPr>
            <a:spLocks noGrp="1"/>
          </p:cNvSpPr>
          <p:nvPr>
            <p:ph idx="1"/>
          </p:nvPr>
        </p:nvSpPr>
        <p:spPr bwMode="auto">
          <a:xfrm>
            <a:off x="457200" y="1600200"/>
            <a:ext cx="7696200" cy="4873625"/>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buNone/>
            </a:pPr>
            <a:r>
              <a:rPr lang="fa-IR" dirty="0" smtClean="0">
                <a:cs typeface="B Nazanin" pitchFamily="2" charset="-78"/>
              </a:rPr>
              <a:t>استفاده از منحني ها و شکلها در بيان مطالب مفيد و ضروري است. البته بايد واضح و گويا باشند.</a:t>
            </a:r>
            <a:endParaRPr lang="en-US" dirty="0" smtClean="0">
              <a:cs typeface="B Nazanin" pitchFamily="2" charset="-78"/>
            </a:endParaRPr>
          </a:p>
        </p:txBody>
      </p:sp>
      <p:pic>
        <p:nvPicPr>
          <p:cNvPr id="44036" name="Picture 2"/>
          <p:cNvPicPr>
            <a:picLocks noChangeAspect="1" noChangeArrowheads="1"/>
          </p:cNvPicPr>
          <p:nvPr/>
        </p:nvPicPr>
        <p:blipFill>
          <a:blip r:embed="rId2"/>
          <a:srcRect/>
          <a:stretch>
            <a:fillRect/>
          </a:stretch>
        </p:blipFill>
        <p:spPr bwMode="auto">
          <a:xfrm>
            <a:off x="899592" y="2852936"/>
            <a:ext cx="2219325" cy="20097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29</a:t>
            </a:fld>
            <a:endParaRPr lang="en-US"/>
          </a:p>
        </p:txBody>
      </p:sp>
    </p:spTree>
    <p:extLst>
      <p:ext uri="{BB962C8B-B14F-4D97-AF65-F5344CB8AC3E}">
        <p14:creationId xmlns:p14="http://schemas.microsoft.com/office/powerpoint/2010/main" val="3085608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2621285" y="476672"/>
            <a:ext cx="5713412" cy="646113"/>
          </a:xfrm>
          <a:prstGeom prst="rect">
            <a:avLst/>
          </a:prstGeom>
          <a:noFill/>
          <a:ln w="9525">
            <a:noFill/>
            <a:miter lim="800000"/>
            <a:headEnd/>
            <a:tailEnd/>
          </a:ln>
        </p:spPr>
        <p:txBody>
          <a:bodyPr>
            <a:spAutoFit/>
          </a:bodyPr>
          <a:lstStyle/>
          <a:p>
            <a:pPr algn="r" rtl="1"/>
            <a:r>
              <a:rPr lang="fa-IR" sz="3600" u="none" dirty="0">
                <a:solidFill>
                  <a:srgbClr val="3366FF"/>
                </a:solidFill>
                <a:cs typeface="B Nazanin" pitchFamily="2" charset="-78"/>
              </a:rPr>
              <a:t>آنچه در </a:t>
            </a:r>
            <a:r>
              <a:rPr lang="fa-IR" sz="3600" u="none" dirty="0" smtClean="0">
                <a:solidFill>
                  <a:srgbClr val="3366FF"/>
                </a:solidFill>
                <a:cs typeface="B Nazanin" pitchFamily="2" charset="-78"/>
              </a:rPr>
              <a:t>اين </a:t>
            </a:r>
            <a:r>
              <a:rPr lang="fa-IR" sz="3600" u="none" dirty="0">
                <a:solidFill>
                  <a:srgbClr val="3366FF"/>
                </a:solidFill>
                <a:cs typeface="B Nazanin" pitchFamily="2" charset="-78"/>
              </a:rPr>
              <a:t>مبحث فرا گرفته </a:t>
            </a:r>
            <a:r>
              <a:rPr lang="fa-IR" sz="3600" u="none" dirty="0" smtClean="0">
                <a:solidFill>
                  <a:srgbClr val="3366FF"/>
                </a:solidFill>
                <a:cs typeface="B Nazanin" pitchFamily="2" charset="-78"/>
              </a:rPr>
              <a:t>مي </a:t>
            </a:r>
            <a:r>
              <a:rPr lang="fa-IR" sz="3600" u="none" dirty="0">
                <a:solidFill>
                  <a:srgbClr val="3366FF"/>
                </a:solidFill>
                <a:cs typeface="B Nazanin" pitchFamily="2" charset="-78"/>
              </a:rPr>
              <a:t>شود</a:t>
            </a:r>
            <a:endParaRPr lang="th-TH" sz="3600" u="none" dirty="0">
              <a:solidFill>
                <a:srgbClr val="3366FF"/>
              </a:solidFill>
              <a:cs typeface="B Zar" pitchFamily="2" charset="-78"/>
            </a:endParaRPr>
          </a:p>
        </p:txBody>
      </p:sp>
      <p:grpSp>
        <p:nvGrpSpPr>
          <p:cNvPr id="11269" name="Group 5"/>
          <p:cNvGrpSpPr>
            <a:grpSpLocks/>
          </p:cNvGrpSpPr>
          <p:nvPr/>
        </p:nvGrpSpPr>
        <p:grpSpPr bwMode="auto">
          <a:xfrm>
            <a:off x="47947" y="1229989"/>
            <a:ext cx="8286750" cy="892175"/>
            <a:chOff x="235" y="744"/>
            <a:chExt cx="5292" cy="562"/>
          </a:xfrm>
        </p:grpSpPr>
        <p:sp>
          <p:nvSpPr>
            <p:cNvPr id="11288" name="Text Box 6"/>
            <p:cNvSpPr txBox="1">
              <a:spLocks noChangeArrowheads="1"/>
            </p:cNvSpPr>
            <p:nvPr/>
          </p:nvSpPr>
          <p:spPr bwMode="auto">
            <a:xfrm>
              <a:off x="235" y="744"/>
              <a:ext cx="5127" cy="562"/>
            </a:xfrm>
            <a:prstGeom prst="rect">
              <a:avLst/>
            </a:prstGeom>
            <a:noFill/>
            <a:ln w="9525">
              <a:noFill/>
              <a:miter lim="800000"/>
              <a:headEnd/>
              <a:tailEnd/>
            </a:ln>
          </p:spPr>
          <p:txBody>
            <a:bodyPr anchor="ctr">
              <a:spAutoFit/>
            </a:bodyPr>
            <a:lstStyle/>
            <a:p>
              <a:pPr marL="457200" indent="-457200" algn="just" rtl="1"/>
              <a:r>
                <a:rPr lang="fa-IR" sz="2600" u="none" dirty="0" smtClean="0">
                  <a:solidFill>
                    <a:srgbClr val="000000"/>
                  </a:solidFill>
                  <a:ea typeface="Times New Roman" pitchFamily="18" charset="0"/>
                  <a:cs typeface="B Nazanin" pitchFamily="2" charset="-78"/>
                </a:rPr>
                <a:t>روشهاي </a:t>
              </a:r>
              <a:r>
                <a:rPr lang="fa-IR" sz="2600" u="none" dirty="0">
                  <a:solidFill>
                    <a:srgbClr val="000000"/>
                  </a:solidFill>
                  <a:ea typeface="Times New Roman" pitchFamily="18" charset="0"/>
                  <a:cs typeface="B Nazanin" pitchFamily="2" charset="-78"/>
                </a:rPr>
                <a:t>برنامه </a:t>
              </a:r>
              <a:r>
                <a:rPr lang="fa-IR" sz="2600" u="none" dirty="0" smtClean="0">
                  <a:solidFill>
                    <a:srgbClr val="000000"/>
                  </a:solidFill>
                  <a:ea typeface="Times New Roman" pitchFamily="18" charset="0"/>
                  <a:cs typeface="B Nazanin" pitchFamily="2" charset="-78"/>
                </a:rPr>
                <a:t>ريزي يك </a:t>
              </a:r>
              <a:r>
                <a:rPr lang="fa-IR" sz="2600" u="none" dirty="0">
                  <a:solidFill>
                    <a:srgbClr val="000000"/>
                  </a:solidFill>
                  <a:ea typeface="Times New Roman" pitchFamily="18" charset="0"/>
                  <a:cs typeface="B Nazanin" pitchFamily="2" charset="-78"/>
                </a:rPr>
                <a:t>ارائه </a:t>
              </a:r>
              <a:r>
                <a:rPr lang="fa-IR" sz="2600" u="none" dirty="0" smtClean="0">
                  <a:solidFill>
                    <a:srgbClr val="000000"/>
                  </a:solidFill>
                  <a:ea typeface="Times New Roman" pitchFamily="18" charset="0"/>
                  <a:cs typeface="B Nazanin" pitchFamily="2" charset="-78"/>
                </a:rPr>
                <a:t>شفاهي</a:t>
              </a:r>
            </a:p>
            <a:p>
              <a:pPr marL="457200" indent="-457200" algn="just" rtl="1"/>
              <a:r>
                <a:rPr lang="fa-IR" sz="2600" u="none" dirty="0" smtClean="0">
                  <a:solidFill>
                    <a:srgbClr val="000000"/>
                  </a:solidFill>
                  <a:ea typeface="Times New Roman" pitchFamily="18" charset="0"/>
                  <a:cs typeface="B Nazanin" pitchFamily="2" charset="-78"/>
                </a:rPr>
                <a:t>(هدفيابي سمينار</a:t>
              </a:r>
              <a:r>
                <a:rPr lang="en-US" sz="2600" u="none" dirty="0" smtClean="0">
                  <a:solidFill>
                    <a:srgbClr val="000000"/>
                  </a:solidFill>
                  <a:ea typeface="Times New Roman" pitchFamily="18" charset="0"/>
                  <a:cs typeface="B Nazanin" pitchFamily="2" charset="-78"/>
                </a:rPr>
                <a:t>،</a:t>
              </a:r>
              <a:r>
                <a:rPr lang="fa-IR" sz="2600" u="none" dirty="0" smtClean="0">
                  <a:solidFill>
                    <a:srgbClr val="000000"/>
                  </a:solidFill>
                  <a:ea typeface="Times New Roman" pitchFamily="18" charset="0"/>
                  <a:cs typeface="B Nazanin" pitchFamily="2" charset="-78"/>
                </a:rPr>
                <a:t> </a:t>
              </a:r>
              <a:r>
                <a:rPr lang="fa-IR" sz="2600" u="none" dirty="0">
                  <a:solidFill>
                    <a:srgbClr val="000000"/>
                  </a:solidFill>
                  <a:ea typeface="Times New Roman" pitchFamily="18" charset="0"/>
                  <a:cs typeface="B Nazanin" pitchFamily="2" charset="-78"/>
                </a:rPr>
                <a:t>شناخت </a:t>
              </a:r>
              <a:r>
                <a:rPr lang="fa-IR" sz="2600" u="none" dirty="0" smtClean="0">
                  <a:solidFill>
                    <a:srgbClr val="000000"/>
                  </a:solidFill>
                  <a:ea typeface="Times New Roman" pitchFamily="18" charset="0"/>
                  <a:cs typeface="B Nazanin" pitchFamily="2" charset="-78"/>
                </a:rPr>
                <a:t>مخاطب</a:t>
              </a:r>
              <a:r>
                <a:rPr lang="en-US" sz="2600" u="none" dirty="0" smtClean="0">
                  <a:solidFill>
                    <a:srgbClr val="000000"/>
                  </a:solidFill>
                  <a:ea typeface="Times New Roman" pitchFamily="18" charset="0"/>
                  <a:cs typeface="B Nazanin" pitchFamily="2" charset="-78"/>
                </a:rPr>
                <a:t>،</a:t>
              </a:r>
              <a:r>
                <a:rPr lang="fa-IR" sz="2600" u="none" dirty="0" smtClean="0">
                  <a:solidFill>
                    <a:srgbClr val="000000"/>
                  </a:solidFill>
                  <a:ea typeface="Times New Roman" pitchFamily="18" charset="0"/>
                  <a:cs typeface="B Nazanin" pitchFamily="2" charset="-78"/>
                </a:rPr>
                <a:t> </a:t>
              </a:r>
              <a:r>
                <a:rPr lang="fa-IR" sz="2600" u="none" dirty="0">
                  <a:solidFill>
                    <a:srgbClr val="000000"/>
                  </a:solidFill>
                  <a:ea typeface="Times New Roman" pitchFamily="18" charset="0"/>
                  <a:cs typeface="B Nazanin" pitchFamily="2" charset="-78"/>
                </a:rPr>
                <a:t>اطلاعات </a:t>
              </a:r>
              <a:r>
                <a:rPr lang="fa-IR" sz="2600" u="none" dirty="0" smtClean="0">
                  <a:solidFill>
                    <a:srgbClr val="000000"/>
                  </a:solidFill>
                  <a:ea typeface="Times New Roman" pitchFamily="18" charset="0"/>
                  <a:cs typeface="B Nazanin" pitchFamily="2" charset="-78"/>
                </a:rPr>
                <a:t>عمومي </a:t>
              </a:r>
              <a:r>
                <a:rPr lang="fa-IR" sz="2600" u="none" dirty="0">
                  <a:solidFill>
                    <a:srgbClr val="000000"/>
                  </a:solidFill>
                  <a:ea typeface="Times New Roman" pitchFamily="18" charset="0"/>
                  <a:cs typeface="B Nazanin" pitchFamily="2" charset="-78"/>
                </a:rPr>
                <a:t>ارائه)</a:t>
              </a:r>
            </a:p>
          </p:txBody>
        </p:sp>
        <p:sp>
          <p:nvSpPr>
            <p:cNvPr id="2" name="Rectangle 7"/>
            <p:cNvSpPr>
              <a:spLocks noChangeArrowheads="1"/>
            </p:cNvSpPr>
            <p:nvPr/>
          </p:nvSpPr>
          <p:spPr bwMode="auto">
            <a:xfrm>
              <a:off x="5383" y="821"/>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0" name="Group 5"/>
          <p:cNvGrpSpPr>
            <a:grpSpLocks/>
          </p:cNvGrpSpPr>
          <p:nvPr/>
        </p:nvGrpSpPr>
        <p:grpSpPr bwMode="auto">
          <a:xfrm>
            <a:off x="47947" y="2291894"/>
            <a:ext cx="8286750" cy="492125"/>
            <a:chOff x="235" y="744"/>
            <a:chExt cx="5292" cy="310"/>
          </a:xfrm>
        </p:grpSpPr>
        <p:sp>
          <p:nvSpPr>
            <p:cNvPr id="11286" name="Text Box 6"/>
            <p:cNvSpPr txBox="1">
              <a:spLocks noChangeArrowheads="1"/>
            </p:cNvSpPr>
            <p:nvPr/>
          </p:nvSpPr>
          <p:spPr bwMode="auto">
            <a:xfrm>
              <a:off x="235" y="744"/>
              <a:ext cx="5127" cy="310"/>
            </a:xfrm>
            <a:prstGeom prst="rect">
              <a:avLst/>
            </a:prstGeom>
            <a:noFill/>
            <a:ln w="9525">
              <a:noFill/>
              <a:miter lim="800000"/>
              <a:headEnd/>
              <a:tailEnd/>
            </a:ln>
          </p:spPr>
          <p:txBody>
            <a:bodyPr anchor="ctr">
              <a:spAutoFit/>
            </a:bodyPr>
            <a:lstStyle/>
            <a:p>
              <a:pPr marL="457200" indent="-457200" algn="just" rtl="1"/>
              <a:r>
                <a:rPr lang="fa-IR" sz="2600" u="none" dirty="0">
                  <a:solidFill>
                    <a:srgbClr val="000000"/>
                  </a:solidFill>
                  <a:ea typeface="Times New Roman" pitchFamily="18" charset="0"/>
                  <a:cs typeface="B Nazanin" pitchFamily="2" charset="-78"/>
                </a:rPr>
                <a:t>ساختار </a:t>
              </a:r>
              <a:r>
                <a:rPr lang="fa-IR" sz="2600" u="none" dirty="0" smtClean="0">
                  <a:solidFill>
                    <a:srgbClr val="000000"/>
                  </a:solidFill>
                  <a:ea typeface="Times New Roman" pitchFamily="18" charset="0"/>
                  <a:cs typeface="B Nazanin" pitchFamily="2" charset="-78"/>
                </a:rPr>
                <a:t>يك </a:t>
              </a:r>
              <a:r>
                <a:rPr lang="fa-IR" sz="2600" u="none" dirty="0">
                  <a:solidFill>
                    <a:srgbClr val="000000"/>
                  </a:solidFill>
                  <a:ea typeface="Times New Roman" pitchFamily="18" charset="0"/>
                  <a:cs typeface="B Nazanin" pitchFamily="2" charset="-78"/>
                </a:rPr>
                <a:t>ارائه و </a:t>
              </a:r>
              <a:r>
                <a:rPr lang="fa-IR" sz="2600" u="none" dirty="0" smtClean="0">
                  <a:solidFill>
                    <a:srgbClr val="000000"/>
                  </a:solidFill>
                  <a:ea typeface="Times New Roman" pitchFamily="18" charset="0"/>
                  <a:cs typeface="B Nazanin" pitchFamily="2" charset="-78"/>
                </a:rPr>
                <a:t>مطالبي </a:t>
              </a:r>
              <a:r>
                <a:rPr lang="fa-IR" sz="2600" u="none" dirty="0">
                  <a:solidFill>
                    <a:srgbClr val="000000"/>
                  </a:solidFill>
                  <a:ea typeface="Times New Roman" pitchFamily="18" charset="0"/>
                  <a:cs typeface="B Nazanin" pitchFamily="2" charset="-78"/>
                </a:rPr>
                <a:t>كه در آن قرار </a:t>
              </a:r>
              <a:r>
                <a:rPr lang="fa-IR" sz="2600" u="none" dirty="0" smtClean="0">
                  <a:solidFill>
                    <a:srgbClr val="000000"/>
                  </a:solidFill>
                  <a:ea typeface="Times New Roman" pitchFamily="18" charset="0"/>
                  <a:cs typeface="B Nazanin" pitchFamily="2" charset="-78"/>
                </a:rPr>
                <a:t>مي گيرد</a:t>
              </a:r>
              <a:endParaRPr lang="fa-IR" sz="2600" u="none" dirty="0">
                <a:solidFill>
                  <a:srgbClr val="000000"/>
                </a:solidFill>
                <a:ea typeface="Times New Roman" pitchFamily="18" charset="0"/>
                <a:cs typeface="B Nazanin" pitchFamily="2" charset="-78"/>
              </a:endParaRPr>
            </a:p>
          </p:txBody>
        </p:sp>
        <p:sp>
          <p:nvSpPr>
            <p:cNvPr id="3" name="Rectangle 7"/>
            <p:cNvSpPr>
              <a:spLocks noChangeArrowheads="1"/>
            </p:cNvSpPr>
            <p:nvPr/>
          </p:nvSpPr>
          <p:spPr bwMode="auto">
            <a:xfrm>
              <a:off x="5383" y="827"/>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1" name="Group 5"/>
          <p:cNvGrpSpPr>
            <a:grpSpLocks/>
          </p:cNvGrpSpPr>
          <p:nvPr/>
        </p:nvGrpSpPr>
        <p:grpSpPr bwMode="auto">
          <a:xfrm>
            <a:off x="47947" y="2953749"/>
            <a:ext cx="8286750" cy="492125"/>
            <a:chOff x="235" y="744"/>
            <a:chExt cx="5292" cy="310"/>
          </a:xfrm>
        </p:grpSpPr>
        <p:sp>
          <p:nvSpPr>
            <p:cNvPr id="11284" name="Text Box 6"/>
            <p:cNvSpPr txBox="1">
              <a:spLocks noChangeArrowheads="1"/>
            </p:cNvSpPr>
            <p:nvPr/>
          </p:nvSpPr>
          <p:spPr bwMode="auto">
            <a:xfrm>
              <a:off x="235" y="744"/>
              <a:ext cx="5127" cy="310"/>
            </a:xfrm>
            <a:prstGeom prst="rect">
              <a:avLst/>
            </a:prstGeom>
            <a:noFill/>
            <a:ln w="9525">
              <a:noFill/>
              <a:miter lim="800000"/>
              <a:headEnd/>
              <a:tailEnd/>
            </a:ln>
          </p:spPr>
          <p:txBody>
            <a:bodyPr anchor="ctr">
              <a:spAutoFit/>
            </a:bodyPr>
            <a:lstStyle/>
            <a:p>
              <a:pPr marL="457200" indent="-457200" algn="just" rtl="1"/>
              <a:r>
                <a:rPr lang="fa-IR" sz="2600" u="none" dirty="0">
                  <a:solidFill>
                    <a:srgbClr val="000000"/>
                  </a:solidFill>
                  <a:ea typeface="Times New Roman" pitchFamily="18" charset="0"/>
                  <a:cs typeface="B Nazanin" pitchFamily="2" charset="-78"/>
                </a:rPr>
                <a:t>روش </a:t>
              </a:r>
              <a:r>
                <a:rPr lang="fa-IR" sz="2600" u="none" dirty="0" smtClean="0">
                  <a:solidFill>
                    <a:srgbClr val="000000"/>
                  </a:solidFill>
                  <a:ea typeface="Times New Roman" pitchFamily="18" charset="0"/>
                  <a:cs typeface="B Nazanin" pitchFamily="2" charset="-78"/>
                </a:rPr>
                <a:t>تهيه اسلايدها </a:t>
              </a:r>
              <a:r>
                <a:rPr lang="fa-IR" sz="2600" u="none" dirty="0">
                  <a:solidFill>
                    <a:srgbClr val="000000"/>
                  </a:solidFill>
                  <a:ea typeface="Times New Roman" pitchFamily="18" charset="0"/>
                  <a:cs typeface="B Nazanin" pitchFamily="2" charset="-78"/>
                </a:rPr>
                <a:t>و شكل </a:t>
              </a:r>
              <a:r>
                <a:rPr lang="fa-IR" sz="2600" u="none" dirty="0" smtClean="0">
                  <a:solidFill>
                    <a:srgbClr val="000000"/>
                  </a:solidFill>
                  <a:ea typeface="Times New Roman" pitchFamily="18" charset="0"/>
                  <a:cs typeface="B Nazanin" pitchFamily="2" charset="-78"/>
                </a:rPr>
                <a:t>ظاهري </a:t>
              </a:r>
              <a:r>
                <a:rPr lang="fa-IR" sz="2600" u="none" dirty="0">
                  <a:solidFill>
                    <a:srgbClr val="000000"/>
                  </a:solidFill>
                  <a:ea typeface="Times New Roman" pitchFamily="18" charset="0"/>
                  <a:cs typeface="B Nazanin" pitchFamily="2" charset="-78"/>
                </a:rPr>
                <a:t>مطالب </a:t>
              </a:r>
            </a:p>
          </p:txBody>
        </p:sp>
        <p:sp>
          <p:nvSpPr>
            <p:cNvPr id="14" name="Rectangle 7"/>
            <p:cNvSpPr>
              <a:spLocks noChangeArrowheads="1"/>
            </p:cNvSpPr>
            <p:nvPr/>
          </p:nvSpPr>
          <p:spPr bwMode="auto">
            <a:xfrm>
              <a:off x="5383" y="827"/>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2" name="Group 5"/>
          <p:cNvGrpSpPr>
            <a:grpSpLocks/>
          </p:cNvGrpSpPr>
          <p:nvPr/>
        </p:nvGrpSpPr>
        <p:grpSpPr bwMode="auto">
          <a:xfrm>
            <a:off x="47947" y="3615604"/>
            <a:ext cx="8286750" cy="492125"/>
            <a:chOff x="235" y="773"/>
            <a:chExt cx="5292" cy="310"/>
          </a:xfrm>
        </p:grpSpPr>
        <p:sp>
          <p:nvSpPr>
            <p:cNvPr id="11282" name="Text Box 6"/>
            <p:cNvSpPr txBox="1">
              <a:spLocks noChangeArrowheads="1"/>
            </p:cNvSpPr>
            <p:nvPr/>
          </p:nvSpPr>
          <p:spPr bwMode="auto">
            <a:xfrm>
              <a:off x="235" y="773"/>
              <a:ext cx="5127" cy="310"/>
            </a:xfrm>
            <a:prstGeom prst="rect">
              <a:avLst/>
            </a:prstGeom>
            <a:noFill/>
            <a:ln w="9525">
              <a:noFill/>
              <a:miter lim="800000"/>
              <a:headEnd/>
              <a:tailEnd/>
            </a:ln>
          </p:spPr>
          <p:txBody>
            <a:bodyPr anchor="ctr">
              <a:spAutoFit/>
            </a:bodyPr>
            <a:lstStyle/>
            <a:p>
              <a:pPr marL="457200" indent="-457200" algn="just" rtl="1"/>
              <a:r>
                <a:rPr lang="fa-IR" sz="2600" u="none" dirty="0" smtClean="0">
                  <a:solidFill>
                    <a:srgbClr val="000000"/>
                  </a:solidFill>
                  <a:ea typeface="Times New Roman" pitchFamily="18" charset="0"/>
                  <a:cs typeface="B Nazanin" pitchFamily="2" charset="-78"/>
                </a:rPr>
                <a:t>چگونگي </a:t>
              </a:r>
              <a:r>
                <a:rPr lang="fa-IR" sz="2600" u="none" dirty="0">
                  <a:solidFill>
                    <a:srgbClr val="000000"/>
                  </a:solidFill>
                  <a:ea typeface="Times New Roman" pitchFamily="18" charset="0"/>
                  <a:cs typeface="B Nazanin" pitchFamily="2" charset="-78"/>
                </a:rPr>
                <a:t>آماده </a:t>
              </a:r>
              <a:r>
                <a:rPr lang="fa-IR" sz="2600" u="none" dirty="0" smtClean="0">
                  <a:solidFill>
                    <a:srgbClr val="000000"/>
                  </a:solidFill>
                  <a:ea typeface="Times New Roman" pitchFamily="18" charset="0"/>
                  <a:cs typeface="B Nazanin" pitchFamily="2" charset="-78"/>
                </a:rPr>
                <a:t>سازي براي </a:t>
              </a:r>
              <a:r>
                <a:rPr lang="fa-IR" sz="2600" u="none" dirty="0">
                  <a:solidFill>
                    <a:srgbClr val="000000"/>
                  </a:solidFill>
                  <a:ea typeface="Times New Roman" pitchFamily="18" charset="0"/>
                  <a:cs typeface="B Nazanin" pitchFamily="2" charset="-78"/>
                </a:rPr>
                <a:t>ارائه </a:t>
              </a:r>
              <a:r>
                <a:rPr lang="fa-IR" sz="2600" u="none" dirty="0" smtClean="0">
                  <a:solidFill>
                    <a:srgbClr val="000000"/>
                  </a:solidFill>
                  <a:ea typeface="Times New Roman" pitchFamily="18" charset="0"/>
                  <a:cs typeface="B Nazanin" pitchFamily="2" charset="-78"/>
                </a:rPr>
                <a:t>سميناري </a:t>
              </a:r>
              <a:r>
                <a:rPr lang="fa-IR" sz="2600" u="none" dirty="0">
                  <a:solidFill>
                    <a:srgbClr val="000000"/>
                  </a:solidFill>
                  <a:ea typeface="Times New Roman" pitchFamily="18" charset="0"/>
                  <a:cs typeface="B Nazanin" pitchFamily="2" charset="-78"/>
                </a:rPr>
                <a:t>موفق</a:t>
              </a:r>
            </a:p>
          </p:txBody>
        </p:sp>
        <p:sp>
          <p:nvSpPr>
            <p:cNvPr id="17" name="Rectangle 7"/>
            <p:cNvSpPr>
              <a:spLocks noChangeArrowheads="1"/>
            </p:cNvSpPr>
            <p:nvPr/>
          </p:nvSpPr>
          <p:spPr bwMode="auto">
            <a:xfrm>
              <a:off x="5383" y="856"/>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3" name="Group 5"/>
          <p:cNvGrpSpPr>
            <a:grpSpLocks/>
          </p:cNvGrpSpPr>
          <p:nvPr/>
        </p:nvGrpSpPr>
        <p:grpSpPr bwMode="auto">
          <a:xfrm>
            <a:off x="70205" y="4277459"/>
            <a:ext cx="8286750" cy="492125"/>
            <a:chOff x="235" y="744"/>
            <a:chExt cx="5292" cy="310"/>
          </a:xfrm>
        </p:grpSpPr>
        <p:sp>
          <p:nvSpPr>
            <p:cNvPr id="11280" name="Text Box 6"/>
            <p:cNvSpPr txBox="1">
              <a:spLocks noChangeArrowheads="1"/>
            </p:cNvSpPr>
            <p:nvPr/>
          </p:nvSpPr>
          <p:spPr bwMode="auto">
            <a:xfrm>
              <a:off x="235" y="744"/>
              <a:ext cx="5127" cy="310"/>
            </a:xfrm>
            <a:prstGeom prst="rect">
              <a:avLst/>
            </a:prstGeom>
            <a:noFill/>
            <a:ln w="9525">
              <a:noFill/>
              <a:miter lim="800000"/>
              <a:headEnd/>
              <a:tailEnd/>
            </a:ln>
          </p:spPr>
          <p:txBody>
            <a:bodyPr anchor="ctr">
              <a:spAutoFit/>
            </a:bodyPr>
            <a:lstStyle/>
            <a:p>
              <a:pPr marL="457200" indent="-457200" algn="just" rtl="1"/>
              <a:r>
                <a:rPr lang="fa-IR" sz="2600" u="none" dirty="0" smtClean="0">
                  <a:solidFill>
                    <a:srgbClr val="000000"/>
                  </a:solidFill>
                  <a:ea typeface="Times New Roman" pitchFamily="18" charset="0"/>
                  <a:cs typeface="B Nazanin" pitchFamily="2" charset="-78"/>
                </a:rPr>
                <a:t>تكنيك هاي شروع</a:t>
              </a:r>
              <a:r>
                <a:rPr lang="en-US" sz="2600" u="none" dirty="0" smtClean="0">
                  <a:solidFill>
                    <a:srgbClr val="000000"/>
                  </a:solidFill>
                  <a:ea typeface="Times New Roman" pitchFamily="18" charset="0"/>
                  <a:cs typeface="B Nazanin" pitchFamily="2" charset="-78"/>
                </a:rPr>
                <a:t>،</a:t>
              </a:r>
              <a:r>
                <a:rPr lang="fa-IR" sz="2600" u="none" dirty="0" smtClean="0">
                  <a:solidFill>
                    <a:srgbClr val="000000"/>
                  </a:solidFill>
                  <a:ea typeface="Times New Roman" pitchFamily="18" charset="0"/>
                  <a:cs typeface="B Nazanin" pitchFamily="2" charset="-78"/>
                </a:rPr>
                <a:t> اداره </a:t>
              </a:r>
              <a:r>
                <a:rPr lang="fa-IR" sz="2600" u="none" dirty="0">
                  <a:solidFill>
                    <a:srgbClr val="000000"/>
                  </a:solidFill>
                  <a:ea typeface="Times New Roman" pitchFamily="18" charset="0"/>
                  <a:cs typeface="B Nazanin" pitchFamily="2" charset="-78"/>
                </a:rPr>
                <a:t>واختتام </a:t>
              </a:r>
              <a:r>
                <a:rPr lang="fa-IR" sz="2600" u="none" dirty="0" smtClean="0">
                  <a:solidFill>
                    <a:srgbClr val="000000"/>
                  </a:solidFill>
                  <a:ea typeface="Times New Roman" pitchFamily="18" charset="0"/>
                  <a:cs typeface="B Nazanin" pitchFamily="2" charset="-78"/>
                </a:rPr>
                <a:t>سخنراني</a:t>
              </a:r>
              <a:endParaRPr lang="fa-IR" sz="2600" u="none" dirty="0">
                <a:solidFill>
                  <a:srgbClr val="000000"/>
                </a:solidFill>
                <a:ea typeface="Times New Roman" pitchFamily="18" charset="0"/>
                <a:cs typeface="B Nazanin" pitchFamily="2" charset="-78"/>
              </a:endParaRPr>
            </a:p>
          </p:txBody>
        </p:sp>
        <p:sp>
          <p:nvSpPr>
            <p:cNvPr id="20" name="Rectangle 7"/>
            <p:cNvSpPr>
              <a:spLocks noChangeArrowheads="1"/>
            </p:cNvSpPr>
            <p:nvPr/>
          </p:nvSpPr>
          <p:spPr bwMode="auto">
            <a:xfrm>
              <a:off x="5383" y="827"/>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4" name="Group 5"/>
          <p:cNvGrpSpPr>
            <a:grpSpLocks/>
          </p:cNvGrpSpPr>
          <p:nvPr/>
        </p:nvGrpSpPr>
        <p:grpSpPr bwMode="auto">
          <a:xfrm>
            <a:off x="47947" y="4939314"/>
            <a:ext cx="8286750" cy="492125"/>
            <a:chOff x="235" y="744"/>
            <a:chExt cx="5292" cy="310"/>
          </a:xfrm>
        </p:grpSpPr>
        <p:sp>
          <p:nvSpPr>
            <p:cNvPr id="11278" name="Text Box 6"/>
            <p:cNvSpPr txBox="1">
              <a:spLocks noChangeArrowheads="1"/>
            </p:cNvSpPr>
            <p:nvPr/>
          </p:nvSpPr>
          <p:spPr bwMode="auto">
            <a:xfrm>
              <a:off x="235" y="744"/>
              <a:ext cx="5127" cy="310"/>
            </a:xfrm>
            <a:prstGeom prst="rect">
              <a:avLst/>
            </a:prstGeom>
            <a:noFill/>
            <a:ln w="9525">
              <a:noFill/>
              <a:miter lim="800000"/>
              <a:headEnd/>
              <a:tailEnd/>
            </a:ln>
          </p:spPr>
          <p:txBody>
            <a:bodyPr anchor="ctr">
              <a:spAutoFit/>
            </a:bodyPr>
            <a:lstStyle/>
            <a:p>
              <a:pPr marL="457200" indent="-457200" algn="just" rtl="1"/>
              <a:r>
                <a:rPr lang="fa-IR" sz="2600" u="none" dirty="0">
                  <a:solidFill>
                    <a:srgbClr val="000000"/>
                  </a:solidFill>
                  <a:ea typeface="Times New Roman" pitchFamily="18" charset="0"/>
                  <a:cs typeface="B Nazanin" pitchFamily="2" charset="-78"/>
                </a:rPr>
                <a:t>نحوه برخورد با </a:t>
              </a:r>
              <a:r>
                <a:rPr lang="fa-IR" sz="2600" u="none" dirty="0" smtClean="0">
                  <a:solidFill>
                    <a:srgbClr val="000000"/>
                  </a:solidFill>
                  <a:ea typeface="Times New Roman" pitchFamily="18" charset="0"/>
                  <a:cs typeface="B Nazanin" pitchFamily="2" charset="-78"/>
                </a:rPr>
                <a:t>سؤال ها</a:t>
              </a:r>
              <a:endParaRPr lang="fa-IR" sz="2600" u="none" dirty="0">
                <a:solidFill>
                  <a:srgbClr val="000000"/>
                </a:solidFill>
                <a:ea typeface="Times New Roman" pitchFamily="18" charset="0"/>
                <a:cs typeface="B Nazanin" pitchFamily="2" charset="-78"/>
              </a:endParaRPr>
            </a:p>
          </p:txBody>
        </p:sp>
        <p:sp>
          <p:nvSpPr>
            <p:cNvPr id="23" name="Rectangle 7"/>
            <p:cNvSpPr>
              <a:spLocks noChangeArrowheads="1"/>
            </p:cNvSpPr>
            <p:nvPr/>
          </p:nvSpPr>
          <p:spPr bwMode="auto">
            <a:xfrm>
              <a:off x="5383" y="827"/>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grpSp>
        <p:nvGrpSpPr>
          <p:cNvPr id="11275" name="Group 5"/>
          <p:cNvGrpSpPr>
            <a:grpSpLocks/>
          </p:cNvGrpSpPr>
          <p:nvPr/>
        </p:nvGrpSpPr>
        <p:grpSpPr bwMode="auto">
          <a:xfrm>
            <a:off x="47947" y="5601171"/>
            <a:ext cx="8286750" cy="492125"/>
            <a:chOff x="235" y="744"/>
            <a:chExt cx="5292" cy="310"/>
          </a:xfrm>
        </p:grpSpPr>
        <p:sp>
          <p:nvSpPr>
            <p:cNvPr id="11276" name="Text Box 6"/>
            <p:cNvSpPr txBox="1">
              <a:spLocks noChangeArrowheads="1"/>
            </p:cNvSpPr>
            <p:nvPr/>
          </p:nvSpPr>
          <p:spPr bwMode="auto">
            <a:xfrm>
              <a:off x="235" y="744"/>
              <a:ext cx="5127" cy="310"/>
            </a:xfrm>
            <a:prstGeom prst="rect">
              <a:avLst/>
            </a:prstGeom>
            <a:noFill/>
            <a:ln w="9525">
              <a:noFill/>
              <a:miter lim="800000"/>
              <a:headEnd/>
              <a:tailEnd/>
            </a:ln>
          </p:spPr>
          <p:txBody>
            <a:bodyPr anchor="ctr">
              <a:spAutoFit/>
            </a:bodyPr>
            <a:lstStyle/>
            <a:p>
              <a:pPr marL="457200" indent="-457200" algn="just" rtl="1"/>
              <a:r>
                <a:rPr lang="fa-IR" sz="2600" u="none" dirty="0" smtClean="0">
                  <a:solidFill>
                    <a:srgbClr val="000000"/>
                  </a:solidFill>
                  <a:ea typeface="Times New Roman" pitchFamily="18" charset="0"/>
                  <a:cs typeface="B Nazanin" pitchFamily="2" charset="-78"/>
                </a:rPr>
                <a:t>روشهاي </a:t>
              </a:r>
              <a:r>
                <a:rPr lang="fa-IR" sz="2600" u="none" dirty="0">
                  <a:solidFill>
                    <a:srgbClr val="000000"/>
                  </a:solidFill>
                  <a:ea typeface="Times New Roman" pitchFamily="18" charset="0"/>
                  <a:cs typeface="B Nazanin" pitchFamily="2" charset="-78"/>
                </a:rPr>
                <a:t>غلبه براتفاقات </a:t>
              </a:r>
              <a:r>
                <a:rPr lang="fa-IR" sz="2600" u="none" dirty="0" smtClean="0">
                  <a:solidFill>
                    <a:srgbClr val="000000"/>
                  </a:solidFill>
                  <a:ea typeface="Times New Roman" pitchFamily="18" charset="0"/>
                  <a:cs typeface="B Nazanin" pitchFamily="2" charset="-78"/>
                </a:rPr>
                <a:t>پيش بيني </a:t>
              </a:r>
              <a:r>
                <a:rPr lang="fa-IR" sz="2600" u="none" dirty="0">
                  <a:solidFill>
                    <a:srgbClr val="000000"/>
                  </a:solidFill>
                  <a:ea typeface="Times New Roman" pitchFamily="18" charset="0"/>
                  <a:cs typeface="B Nazanin" pitchFamily="2" charset="-78"/>
                </a:rPr>
                <a:t>نشده</a:t>
              </a:r>
              <a:endParaRPr lang="en-US" sz="3200" dirty="0">
                <a:latin typeface="Calibri" pitchFamily="34" charset="0"/>
                <a:ea typeface="Times New Roman" pitchFamily="18" charset="0"/>
              </a:endParaRPr>
            </a:p>
          </p:txBody>
        </p:sp>
        <p:sp>
          <p:nvSpPr>
            <p:cNvPr id="26" name="Rectangle 7"/>
            <p:cNvSpPr>
              <a:spLocks noChangeArrowheads="1"/>
            </p:cNvSpPr>
            <p:nvPr/>
          </p:nvSpPr>
          <p:spPr bwMode="auto">
            <a:xfrm>
              <a:off x="5383" y="856"/>
              <a:ext cx="144" cy="144"/>
            </a:xfrm>
            <a:prstGeom prst="rect">
              <a:avLst/>
            </a:prstGeom>
            <a:solidFill>
              <a:srgbClr val="3333FF"/>
            </a:solidFill>
            <a:ln w="9525">
              <a:solidFill>
                <a:srgbClr val="3333FF"/>
              </a:solidFill>
              <a:miter lim="800000"/>
              <a:headEnd/>
              <a:tailEnd/>
            </a:ln>
            <a:effectLst>
              <a:outerShdw dist="107763" dir="2700000" algn="ctr" rotWithShape="0">
                <a:schemeClr val="bg2">
                  <a:alpha val="50000"/>
                </a:schemeClr>
              </a:outerShdw>
            </a:effectLst>
          </p:spPr>
          <p:txBody>
            <a:bodyPr wrap="none" anchor="ctr"/>
            <a:lstStyle/>
            <a:p>
              <a:pPr algn="just">
                <a:defRPr/>
              </a:pPr>
              <a:endParaRPr lang="fa-IR"/>
            </a:p>
          </p:txBody>
        </p:sp>
      </p:grpSp>
      <p:sp>
        <p:nvSpPr>
          <p:cNvPr id="4" name="Slide Number Placeholder 3"/>
          <p:cNvSpPr>
            <a:spLocks noGrp="1"/>
          </p:cNvSpPr>
          <p:nvPr>
            <p:ph type="sldNum" sz="quarter" idx="12"/>
          </p:nvPr>
        </p:nvSpPr>
        <p:spPr>
          <a:xfrm>
            <a:off x="7620000" y="6232227"/>
            <a:ext cx="762000" cy="365125"/>
          </a:xfrm>
        </p:spPr>
        <p:txBody>
          <a:bodyPr/>
          <a:lstStyle/>
          <a:p>
            <a:fld id="{CF8B1B71-2C20-4A3C-9C51-D31082893A99}" type="slidenum">
              <a:rPr lang="en-US" smtClean="0"/>
              <a:t>3</a:t>
            </a:fld>
            <a:endParaRPr lang="en-US" dirty="0"/>
          </a:p>
        </p:txBody>
      </p:sp>
    </p:spTree>
    <p:extLst>
      <p:ext uri="{BB962C8B-B14F-4D97-AF65-F5344CB8AC3E}">
        <p14:creationId xmlns:p14="http://schemas.microsoft.com/office/powerpoint/2010/main" val="218056398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منحني ها و شکلها و جداول</a:t>
            </a:r>
            <a:endParaRPr lang="en-US" sz="3600" dirty="0" smtClean="0">
              <a:solidFill>
                <a:srgbClr val="3366FF"/>
              </a:solidFill>
              <a:cs typeface="B Nazanin" pitchFamily="2" charset="-78"/>
            </a:endParaRPr>
          </a:p>
        </p:txBody>
      </p:sp>
      <p:sp>
        <p:nvSpPr>
          <p:cNvPr id="45059" name="Content Placeholder 2"/>
          <p:cNvSpPr>
            <a:spLocks noGrp="1"/>
          </p:cNvSpPr>
          <p:nvPr>
            <p:ph idx="1"/>
          </p:nvPr>
        </p:nvSpPr>
        <p:spPr bwMode="auto">
          <a:xfrm>
            <a:off x="457200" y="1600200"/>
            <a:ext cx="7696200"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just" rtl="1" eaLnBrk="1" hangingPunct="1">
              <a:buNone/>
            </a:pPr>
            <a:r>
              <a:rPr lang="fa-IR" dirty="0" smtClean="0">
                <a:cs typeface="B Nazanin" pitchFamily="2" charset="-78"/>
              </a:rPr>
              <a:t>استفاده از منحني ها و شکلها در بيان مطالب مفيد و ضروري است. اندازه بزرگتر گويا و واضح تر است.</a:t>
            </a:r>
            <a:endParaRPr lang="en-US" dirty="0" smtClean="0">
              <a:cs typeface="B Nazanin" pitchFamily="2" charset="-78"/>
            </a:endParaRPr>
          </a:p>
        </p:txBody>
      </p:sp>
      <p:pic>
        <p:nvPicPr>
          <p:cNvPr id="45060" name="Picture 2"/>
          <p:cNvPicPr>
            <a:picLocks noChangeAspect="1" noChangeArrowheads="1"/>
          </p:cNvPicPr>
          <p:nvPr/>
        </p:nvPicPr>
        <p:blipFill>
          <a:blip r:embed="rId2"/>
          <a:srcRect/>
          <a:stretch>
            <a:fillRect/>
          </a:stretch>
        </p:blipFill>
        <p:spPr bwMode="auto">
          <a:xfrm>
            <a:off x="755577" y="2394110"/>
            <a:ext cx="3960440" cy="3724387"/>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30</a:t>
            </a:fld>
            <a:endParaRPr lang="en-US"/>
          </a:p>
        </p:txBody>
      </p:sp>
    </p:spTree>
    <p:extLst>
      <p:ext uri="{BB962C8B-B14F-4D97-AF65-F5344CB8AC3E}">
        <p14:creationId xmlns:p14="http://schemas.microsoft.com/office/powerpoint/2010/main" val="106502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683568" y="476672"/>
            <a:ext cx="7632848" cy="792088"/>
          </a:xfrm>
          <a:noFill/>
          <a:ln>
            <a:miter lim="800000"/>
            <a:headEnd/>
            <a:tailEnd/>
          </a:ln>
        </p:spPr>
        <p:txBody>
          <a:bodyPr vert="horz" wrap="square" lIns="90488" tIns="44450" rIns="90488" bIns="4445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آماده سازي داده ها</a:t>
            </a:r>
            <a:endParaRPr lang="en-US" sz="3600" dirty="0" smtClean="0">
              <a:solidFill>
                <a:srgbClr val="3366FF"/>
              </a:solidFill>
              <a:cs typeface="B Nazanin" pitchFamily="2" charset="-78"/>
            </a:endParaRPr>
          </a:p>
        </p:txBody>
      </p:sp>
      <p:sp>
        <p:nvSpPr>
          <p:cNvPr id="46083" name="Rectangle 3"/>
          <p:cNvSpPr>
            <a:spLocks noGrp="1" noChangeArrowheads="1"/>
          </p:cNvSpPr>
          <p:nvPr>
            <p:ph idx="1"/>
          </p:nvPr>
        </p:nvSpPr>
        <p:spPr bwMode="auto">
          <a:xfrm>
            <a:off x="685800" y="1390650"/>
            <a:ext cx="7772400" cy="4267200"/>
          </a:xfrm>
          <a:noFill/>
          <a:ln>
            <a:miter lim="800000"/>
            <a:headEnd/>
            <a:tailEnd/>
          </a:ln>
        </p:spPr>
        <p:txBody>
          <a:bodyPr vert="horz" wrap="square" lIns="90488" tIns="44450" rIns="90488" bIns="44450" numCol="1" anchor="t" anchorCtr="0" compatLnSpc="1">
            <a:prstTxWarp prst="textNoShape">
              <a:avLst/>
            </a:prstTxWarp>
          </a:bodyPr>
          <a:lstStyle/>
          <a:p>
            <a:pPr marL="0" indent="0" algn="r" rtl="1" eaLnBrk="1" hangingPunct="1">
              <a:lnSpc>
                <a:spcPct val="150000"/>
              </a:lnSpc>
              <a:buNone/>
            </a:pPr>
            <a:r>
              <a:rPr lang="fa-IR" sz="2600" b="1" dirty="0" smtClean="0">
                <a:cs typeface="B Nazanin" pitchFamily="2" charset="-78"/>
              </a:rPr>
              <a:t>شکل ها</a:t>
            </a:r>
          </a:p>
          <a:p>
            <a:pPr lvl="1" algn="r" rtl="1" eaLnBrk="1" hangingPunct="1">
              <a:lnSpc>
                <a:spcPct val="150000"/>
              </a:lnSpc>
            </a:pPr>
            <a:r>
              <a:rPr lang="fa-IR" sz="2200" dirty="0" smtClean="0">
                <a:cs typeface="B Nazanin" pitchFamily="2" charset="-78"/>
              </a:rPr>
              <a:t>يک </a:t>
            </a:r>
            <a:r>
              <a:rPr lang="fa-IR" sz="2200" dirty="0">
                <a:cs typeface="B Nazanin" pitchFamily="2" charset="-78"/>
              </a:rPr>
              <a:t>شکل معادل هزار کلمه است</a:t>
            </a:r>
          </a:p>
          <a:p>
            <a:pPr lvl="1" algn="r" rtl="1" eaLnBrk="1" hangingPunct="1">
              <a:lnSpc>
                <a:spcPct val="150000"/>
              </a:lnSpc>
            </a:pPr>
            <a:r>
              <a:rPr lang="fa-IR" sz="2200" dirty="0" smtClean="0">
                <a:cs typeface="B Nazanin" pitchFamily="2" charset="-78"/>
              </a:rPr>
              <a:t>شکل ها بايد خوانا و قابل فهم باشد</a:t>
            </a:r>
            <a:endParaRPr lang="en-US" sz="2200" dirty="0" smtClean="0">
              <a:cs typeface="B Nazanin" pitchFamily="2" charset="-78"/>
            </a:endParaRPr>
          </a:p>
          <a:p>
            <a:pPr lvl="1" algn="r" rtl="1" eaLnBrk="1" hangingPunct="1">
              <a:lnSpc>
                <a:spcPct val="150000"/>
              </a:lnSpc>
            </a:pPr>
            <a:r>
              <a:rPr lang="fa-IR" sz="2200" dirty="0" smtClean="0">
                <a:cs typeface="B Nazanin" pitchFamily="2" charset="-78"/>
              </a:rPr>
              <a:t>محورها و متغيرها را توضيح دهيد</a:t>
            </a:r>
            <a:endParaRPr lang="en-US" sz="2200"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31</a:t>
            </a:fld>
            <a:endParaRPr lang="en-US"/>
          </a:p>
        </p:txBody>
      </p:sp>
    </p:spTree>
    <p:extLst>
      <p:ext uri="{BB962C8B-B14F-4D97-AF65-F5344CB8AC3E}">
        <p14:creationId xmlns:p14="http://schemas.microsoft.com/office/powerpoint/2010/main" val="214647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4283968" y="476672"/>
            <a:ext cx="4046984" cy="648072"/>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r" rtl="1" eaLnBrk="1" hangingPunct="1"/>
            <a:r>
              <a:rPr lang="fa-IR" sz="4000" dirty="0" smtClean="0">
                <a:solidFill>
                  <a:srgbClr val="3366FF"/>
                </a:solidFill>
                <a:cs typeface="B Nazanin" pitchFamily="2" charset="-78"/>
              </a:rPr>
              <a:t>منحني ها و شکلها</a:t>
            </a:r>
            <a:endParaRPr lang="en-US" sz="4000" dirty="0" smtClean="0">
              <a:solidFill>
                <a:srgbClr val="3366FF"/>
              </a:solidFill>
              <a:cs typeface="B Nazanin" pitchFamily="2" charset="-78"/>
            </a:endParaRPr>
          </a:p>
        </p:txBody>
      </p:sp>
      <p:sp>
        <p:nvSpPr>
          <p:cNvPr id="47107" name="Content Placeholder 2"/>
          <p:cNvSpPr>
            <a:spLocks noGrp="1"/>
          </p:cNvSpPr>
          <p:nvPr>
            <p:ph idx="1"/>
          </p:nvPr>
        </p:nvSpPr>
        <p:spPr bwMode="auto">
          <a:xfrm>
            <a:off x="3994103" y="1220571"/>
            <a:ext cx="4464097" cy="1128309"/>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r>
              <a:rPr lang="fa-IR" dirty="0" smtClean="0">
                <a:cs typeface="B Nazanin" pitchFamily="2" charset="-78"/>
              </a:rPr>
              <a:t>از قرار دادن تعداد زياد منحني و شکل در يک اسلايد اجتناب شود.</a:t>
            </a:r>
            <a:endParaRPr lang="en-US" dirty="0" smtClean="0">
              <a:cs typeface="B Nazanin" pitchFamily="2" charset="-78"/>
            </a:endParaRPr>
          </a:p>
        </p:txBody>
      </p:sp>
      <p:pic>
        <p:nvPicPr>
          <p:cNvPr id="47108" name="Picture 7"/>
          <p:cNvPicPr>
            <a:picLocks noChangeAspect="1" noChangeArrowheads="1"/>
          </p:cNvPicPr>
          <p:nvPr/>
        </p:nvPicPr>
        <p:blipFill>
          <a:blip r:embed="rId2"/>
          <a:srcRect/>
          <a:stretch>
            <a:fillRect/>
          </a:stretch>
        </p:blipFill>
        <p:spPr bwMode="auto">
          <a:xfrm>
            <a:off x="611560" y="476672"/>
            <a:ext cx="3382543" cy="5644480"/>
          </a:xfrm>
          <a:prstGeom prst="rect">
            <a:avLst/>
          </a:prstGeom>
          <a:noFill/>
          <a:ln w="9525">
            <a:noFill/>
            <a:miter lim="800000"/>
            <a:headEnd/>
            <a:tailEnd/>
          </a:ln>
        </p:spPr>
      </p:pic>
      <p:pic>
        <p:nvPicPr>
          <p:cNvPr id="47109" name="Picture 2"/>
          <p:cNvPicPr>
            <a:picLocks noChangeAspect="1" noChangeArrowheads="1"/>
          </p:cNvPicPr>
          <p:nvPr/>
        </p:nvPicPr>
        <p:blipFill>
          <a:blip r:embed="rId3"/>
          <a:srcRect/>
          <a:stretch>
            <a:fillRect/>
          </a:stretch>
        </p:blipFill>
        <p:spPr bwMode="auto">
          <a:xfrm>
            <a:off x="5004048" y="2059750"/>
            <a:ext cx="3416053" cy="1632283"/>
          </a:xfrm>
          <a:prstGeom prst="rect">
            <a:avLst/>
          </a:prstGeom>
          <a:noFill/>
          <a:ln w="9525">
            <a:noFill/>
            <a:miter lim="800000"/>
            <a:headEnd/>
            <a:tailEnd/>
          </a:ln>
        </p:spPr>
      </p:pic>
      <p:pic>
        <p:nvPicPr>
          <p:cNvPr id="47110" name="Picture 3"/>
          <p:cNvPicPr>
            <a:picLocks noChangeAspect="1" noChangeArrowheads="1"/>
          </p:cNvPicPr>
          <p:nvPr/>
        </p:nvPicPr>
        <p:blipFill>
          <a:blip r:embed="rId4"/>
          <a:srcRect/>
          <a:stretch>
            <a:fillRect/>
          </a:stretch>
        </p:blipFill>
        <p:spPr bwMode="auto">
          <a:xfrm>
            <a:off x="5004048" y="3926930"/>
            <a:ext cx="3416052" cy="2194222"/>
          </a:xfrm>
          <a:prstGeom prst="rect">
            <a:avLst/>
          </a:prstGeom>
          <a:noFill/>
          <a:ln w="9525">
            <a:noFill/>
            <a:miter lim="800000"/>
            <a:headEnd/>
            <a:tailEnd/>
          </a:ln>
        </p:spPr>
      </p:pic>
      <p:sp>
        <p:nvSpPr>
          <p:cNvPr id="2" name="Slide Number Placeholder 1"/>
          <p:cNvSpPr>
            <a:spLocks noGrp="1"/>
          </p:cNvSpPr>
          <p:nvPr>
            <p:ph type="sldNum" sz="quarter" idx="12"/>
          </p:nvPr>
        </p:nvSpPr>
        <p:spPr>
          <a:xfrm>
            <a:off x="7655491" y="6209994"/>
            <a:ext cx="762000" cy="365125"/>
          </a:xfrm>
        </p:spPr>
        <p:txBody>
          <a:bodyPr/>
          <a:lstStyle/>
          <a:p>
            <a:fld id="{CF8B1B71-2C20-4A3C-9C51-D31082893A99}" type="slidenum">
              <a:rPr lang="en-US" smtClean="0"/>
              <a:t>32</a:t>
            </a:fld>
            <a:endParaRPr lang="en-US" dirty="0"/>
          </a:p>
        </p:txBody>
      </p:sp>
    </p:spTree>
    <p:extLst>
      <p:ext uri="{BB962C8B-B14F-4D97-AF65-F5344CB8AC3E}">
        <p14:creationId xmlns:p14="http://schemas.microsoft.com/office/powerpoint/2010/main" val="195841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848816" y="476672"/>
            <a:ext cx="7467600" cy="655638"/>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r" eaLnBrk="1" hangingPunct="1"/>
            <a:r>
              <a:rPr lang="fa-IR" sz="4000" dirty="0" smtClean="0">
                <a:solidFill>
                  <a:srgbClr val="3366FF"/>
                </a:solidFill>
                <a:cs typeface="B Nazanin" pitchFamily="2" charset="-78"/>
              </a:rPr>
              <a:t>منحني ها و شکلها و جداول</a:t>
            </a:r>
            <a:endParaRPr lang="en-US" sz="4000" dirty="0" smtClean="0">
              <a:solidFill>
                <a:srgbClr val="3366FF"/>
              </a:solidFill>
              <a:cs typeface="B Nazanin" pitchFamily="2" charset="-78"/>
            </a:endParaRPr>
          </a:p>
        </p:txBody>
      </p:sp>
      <p:sp>
        <p:nvSpPr>
          <p:cNvPr id="3" name="Content Placeholder 2"/>
          <p:cNvSpPr>
            <a:spLocks noGrp="1"/>
          </p:cNvSpPr>
          <p:nvPr>
            <p:ph idx="1"/>
          </p:nvPr>
        </p:nvSpPr>
        <p:spPr>
          <a:xfrm>
            <a:off x="762000" y="2590800"/>
            <a:ext cx="7696200" cy="2286000"/>
          </a:xfrm>
        </p:spPr>
        <p:txBody>
          <a:bodyPr>
            <a:noAutofit/>
          </a:bodyPr>
          <a:lstStyle/>
          <a:p>
            <a:pPr marL="274320" indent="-274320" algn="ctr" rtl="1" eaLnBrk="1" fontAlgn="auto" hangingPunct="1">
              <a:lnSpc>
                <a:spcPct val="150000"/>
              </a:lnSpc>
              <a:spcAft>
                <a:spcPts val="0"/>
              </a:spcAft>
              <a:buFont typeface="Wingdings"/>
              <a:buNone/>
              <a:defRPr/>
            </a:pPr>
            <a:r>
              <a:rPr lang="fa-IR" sz="3600" dirty="0" smtClean="0">
                <a:solidFill>
                  <a:schemeClr val="accent1">
                    <a:lumMod val="75000"/>
                  </a:schemeClr>
                </a:solidFill>
                <a:cs typeface="B Nazanin" pitchFamily="2" charset="-78"/>
              </a:rPr>
              <a:t>مي توان چندين عکس و يا مطلب را در يک اسلايد با نمايش متوالي به طور واضح نشان داد.</a:t>
            </a:r>
            <a:endParaRPr lang="en-US" sz="4000" dirty="0">
              <a:solidFill>
                <a:schemeClr val="accent1">
                  <a:lumMod val="75000"/>
                </a:schemeClr>
              </a:solidFill>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33</a:t>
            </a:fld>
            <a:endParaRPr lang="en-US"/>
          </a:p>
        </p:txBody>
      </p:sp>
    </p:spTree>
    <p:extLst>
      <p:ext uri="{BB962C8B-B14F-4D97-AF65-F5344CB8AC3E}">
        <p14:creationId xmlns:p14="http://schemas.microsoft.com/office/powerpoint/2010/main" val="4383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20" descr="undercuts"/>
          <p:cNvPicPr>
            <a:picLocks noChangeAspect="1" noChangeArrowheads="1"/>
          </p:cNvPicPr>
          <p:nvPr/>
        </p:nvPicPr>
        <p:blipFill>
          <a:blip r:embed="rId3"/>
          <a:srcRect/>
          <a:stretch>
            <a:fillRect/>
          </a:stretch>
        </p:blipFill>
        <p:spPr bwMode="auto">
          <a:xfrm>
            <a:off x="2046586" y="2008696"/>
            <a:ext cx="4968875" cy="2755900"/>
          </a:xfrm>
          <a:prstGeom prst="rect">
            <a:avLst/>
          </a:prstGeom>
          <a:noFill/>
          <a:ln w="9525">
            <a:noFill/>
            <a:miter lim="800000"/>
            <a:headEnd/>
            <a:tailEnd/>
          </a:ln>
        </p:spPr>
      </p:pic>
      <p:pic>
        <p:nvPicPr>
          <p:cNvPr id="8" name="Picture 21" descr="Untitled"/>
          <p:cNvPicPr>
            <a:picLocks noChangeAspect="1" noChangeArrowheads="1"/>
          </p:cNvPicPr>
          <p:nvPr/>
        </p:nvPicPr>
        <p:blipFill>
          <a:blip r:embed="rId4"/>
          <a:srcRect/>
          <a:stretch>
            <a:fillRect/>
          </a:stretch>
        </p:blipFill>
        <p:spPr bwMode="auto">
          <a:xfrm>
            <a:off x="1434605" y="1942021"/>
            <a:ext cx="6192837" cy="2889250"/>
          </a:xfrm>
          <a:prstGeom prst="rect">
            <a:avLst/>
          </a:prstGeom>
          <a:noFill/>
          <a:ln w="9525">
            <a:noFill/>
            <a:miter lim="800000"/>
            <a:headEnd/>
            <a:tailEnd/>
          </a:ln>
        </p:spPr>
      </p:pic>
      <p:pic>
        <p:nvPicPr>
          <p:cNvPr id="9" name="Picture 21" descr="design3"/>
          <p:cNvPicPr>
            <a:picLocks noChangeAspect="1" noChangeArrowheads="1"/>
          </p:cNvPicPr>
          <p:nvPr/>
        </p:nvPicPr>
        <p:blipFill>
          <a:blip r:embed="rId5"/>
          <a:srcRect/>
          <a:stretch>
            <a:fillRect/>
          </a:stretch>
        </p:blipFill>
        <p:spPr bwMode="auto">
          <a:xfrm>
            <a:off x="1403648" y="1520540"/>
            <a:ext cx="6254750" cy="3732213"/>
          </a:xfrm>
          <a:prstGeom prst="rect">
            <a:avLst/>
          </a:prstGeom>
          <a:noFill/>
          <a:ln w="9525">
            <a:noFill/>
            <a:miter lim="800000"/>
            <a:headEnd/>
            <a:tailEnd/>
          </a:ln>
        </p:spPr>
      </p:pic>
      <p:pic>
        <p:nvPicPr>
          <p:cNvPr id="10" name="Picture 22" descr="P1290791"/>
          <p:cNvPicPr>
            <a:picLocks noChangeAspect="1" noChangeArrowheads="1"/>
          </p:cNvPicPr>
          <p:nvPr/>
        </p:nvPicPr>
        <p:blipFill>
          <a:blip r:embed="rId6"/>
          <a:srcRect/>
          <a:stretch>
            <a:fillRect/>
          </a:stretch>
        </p:blipFill>
        <p:spPr bwMode="auto">
          <a:xfrm>
            <a:off x="1419143" y="1052736"/>
            <a:ext cx="6223761" cy="466782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34</a:t>
            </a:fld>
            <a:endParaRPr lang="en-US"/>
          </a:p>
        </p:txBody>
      </p:sp>
    </p:spTree>
    <p:extLst>
      <p:ext uri="{BB962C8B-B14F-4D97-AF65-F5344CB8AC3E}">
        <p14:creationId xmlns:p14="http://schemas.microsoft.com/office/powerpoint/2010/main" val="113649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755576" y="485800"/>
            <a:ext cx="7581528" cy="926976"/>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lnSpc>
                <a:spcPct val="150000"/>
              </a:lnSpc>
            </a:pPr>
            <a:r>
              <a:rPr lang="fa-IR" sz="3600" dirty="0" smtClean="0">
                <a:solidFill>
                  <a:srgbClr val="3366FF"/>
                </a:solidFill>
                <a:cs typeface="B Nazanin" pitchFamily="2" charset="-78"/>
              </a:rPr>
              <a:t>آماده سازي روش و داده ها</a:t>
            </a:r>
            <a:endParaRPr lang="en-US" sz="3600" dirty="0" smtClean="0">
              <a:solidFill>
                <a:srgbClr val="3366FF"/>
              </a:solidFill>
              <a:cs typeface="B Nazanin" pitchFamily="2" charset="-78"/>
            </a:endParaRPr>
          </a:p>
        </p:txBody>
      </p:sp>
      <p:sp>
        <p:nvSpPr>
          <p:cNvPr id="52227" name="Rectangle 3"/>
          <p:cNvSpPr>
            <a:spLocks noGrp="1" noChangeArrowheads="1"/>
          </p:cNvSpPr>
          <p:nvPr>
            <p:ph idx="1"/>
          </p:nvPr>
        </p:nvSpPr>
        <p:spPr bwMode="auto">
          <a:xfrm>
            <a:off x="725488" y="1557338"/>
            <a:ext cx="7772400" cy="3810000"/>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lnSpc>
                <a:spcPct val="150000"/>
              </a:lnSpc>
              <a:buNone/>
            </a:pPr>
            <a:r>
              <a:rPr lang="fa-IR" b="1" dirty="0" smtClean="0">
                <a:cs typeface="B Nazanin" pitchFamily="2" charset="-78"/>
              </a:rPr>
              <a:t>روش، تجهيزات اندازه گيري</a:t>
            </a:r>
            <a:endParaRPr lang="en-US" b="1" dirty="0" smtClean="0">
              <a:cs typeface="B Nazanin" pitchFamily="2" charset="-78"/>
            </a:endParaRPr>
          </a:p>
          <a:p>
            <a:pPr lvl="1" algn="r" rtl="1" eaLnBrk="1" hangingPunct="1">
              <a:lnSpc>
                <a:spcPct val="150000"/>
              </a:lnSpc>
            </a:pPr>
            <a:r>
              <a:rPr lang="fa-IR" dirty="0" smtClean="0">
                <a:cs typeface="B Nazanin" pitchFamily="2" charset="-78"/>
              </a:rPr>
              <a:t>براي اکثر سمينارها، در حد مي نيمم کفايت مي کند.</a:t>
            </a:r>
            <a:endParaRPr lang="en-US" dirty="0" smtClean="0">
              <a:cs typeface="B Nazanin" pitchFamily="2" charset="-78"/>
            </a:endParaRPr>
          </a:p>
          <a:p>
            <a:pPr marL="0" indent="0" algn="r" rtl="1" eaLnBrk="1" hangingPunct="1">
              <a:lnSpc>
                <a:spcPct val="150000"/>
              </a:lnSpc>
              <a:buNone/>
            </a:pPr>
            <a:r>
              <a:rPr lang="fa-IR" b="1" dirty="0" smtClean="0">
                <a:cs typeface="B Nazanin" pitchFamily="2" charset="-78"/>
              </a:rPr>
              <a:t>جدول داده ها</a:t>
            </a:r>
            <a:endParaRPr lang="en-US" b="1" dirty="0" smtClean="0">
              <a:cs typeface="B Nazanin" pitchFamily="2" charset="-78"/>
            </a:endParaRPr>
          </a:p>
          <a:p>
            <a:pPr lvl="1" algn="r" rtl="1" eaLnBrk="1" hangingPunct="1">
              <a:lnSpc>
                <a:spcPct val="150000"/>
              </a:lnSpc>
            </a:pPr>
            <a:r>
              <a:rPr lang="fa-IR" dirty="0" smtClean="0">
                <a:cs typeface="B Nazanin" pitchFamily="2" charset="-78"/>
              </a:rPr>
              <a:t>جدول ها براي تعداد کم داده مناسب است</a:t>
            </a:r>
            <a:endParaRPr lang="en-US" dirty="0" smtClean="0">
              <a:cs typeface="B Nazanin" pitchFamily="2" charset="-78"/>
            </a:endParaRPr>
          </a:p>
          <a:p>
            <a:pPr lvl="1" algn="r" rtl="1" eaLnBrk="1" hangingPunct="1">
              <a:lnSpc>
                <a:spcPct val="150000"/>
              </a:lnSpc>
            </a:pPr>
            <a:r>
              <a:rPr lang="fa-IR" dirty="0" smtClean="0">
                <a:cs typeface="B Nazanin" pitchFamily="2" charset="-78"/>
              </a:rPr>
              <a:t>واحد ها را شامل شود</a:t>
            </a:r>
            <a:endParaRPr lang="en-US" dirty="0" smtClean="0">
              <a:cs typeface="B Nazanin" pitchFamily="2" charset="-78"/>
            </a:endParaRPr>
          </a:p>
          <a:p>
            <a:pPr lvl="1" algn="r" rtl="1" eaLnBrk="1" hangingPunct="1">
              <a:lnSpc>
                <a:spcPct val="150000"/>
              </a:lnSpc>
            </a:pPr>
            <a:r>
              <a:rPr lang="fa-IR" dirty="0" smtClean="0">
                <a:cs typeface="B Nazanin" pitchFamily="2" charset="-78"/>
              </a:rPr>
              <a:t>اگر داده هاي شما نيست حتما منبع آن ذکر شود</a:t>
            </a:r>
            <a:endParaRPr lang="en-US"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35</a:t>
            </a:fld>
            <a:endParaRPr lang="en-US"/>
          </a:p>
        </p:txBody>
      </p:sp>
    </p:spTree>
    <p:extLst>
      <p:ext uri="{BB962C8B-B14F-4D97-AF65-F5344CB8AC3E}">
        <p14:creationId xmlns:p14="http://schemas.microsoft.com/office/powerpoint/2010/main" val="3378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1578327"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منحني ها و شکلها و جداول</a:t>
            </a:r>
            <a:endParaRPr lang="en-US" sz="3600" dirty="0" smtClean="0">
              <a:solidFill>
                <a:srgbClr val="3366FF"/>
              </a:solidFill>
              <a:cs typeface="B Nazanin" pitchFamily="2" charset="-78"/>
            </a:endParaRPr>
          </a:p>
        </p:txBody>
      </p:sp>
      <p:sp>
        <p:nvSpPr>
          <p:cNvPr id="53251" name="Content Placeholder 2"/>
          <p:cNvSpPr>
            <a:spLocks noGrp="1"/>
          </p:cNvSpPr>
          <p:nvPr>
            <p:ph idx="1"/>
          </p:nvPr>
        </p:nvSpPr>
        <p:spPr bwMode="auto">
          <a:xfrm>
            <a:off x="642392" y="1600200"/>
            <a:ext cx="7859216"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dirty="0" smtClean="0">
                <a:cs typeface="B Nazanin" pitchFamily="2" charset="-78"/>
              </a:rPr>
              <a:t>جداول بايد ساده و قابل استفاده باشند.</a:t>
            </a:r>
            <a:endParaRPr lang="en-US" dirty="0" smtClean="0">
              <a:cs typeface="B Nazanin" pitchFamily="2" charset="-78"/>
            </a:endParaRPr>
          </a:p>
        </p:txBody>
      </p:sp>
      <p:pic>
        <p:nvPicPr>
          <p:cNvPr id="53252" name="Picture 2"/>
          <p:cNvPicPr>
            <a:picLocks noChangeAspect="1" noChangeArrowheads="1"/>
          </p:cNvPicPr>
          <p:nvPr/>
        </p:nvPicPr>
        <p:blipFill>
          <a:blip r:embed="rId2"/>
          <a:srcRect/>
          <a:stretch>
            <a:fillRect/>
          </a:stretch>
        </p:blipFill>
        <p:spPr bwMode="auto">
          <a:xfrm>
            <a:off x="1942331" y="2276872"/>
            <a:ext cx="5259338" cy="376333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36</a:t>
            </a:fld>
            <a:endParaRPr lang="en-US"/>
          </a:p>
        </p:txBody>
      </p:sp>
    </p:spTree>
    <p:extLst>
      <p:ext uri="{BB962C8B-B14F-4D97-AF65-F5344CB8AC3E}">
        <p14:creationId xmlns:p14="http://schemas.microsoft.com/office/powerpoint/2010/main" val="3057735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1547664" y="476672"/>
            <a:ext cx="6781800" cy="864096"/>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منحني ها و شکلها و جداول</a:t>
            </a:r>
            <a:endParaRPr lang="en-US" sz="3600" dirty="0" smtClean="0">
              <a:solidFill>
                <a:srgbClr val="3366FF"/>
              </a:solidFill>
              <a:cs typeface="B Nazanin" pitchFamily="2" charset="-78"/>
            </a:endParaRPr>
          </a:p>
        </p:txBody>
      </p:sp>
      <p:sp>
        <p:nvSpPr>
          <p:cNvPr id="54275" name="Content Placeholder 2"/>
          <p:cNvSpPr>
            <a:spLocks noGrp="1"/>
          </p:cNvSpPr>
          <p:nvPr>
            <p:ph idx="1"/>
          </p:nvPr>
        </p:nvSpPr>
        <p:spPr bwMode="auto">
          <a:xfrm>
            <a:off x="642392" y="1484784"/>
            <a:ext cx="7859216" cy="4989041"/>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dirty="0" smtClean="0">
                <a:cs typeface="B Nazanin" pitchFamily="2" charset="-78"/>
              </a:rPr>
              <a:t>جداول بايد ساده و قابل استفاده باشند.</a:t>
            </a:r>
            <a:endParaRPr lang="en-US" dirty="0" smtClean="0">
              <a:cs typeface="B Nazanin" pitchFamily="2" charset="-78"/>
            </a:endParaRPr>
          </a:p>
        </p:txBody>
      </p:sp>
      <p:pic>
        <p:nvPicPr>
          <p:cNvPr id="54276" name="Picture 3"/>
          <p:cNvPicPr>
            <a:picLocks noChangeAspect="1" noChangeArrowheads="1"/>
          </p:cNvPicPr>
          <p:nvPr/>
        </p:nvPicPr>
        <p:blipFill>
          <a:blip r:embed="rId2"/>
          <a:srcRect/>
          <a:stretch>
            <a:fillRect/>
          </a:stretch>
        </p:blipFill>
        <p:spPr bwMode="auto">
          <a:xfrm>
            <a:off x="2011412" y="2132856"/>
            <a:ext cx="5121176" cy="398965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37</a:t>
            </a:fld>
            <a:endParaRPr lang="en-US"/>
          </a:p>
        </p:txBody>
      </p:sp>
    </p:spTree>
    <p:extLst>
      <p:ext uri="{BB962C8B-B14F-4D97-AF65-F5344CB8AC3E}">
        <p14:creationId xmlns:p14="http://schemas.microsoft.com/office/powerpoint/2010/main" val="223474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bwMode="auto">
          <a:xfrm>
            <a:off x="1115616" y="438944"/>
            <a:ext cx="7216775" cy="685800"/>
          </a:xfrm>
          <a:noFill/>
          <a:ln>
            <a:miter lim="800000"/>
            <a:headEnd/>
            <a:tailEnd/>
          </a:ln>
        </p:spPr>
        <p:txBody>
          <a:bodyPr vert="horz" wrap="square" lIns="91440" tIns="45720" rIns="91440" bIns="45720" numCol="1" anchor="t" anchorCtr="0" compatLnSpc="1">
            <a:prstTxWarp prst="textNoShape">
              <a:avLst/>
            </a:prstTxWarp>
          </a:bodyPr>
          <a:lstStyle/>
          <a:p>
            <a:pPr algn="just" rtl="1"/>
            <a:r>
              <a:rPr lang="fa-IR" sz="3600" dirty="0" smtClean="0">
                <a:solidFill>
                  <a:srgbClr val="3366FF"/>
                </a:solidFill>
                <a:cs typeface="B Nazanin" pitchFamily="2" charset="-78"/>
              </a:rPr>
              <a:t>فهرست مطالب</a:t>
            </a:r>
            <a:endParaRPr lang="en-US" sz="3600" dirty="0" smtClean="0">
              <a:solidFill>
                <a:srgbClr val="3366FF"/>
              </a:solidFill>
              <a:cs typeface="B Nazanin" pitchFamily="2" charset="-78"/>
            </a:endParaRPr>
          </a:p>
        </p:txBody>
      </p:sp>
      <p:sp>
        <p:nvSpPr>
          <p:cNvPr id="55300" name="Rectangle 3"/>
          <p:cNvSpPr>
            <a:spLocks noGrp="1" noChangeArrowheads="1"/>
          </p:cNvSpPr>
          <p:nvPr>
            <p:ph idx="1"/>
          </p:nvPr>
        </p:nvSpPr>
        <p:spPr bwMode="auto">
          <a:xfrm>
            <a:off x="460375" y="1552575"/>
            <a:ext cx="8250238" cy="4756745"/>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مقدمه</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برنامه ريزي يك ارائه شفاهي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محتواي مطالب</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شكل ظاهري مطالب </a:t>
            </a:r>
          </a:p>
          <a:p>
            <a:pPr marL="914400" lvl="1" indent="-457200" algn="r" rtl="1">
              <a:lnSpc>
                <a:spcPct val="110000"/>
              </a:lnSpc>
              <a:buFont typeface="Wingdings" pitchFamily="2" charset="2"/>
              <a:buChar char="§"/>
            </a:pPr>
            <a:r>
              <a:rPr lang="fa-IR" sz="2800" dirty="0" smtClean="0">
                <a:solidFill>
                  <a:srgbClr val="0066FF"/>
                </a:solidFill>
                <a:latin typeface="Calibri" pitchFamily="34" charset="0"/>
                <a:cs typeface="B Nazanin" pitchFamily="2" charset="-78"/>
              </a:rPr>
              <a:t>آماده سازي و ارائه سمينار</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نتيجه گيري و اختتام سخنراني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سئوال ها و پاسخ به آنها</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جمع بندي</a:t>
            </a:r>
            <a:r>
              <a:rPr lang="en-US" sz="3200" dirty="0" smtClean="0">
                <a:latin typeface="Calibri" pitchFamily="34" charset="0"/>
                <a:cs typeface="B Nazanin" pitchFamily="2" charset="-78"/>
              </a:rPr>
              <a:t>	</a:t>
            </a:r>
          </a:p>
          <a:p>
            <a:pPr marL="533400" indent="-533400" algn="r" rtl="1">
              <a:lnSpc>
                <a:spcPct val="110000"/>
              </a:lnSpc>
            </a:pPr>
            <a:endParaRPr lang="en-US" sz="3200" dirty="0" smtClean="0">
              <a:latin typeface="Calibri" pitchFamily="34" charset="0"/>
              <a:cs typeface="B Nazanin" pitchFamily="2" charset="-78"/>
            </a:endParaRPr>
          </a:p>
        </p:txBody>
      </p:sp>
      <p:sp>
        <p:nvSpPr>
          <p:cNvPr id="2" name="Slide Number Placeholder 1"/>
          <p:cNvSpPr>
            <a:spLocks noGrp="1"/>
          </p:cNvSpPr>
          <p:nvPr>
            <p:ph type="sldNum" sz="quarter" idx="12"/>
          </p:nvPr>
        </p:nvSpPr>
        <p:spPr>
          <a:xfrm>
            <a:off x="7596336" y="6309320"/>
            <a:ext cx="762000" cy="365125"/>
          </a:xfrm>
        </p:spPr>
        <p:txBody>
          <a:bodyPr/>
          <a:lstStyle/>
          <a:p>
            <a:fld id="{CF8B1B71-2C20-4A3C-9C51-D31082893A99}" type="slidenum">
              <a:rPr lang="en-US" smtClean="0"/>
              <a:t>38</a:t>
            </a:fld>
            <a:endParaRPr lang="en-US" dirty="0"/>
          </a:p>
        </p:txBody>
      </p:sp>
    </p:spTree>
    <p:extLst>
      <p:ext uri="{BB962C8B-B14F-4D97-AF65-F5344CB8AC3E}">
        <p14:creationId xmlns:p14="http://schemas.microsoft.com/office/powerpoint/2010/main" val="145975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نکات کليدي در ارائه موفق</a:t>
            </a:r>
            <a:endParaRPr lang="en-US" sz="3600" dirty="0" smtClean="0">
              <a:solidFill>
                <a:srgbClr val="3366FF"/>
              </a:solidFill>
              <a:cs typeface="B Nazanin" pitchFamily="2" charset="-78"/>
            </a:endParaRPr>
          </a:p>
        </p:txBody>
      </p:sp>
      <p:sp>
        <p:nvSpPr>
          <p:cNvPr id="56323" name="Content Placeholder 2"/>
          <p:cNvSpPr>
            <a:spLocks noGrp="1"/>
          </p:cNvSpPr>
          <p:nvPr>
            <p:ph idx="1"/>
          </p:nvPr>
        </p:nvSpPr>
        <p:spPr bwMode="auto">
          <a:xfrm>
            <a:off x="755576" y="1600201"/>
            <a:ext cx="7560840" cy="4565104"/>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sz="2400" b="1" dirty="0" smtClean="0">
                <a:cs typeface="B Nazanin" pitchFamily="2" charset="-78"/>
              </a:rPr>
              <a:t>زمينه و علاقه شنوندگان</a:t>
            </a:r>
          </a:p>
          <a:p>
            <a:pPr lvl="1" algn="r" rtl="1" eaLnBrk="1" hangingPunct="1"/>
            <a:r>
              <a:rPr lang="fa-IR" sz="2400" b="0" dirty="0" smtClean="0">
                <a:cs typeface="B Nazanin" pitchFamily="2" charset="-78"/>
              </a:rPr>
              <a:t>تعداد</a:t>
            </a:r>
          </a:p>
          <a:p>
            <a:pPr lvl="1" algn="r" rtl="1" eaLnBrk="1" hangingPunct="1"/>
            <a:r>
              <a:rPr lang="fa-IR" sz="2400" b="0" dirty="0" smtClean="0">
                <a:cs typeface="B Nazanin" pitchFamily="2" charset="-78"/>
              </a:rPr>
              <a:t>زمينه و سطح آگاهي</a:t>
            </a:r>
          </a:p>
          <a:p>
            <a:pPr lvl="1" algn="r" rtl="1" eaLnBrk="1" hangingPunct="1"/>
            <a:r>
              <a:rPr lang="fa-IR" sz="2400" b="0" dirty="0" smtClean="0">
                <a:cs typeface="B Nazanin" pitchFamily="2" charset="-78"/>
              </a:rPr>
              <a:t>علاقه</a:t>
            </a:r>
          </a:p>
          <a:p>
            <a:pPr lvl="1" algn="r" rtl="1" eaLnBrk="1" hangingPunct="1"/>
            <a:r>
              <a:rPr lang="fa-IR" sz="2400" b="0" dirty="0" smtClean="0">
                <a:cs typeface="B Nazanin" pitchFamily="2" charset="-78"/>
              </a:rPr>
              <a:t>زمان </a:t>
            </a:r>
          </a:p>
          <a:p>
            <a:pPr lvl="1" algn="r" rtl="1" eaLnBrk="1" hangingPunct="1"/>
            <a:endParaRPr lang="fa-IR" sz="2400" b="0" dirty="0" smtClean="0">
              <a:cs typeface="B Nazanin" pitchFamily="2" charset="-78"/>
            </a:endParaRPr>
          </a:p>
          <a:p>
            <a:pPr marL="0" indent="0" algn="r" rtl="1" eaLnBrk="1" hangingPunct="1">
              <a:buNone/>
            </a:pPr>
            <a:r>
              <a:rPr lang="fa-IR" sz="2400" b="1" dirty="0" smtClean="0">
                <a:cs typeface="B Nazanin" pitchFamily="2" charset="-78"/>
              </a:rPr>
              <a:t>تسلط کافي بر موضوع</a:t>
            </a:r>
          </a:p>
          <a:p>
            <a:pPr lvl="1" algn="r" rtl="1" eaLnBrk="1" hangingPunct="1"/>
            <a:r>
              <a:rPr lang="fa-IR" sz="2400" b="0" dirty="0" smtClean="0">
                <a:cs typeface="B Nazanin" pitchFamily="2" charset="-78"/>
              </a:rPr>
              <a:t>ارائه مطالب در زمان مقرر</a:t>
            </a:r>
          </a:p>
          <a:p>
            <a:pPr lvl="1" algn="r" rtl="1" eaLnBrk="1" hangingPunct="1"/>
            <a:r>
              <a:rPr lang="fa-IR" sz="2400" b="0" dirty="0" smtClean="0">
                <a:cs typeface="B Nazanin" pitchFamily="2" charset="-78"/>
              </a:rPr>
              <a:t>پاسخ به سوالات حاضرين</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39</a:t>
            </a:fld>
            <a:endParaRPr lang="en-US" dirty="0"/>
          </a:p>
        </p:txBody>
      </p:sp>
    </p:spTree>
    <p:extLst>
      <p:ext uri="{BB962C8B-B14F-4D97-AF65-F5344CB8AC3E}">
        <p14:creationId xmlns:p14="http://schemas.microsoft.com/office/powerpoint/2010/main" val="1690916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115616" y="438944"/>
            <a:ext cx="7216775" cy="685800"/>
          </a:xfrm>
        </p:spPr>
        <p:txBody>
          <a:bodyPr/>
          <a:lstStyle/>
          <a:p>
            <a:pPr algn="r">
              <a:defRPr/>
            </a:pPr>
            <a:r>
              <a:rPr lang="fa-IR" sz="3600" b="0" kern="1200" dirty="0" smtClean="0">
                <a:solidFill>
                  <a:srgbClr val="3366FF"/>
                </a:solidFill>
                <a:latin typeface="Arial" pitchFamily="34" charset="0"/>
                <a:ea typeface="+mn-ea"/>
                <a:cs typeface="B Nazanin" pitchFamily="2" charset="-78"/>
              </a:rPr>
              <a:t>قانون طلائي ارايه</a:t>
            </a:r>
            <a:endParaRPr lang="en-US" sz="3600" b="0" kern="1200" dirty="0" smtClean="0">
              <a:solidFill>
                <a:srgbClr val="3366FF"/>
              </a:solidFill>
              <a:latin typeface="Arial" pitchFamily="34" charset="0"/>
              <a:ea typeface="+mn-ea"/>
              <a:cs typeface="B Nazanin" pitchFamily="2" charset="-78"/>
            </a:endParaRPr>
          </a:p>
        </p:txBody>
      </p:sp>
      <p:sp>
        <p:nvSpPr>
          <p:cNvPr id="8196" name="Rectangle 3"/>
          <p:cNvSpPr>
            <a:spLocks noGrp="1" noChangeArrowheads="1"/>
          </p:cNvSpPr>
          <p:nvPr>
            <p:ph idx="1"/>
          </p:nvPr>
        </p:nvSpPr>
        <p:spPr>
          <a:xfrm>
            <a:off x="468313" y="1412875"/>
            <a:ext cx="8208143" cy="4608413"/>
          </a:xfrm>
        </p:spPr>
        <p:txBody>
          <a:bodyPr/>
          <a:lstStyle/>
          <a:p>
            <a:pPr marL="914400" lvl="1" indent="-457200" algn="ctr" rtl="1">
              <a:lnSpc>
                <a:spcPct val="150000"/>
              </a:lnSpc>
              <a:buFontTx/>
              <a:buNone/>
              <a:defRPr/>
            </a:pPr>
            <a:r>
              <a:rPr lang="fa-IR" sz="2800" b="1" dirty="0" smtClean="0">
                <a:cs typeface="B Nazanin" pitchFamily="2" charset="-78"/>
              </a:rPr>
              <a:t>يك سمينار را آن گونه ارايه كنيد كه خودتان دوست داريد آن را بشنويد.</a:t>
            </a:r>
          </a:p>
          <a:p>
            <a:pPr marL="914400" lvl="1" indent="-457200" algn="ctr" rtl="1">
              <a:lnSpc>
                <a:spcPct val="150000"/>
              </a:lnSpc>
              <a:buFontTx/>
              <a:buNone/>
              <a:defRPr/>
            </a:pPr>
            <a:endParaRPr lang="fa-IR" sz="2800" b="1" dirty="0" smtClean="0">
              <a:cs typeface="B Nazanin" pitchFamily="2" charset="-78"/>
            </a:endParaRPr>
          </a:p>
          <a:p>
            <a:pPr marL="914400" lvl="1" indent="-457200" algn="ctr" rtl="1">
              <a:lnSpc>
                <a:spcPct val="150000"/>
              </a:lnSpc>
              <a:buFontTx/>
              <a:buNone/>
              <a:defRPr/>
            </a:pPr>
            <a:endParaRPr lang="fa-IR" sz="2800" b="1" dirty="0" smtClean="0">
              <a:cs typeface="B Nazanin" pitchFamily="2" charset="-78"/>
            </a:endParaRPr>
          </a:p>
          <a:p>
            <a:pPr marL="914400" lvl="1" indent="-457200" algn="ctr" rtl="1">
              <a:lnSpc>
                <a:spcPct val="150000"/>
              </a:lnSpc>
              <a:buFontTx/>
              <a:buNone/>
              <a:defRPr/>
            </a:pPr>
            <a:r>
              <a:rPr lang="fa-IR" sz="2800" b="1" dirty="0" smtClean="0">
                <a:cs typeface="B Nazanin" pitchFamily="2" charset="-78"/>
              </a:rPr>
              <a:t> </a:t>
            </a:r>
            <a:r>
              <a:rPr lang="en-US" sz="2800" b="1" dirty="0" smtClean="0">
                <a:cs typeface="B Nazanin" pitchFamily="2" charset="-78"/>
              </a:rPr>
              <a:t>Give the talk that you would like to hear.</a:t>
            </a:r>
          </a:p>
          <a:p>
            <a:pPr marL="533400" indent="-533400" algn="ctr" rtl="1">
              <a:lnSpc>
                <a:spcPct val="150000"/>
              </a:lnSpc>
              <a:defRPr/>
            </a:pPr>
            <a:endParaRPr lang="en-US" sz="3200" b="1"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4</a:t>
            </a:fld>
            <a:endParaRPr lang="en-US"/>
          </a:p>
        </p:txBody>
      </p:sp>
    </p:spTree>
    <p:extLst>
      <p:ext uri="{BB962C8B-B14F-4D97-AF65-F5344CB8AC3E}">
        <p14:creationId xmlns:p14="http://schemas.microsoft.com/office/powerpoint/2010/main" val="1857232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1547664" y="476672"/>
            <a:ext cx="6781800" cy="936104"/>
          </a:xfrm>
          <a:noFill/>
          <a:ln>
            <a:miter lim="800000"/>
            <a:headEnd/>
            <a:tailEnd/>
          </a:ln>
        </p:spPr>
        <p:txBody>
          <a:bodyPr vert="horz" wrap="square" lIns="91440" tIns="45720" rIns="91440" bIns="45720" numCol="1" anchor="t" anchorCtr="0" compatLnSpc="1">
            <a:prstTxWarp prst="textNoShape">
              <a:avLst/>
            </a:prstTxWarp>
            <a:normAutofit/>
          </a:bodyPr>
          <a:lstStyle/>
          <a:p>
            <a:pPr algn="r" rtl="1" eaLnBrk="1" hangingPunct="1"/>
            <a:r>
              <a:rPr lang="fa-IR" sz="3600" dirty="0" smtClean="0">
                <a:solidFill>
                  <a:srgbClr val="3366FF"/>
                </a:solidFill>
                <a:cs typeface="B Nazanin" pitchFamily="2" charset="-78"/>
              </a:rPr>
              <a:t>چه لباسي بپوشيم ...</a:t>
            </a:r>
            <a:endParaRPr lang="en-US" sz="3600" dirty="0" smtClean="0">
              <a:solidFill>
                <a:srgbClr val="3366FF"/>
              </a:solidFill>
              <a:cs typeface="B Nazanin" pitchFamily="2" charset="-78"/>
            </a:endParaRPr>
          </a:p>
        </p:txBody>
      </p:sp>
      <p:sp>
        <p:nvSpPr>
          <p:cNvPr id="57347" name="Rectangle 3"/>
          <p:cNvSpPr>
            <a:spLocks noGrp="1" noChangeArrowheads="1"/>
          </p:cNvSpPr>
          <p:nvPr>
            <p:ph idx="1"/>
          </p:nvPr>
        </p:nvSpPr>
        <p:spPr bwMode="auto">
          <a:xfrm>
            <a:off x="355600" y="1490663"/>
            <a:ext cx="7960816" cy="4572000"/>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lnSpc>
                <a:spcPct val="150000"/>
              </a:lnSpc>
              <a:spcBef>
                <a:spcPct val="40000"/>
              </a:spcBef>
              <a:buNone/>
            </a:pPr>
            <a:r>
              <a:rPr lang="fa-IR" b="1" dirty="0" smtClean="0">
                <a:cs typeface="B Nazanin" pitchFamily="2" charset="-78"/>
              </a:rPr>
              <a:t>لباس شيک بپوشيد</a:t>
            </a:r>
            <a:endParaRPr lang="en-US" b="1" dirty="0" smtClean="0">
              <a:cs typeface="B Nazanin" pitchFamily="2" charset="-78"/>
            </a:endParaRPr>
          </a:p>
          <a:p>
            <a:pPr lvl="1" algn="r" rtl="1" eaLnBrk="1" hangingPunct="1">
              <a:lnSpc>
                <a:spcPct val="150000"/>
              </a:lnSpc>
              <a:spcBef>
                <a:spcPct val="40000"/>
              </a:spcBef>
            </a:pPr>
            <a:r>
              <a:rPr lang="fa-IR" sz="2400" dirty="0" smtClean="0">
                <a:cs typeface="B Nazanin" pitchFamily="2" charset="-78"/>
              </a:rPr>
              <a:t>لباس هاي رسمي شما را مقتدرتر نشان مي دهد</a:t>
            </a:r>
            <a:endParaRPr lang="en-US" sz="2400" dirty="0" smtClean="0">
              <a:cs typeface="B Nazanin" pitchFamily="2" charset="-78"/>
            </a:endParaRPr>
          </a:p>
          <a:p>
            <a:pPr lvl="1" algn="r" rtl="1" eaLnBrk="1" hangingPunct="1">
              <a:lnSpc>
                <a:spcPct val="150000"/>
              </a:lnSpc>
              <a:spcBef>
                <a:spcPct val="40000"/>
              </a:spcBef>
            </a:pPr>
            <a:r>
              <a:rPr lang="fa-IR" sz="2400" dirty="0" smtClean="0">
                <a:cs typeface="B Nazanin" pitchFamily="2" charset="-78"/>
              </a:rPr>
              <a:t>لباس هاي تيره نسبت به لباس هاي روشن قدرتمندتر به نظر مي آيد</a:t>
            </a:r>
            <a:endParaRPr lang="en-US" sz="2400" dirty="0" smtClean="0">
              <a:cs typeface="B Nazanin" pitchFamily="2" charset="-78"/>
            </a:endParaRPr>
          </a:p>
          <a:p>
            <a:pPr lvl="1" algn="r" rtl="1" eaLnBrk="1" hangingPunct="1">
              <a:lnSpc>
                <a:spcPct val="150000"/>
              </a:lnSpc>
              <a:spcBef>
                <a:spcPct val="40000"/>
              </a:spcBef>
            </a:pPr>
            <a:r>
              <a:rPr lang="fa-IR" sz="2400" dirty="0" smtClean="0">
                <a:cs typeface="B Nazanin" pitchFamily="2" charset="-78"/>
              </a:rPr>
              <a:t>لباس هاي يقه دار بهتر از لباس هاي بدون يقه هستند</a:t>
            </a:r>
            <a:endParaRPr lang="en-US" sz="2400" dirty="0" smtClean="0">
              <a:cs typeface="B Nazanin" pitchFamily="2" charset="-78"/>
            </a:endParaRPr>
          </a:p>
          <a:p>
            <a:pPr lvl="1" algn="r" rtl="1" eaLnBrk="1" hangingPunct="1">
              <a:lnSpc>
                <a:spcPct val="150000"/>
              </a:lnSpc>
              <a:spcBef>
                <a:spcPct val="40000"/>
              </a:spcBef>
            </a:pPr>
            <a:r>
              <a:rPr lang="fa-IR" sz="2400" dirty="0" smtClean="0">
                <a:cs typeface="B Nazanin" pitchFamily="2" charset="-78"/>
              </a:rPr>
              <a:t>لباس هاي با خط اتو نشان از قدرت دارند</a:t>
            </a:r>
            <a:endParaRPr lang="en-US" sz="2400" dirty="0" smtClean="0">
              <a:cs typeface="B Nazanin" pitchFamily="2" charset="-78"/>
            </a:endParaRPr>
          </a:p>
          <a:p>
            <a:pPr lvl="1" algn="r" rtl="1" eaLnBrk="1" hangingPunct="1">
              <a:lnSpc>
                <a:spcPct val="150000"/>
              </a:lnSpc>
              <a:spcBef>
                <a:spcPct val="40000"/>
              </a:spcBef>
            </a:pPr>
            <a:endParaRPr lang="en-US" sz="2400"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40</a:t>
            </a:fld>
            <a:endParaRPr lang="en-US" dirty="0"/>
          </a:p>
        </p:txBody>
      </p:sp>
    </p:spTree>
    <p:extLst>
      <p:ext uri="{BB962C8B-B14F-4D97-AF65-F5344CB8AC3E}">
        <p14:creationId xmlns:p14="http://schemas.microsoft.com/office/powerpoint/2010/main" val="72591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eaLnBrk="1" hangingPunct="1"/>
            <a:r>
              <a:rPr lang="fa-IR" sz="3600" dirty="0" smtClean="0">
                <a:solidFill>
                  <a:srgbClr val="3366FF"/>
                </a:solidFill>
                <a:cs typeface="B Nazanin" pitchFamily="2" charset="-78"/>
              </a:rPr>
              <a:t>قبل از ارائه سمينار</a:t>
            </a:r>
            <a:endParaRPr lang="en-US" sz="3600" dirty="0" smtClean="0">
              <a:solidFill>
                <a:srgbClr val="3366FF"/>
              </a:solidFill>
              <a:cs typeface="B Nazanin" pitchFamily="2" charset="-78"/>
            </a:endParaRPr>
          </a:p>
        </p:txBody>
      </p:sp>
      <p:sp>
        <p:nvSpPr>
          <p:cNvPr id="58371" name="Content Placeholder 2"/>
          <p:cNvSpPr>
            <a:spLocks noGrp="1"/>
          </p:cNvSpPr>
          <p:nvPr>
            <p:ph idx="1"/>
          </p:nvPr>
        </p:nvSpPr>
        <p:spPr bwMode="auto">
          <a:xfrm>
            <a:off x="539552" y="1412776"/>
            <a:ext cx="7931224"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just" rtl="1" eaLnBrk="1" hangingPunct="1">
              <a:lnSpc>
                <a:spcPct val="150000"/>
              </a:lnSpc>
              <a:buNone/>
            </a:pPr>
            <a:r>
              <a:rPr lang="fa-IR" dirty="0" smtClean="0">
                <a:solidFill>
                  <a:srgbClr val="002060"/>
                </a:solidFill>
                <a:cs typeface="B Nazanin" pitchFamily="2" charset="-78"/>
              </a:rPr>
              <a:t>تسلط کامل به مطالبي که ارائه مي دهيد داشته باشيد.</a:t>
            </a:r>
          </a:p>
          <a:p>
            <a:pPr marL="0" indent="0" algn="just" rtl="1" eaLnBrk="1" hangingPunct="1">
              <a:lnSpc>
                <a:spcPct val="150000"/>
              </a:lnSpc>
              <a:buNone/>
            </a:pPr>
            <a:r>
              <a:rPr lang="fa-IR" dirty="0" smtClean="0">
                <a:solidFill>
                  <a:srgbClr val="002060"/>
                </a:solidFill>
                <a:cs typeface="B Nazanin" pitchFamily="2" charset="-78"/>
              </a:rPr>
              <a:t>حتما مطالب تهيه شده را يک يا چند بار تمرين کنيد.</a:t>
            </a:r>
          </a:p>
          <a:p>
            <a:pPr marL="0" indent="0" algn="just" rtl="1" eaLnBrk="1" hangingPunct="1">
              <a:lnSpc>
                <a:spcPct val="150000"/>
              </a:lnSpc>
              <a:buNone/>
            </a:pPr>
            <a:r>
              <a:rPr lang="fa-IR" dirty="0" smtClean="0">
                <a:solidFill>
                  <a:srgbClr val="002060"/>
                </a:solidFill>
                <a:cs typeface="B Nazanin" pitchFamily="2" charset="-78"/>
              </a:rPr>
              <a:t>سمينار را يک بار در حضور دوستان يا خانواده انجام و از آنها در مورد نقاط ضعف و قدرت خود نظر خواهي کنيد.</a:t>
            </a:r>
          </a:p>
          <a:p>
            <a:pPr marL="0" indent="0" algn="just" rtl="1" eaLnBrk="1" hangingPunct="1">
              <a:lnSpc>
                <a:spcPct val="150000"/>
              </a:lnSpc>
              <a:buNone/>
            </a:pPr>
            <a:r>
              <a:rPr lang="fa-IR" dirty="0" smtClean="0">
                <a:solidFill>
                  <a:srgbClr val="002060"/>
                </a:solidFill>
                <a:cs typeface="B Nazanin" pitchFamily="2" charset="-78"/>
              </a:rPr>
              <a:t>زمان سخنراني خود را ثبت نماييد.</a:t>
            </a:r>
          </a:p>
          <a:p>
            <a:pPr marL="0" indent="0" algn="just" rtl="1" eaLnBrk="1" hangingPunct="1">
              <a:lnSpc>
                <a:spcPct val="150000"/>
              </a:lnSpc>
              <a:buNone/>
            </a:pPr>
            <a:r>
              <a:rPr lang="fa-IR" dirty="0" smtClean="0">
                <a:solidFill>
                  <a:srgbClr val="002060"/>
                </a:solidFill>
                <a:cs typeface="B Nazanin" pitchFamily="2" charset="-78"/>
              </a:rPr>
              <a:t>قبل از ارائه در محل حاضر شويد و کامپيوتر و فايل تهيه شده را چک و از درست بودن انها اطمينان حاصل کنيد.</a:t>
            </a:r>
          </a:p>
          <a:p>
            <a:pPr marL="0" indent="0" algn="just" rtl="1" eaLnBrk="1" hangingPunct="1">
              <a:lnSpc>
                <a:spcPct val="150000"/>
              </a:lnSpc>
              <a:buNone/>
            </a:pPr>
            <a:r>
              <a:rPr lang="fa-IR" dirty="0" smtClean="0">
                <a:solidFill>
                  <a:srgbClr val="002060"/>
                </a:solidFill>
                <a:cs typeface="B Nazanin" pitchFamily="2" charset="-78"/>
              </a:rPr>
              <a:t>قبل از آمدن حضار در محل حاضر شويد.</a:t>
            </a:r>
            <a:endParaRPr lang="en-US" dirty="0" smtClean="0">
              <a:solidFill>
                <a:srgbClr val="002060"/>
              </a:solidFill>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41</a:t>
            </a:fld>
            <a:endParaRPr lang="en-US" dirty="0"/>
          </a:p>
        </p:txBody>
      </p:sp>
    </p:spTree>
    <p:extLst>
      <p:ext uri="{BB962C8B-B14F-4D97-AF65-F5344CB8AC3E}">
        <p14:creationId xmlns:p14="http://schemas.microsoft.com/office/powerpoint/2010/main" val="188045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914400" y="416967"/>
            <a:ext cx="7402016" cy="1139825"/>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تمرين</a:t>
            </a:r>
            <a:endParaRPr lang="en-US" sz="3600" dirty="0" smtClean="0">
              <a:solidFill>
                <a:srgbClr val="3366FF"/>
              </a:solidFill>
              <a:cs typeface="B Nazanin" pitchFamily="2" charset="-78"/>
            </a:endParaRPr>
          </a:p>
        </p:txBody>
      </p:sp>
      <p:sp>
        <p:nvSpPr>
          <p:cNvPr id="60419" name="Rectangle 3"/>
          <p:cNvSpPr>
            <a:spLocks noGrp="1" noChangeArrowheads="1"/>
          </p:cNvSpPr>
          <p:nvPr>
            <p:ph idx="1"/>
          </p:nvPr>
        </p:nvSpPr>
        <p:spPr bwMode="auto">
          <a:xfrm>
            <a:off x="457200" y="1484784"/>
            <a:ext cx="8229600" cy="4495800"/>
          </a:xfrm>
          <a:noFill/>
          <a:ln>
            <a:miter lim="800000"/>
            <a:headEnd/>
            <a:tailEnd/>
          </a:ln>
        </p:spPr>
        <p:txBody>
          <a:bodyPr vert="horz" wrap="square" lIns="91440" tIns="45720" rIns="91440" bIns="45720" numCol="1" anchor="t" anchorCtr="0" compatLnSpc="1">
            <a:prstTxWarp prst="textNoShape">
              <a:avLst/>
            </a:prstTxWarp>
            <a:noAutofit/>
          </a:bodyPr>
          <a:lstStyle/>
          <a:p>
            <a:pPr marL="0" indent="0" algn="just" rtl="1" eaLnBrk="1" hangingPunct="1">
              <a:lnSpc>
                <a:spcPct val="150000"/>
              </a:lnSpc>
              <a:buNone/>
            </a:pPr>
            <a:r>
              <a:rPr lang="fa-IR" sz="2000" b="1" dirty="0" smtClean="0">
                <a:cs typeface="B Nazanin" pitchFamily="2" charset="-78"/>
              </a:rPr>
              <a:t>تمرين کنيد. بايستيد و با صداي بلند کلمات را بگوييد.</a:t>
            </a:r>
            <a:endParaRPr lang="en-US" sz="2000" b="1" dirty="0" smtClean="0">
              <a:cs typeface="B Nazanin" pitchFamily="2" charset="-78"/>
            </a:endParaRPr>
          </a:p>
          <a:p>
            <a:pPr lvl="1" algn="just" rtl="1" eaLnBrk="1" hangingPunct="1">
              <a:lnSpc>
                <a:spcPct val="150000"/>
              </a:lnSpc>
              <a:buFont typeface="Wingdings" pitchFamily="2" charset="2"/>
              <a:buChar char="ü"/>
            </a:pPr>
            <a:r>
              <a:rPr lang="fa-IR" sz="2000" dirty="0" smtClean="0">
                <a:cs typeface="B Nazanin" pitchFamily="2" charset="-78"/>
              </a:rPr>
              <a:t>شما آنچه را که نمي دانيد کشف مي کنيد</a:t>
            </a:r>
            <a:r>
              <a:rPr lang="en-US" sz="2000" dirty="0" smtClean="0">
                <a:cs typeface="B Nazanin" pitchFamily="2" charset="-78"/>
              </a:rPr>
              <a:t>.</a:t>
            </a:r>
          </a:p>
          <a:p>
            <a:pPr lvl="1" algn="just" rtl="1" eaLnBrk="1" hangingPunct="1">
              <a:lnSpc>
                <a:spcPct val="150000"/>
              </a:lnSpc>
              <a:buFont typeface="Wingdings" pitchFamily="2" charset="2"/>
              <a:buChar char="ü"/>
            </a:pPr>
            <a:r>
              <a:rPr lang="fa-IR" sz="2000" dirty="0" smtClean="0">
                <a:cs typeface="B Nazanin" pitchFamily="2" charset="-78"/>
              </a:rPr>
              <a:t>شما جريان طبيعي را برقرار مي کنيد</a:t>
            </a:r>
            <a:r>
              <a:rPr lang="en-US" sz="2000" dirty="0" smtClean="0">
                <a:cs typeface="B Nazanin" pitchFamily="2" charset="-78"/>
              </a:rPr>
              <a:t>.</a:t>
            </a:r>
          </a:p>
          <a:p>
            <a:pPr lvl="1" algn="just" rtl="1" eaLnBrk="1" hangingPunct="1">
              <a:lnSpc>
                <a:spcPct val="150000"/>
              </a:lnSpc>
              <a:buFont typeface="Wingdings" pitchFamily="2" charset="2"/>
              <a:buChar char="ü"/>
            </a:pPr>
            <a:r>
              <a:rPr lang="fa-IR" sz="2000" dirty="0" smtClean="0">
                <a:cs typeface="B Nazanin" pitchFamily="2" charset="-78"/>
              </a:rPr>
              <a:t>شما عبارات بهتر و راه توضيح مطالب را خواهيد يافت</a:t>
            </a:r>
            <a:r>
              <a:rPr lang="en-US" sz="2000" dirty="0" smtClean="0">
                <a:cs typeface="B Nazanin" pitchFamily="2" charset="-78"/>
              </a:rPr>
              <a:t>.</a:t>
            </a:r>
          </a:p>
          <a:p>
            <a:pPr lvl="1" algn="just" rtl="1" eaLnBrk="1" hangingPunct="1">
              <a:lnSpc>
                <a:spcPct val="150000"/>
              </a:lnSpc>
              <a:buFont typeface="Wingdings" pitchFamily="2" charset="2"/>
              <a:buChar char="ü"/>
            </a:pPr>
            <a:r>
              <a:rPr lang="fa-IR" sz="2000" dirty="0">
                <a:cs typeface="B Nazanin" pitchFamily="2" charset="-78"/>
              </a:rPr>
              <a:t>زمان را </a:t>
            </a:r>
            <a:r>
              <a:rPr lang="fa-IR" sz="2000" dirty="0" smtClean="0">
                <a:cs typeface="B Nazanin" pitchFamily="2" charset="-78"/>
              </a:rPr>
              <a:t>رعايت کنيد</a:t>
            </a:r>
            <a:r>
              <a:rPr lang="en-US" sz="2000" dirty="0" smtClean="0">
                <a:cs typeface="B Nazanin" pitchFamily="2" charset="-78"/>
              </a:rPr>
              <a:t>.</a:t>
            </a:r>
            <a:endParaRPr lang="en-US" sz="2000" dirty="0">
              <a:cs typeface="B Nazanin" pitchFamily="2" charset="-78"/>
            </a:endParaRPr>
          </a:p>
          <a:p>
            <a:pPr lvl="1" algn="just" rtl="1" eaLnBrk="1" hangingPunct="1">
              <a:lnSpc>
                <a:spcPct val="150000"/>
              </a:lnSpc>
              <a:buFont typeface="Wingdings" pitchFamily="2" charset="2"/>
              <a:buChar char="ü"/>
            </a:pPr>
            <a:r>
              <a:rPr lang="fa-IR" sz="2000" dirty="0" smtClean="0">
                <a:cs typeface="B Nazanin" pitchFamily="2" charset="-78"/>
              </a:rPr>
              <a:t>صحبت کردن با صداي بلند را امتحان کنيد و حد آن را دريابيد.</a:t>
            </a:r>
            <a:endParaRPr lang="en-US" sz="2000" dirty="0" smtClean="0">
              <a:cs typeface="B Nazanin" pitchFamily="2" charset="-78"/>
            </a:endParaRPr>
          </a:p>
          <a:p>
            <a:pPr marL="0" indent="0" algn="just" rtl="1" eaLnBrk="1" hangingPunct="1">
              <a:lnSpc>
                <a:spcPct val="150000"/>
              </a:lnSpc>
              <a:buNone/>
            </a:pPr>
            <a:r>
              <a:rPr lang="fa-IR" sz="2000" b="1" dirty="0" smtClean="0">
                <a:solidFill>
                  <a:schemeClr val="accent1">
                    <a:lumMod val="60000"/>
                    <a:lumOff val="40000"/>
                  </a:schemeClr>
                </a:solidFill>
                <a:cs typeface="B Nazanin" pitchFamily="2" charset="-78"/>
              </a:rPr>
              <a:t>بيش از حد تمرين نکنيد و ارائه را حفظ نکنيد</a:t>
            </a:r>
            <a:r>
              <a:rPr lang="en-US" sz="2000" b="1" dirty="0" smtClean="0">
                <a:solidFill>
                  <a:schemeClr val="accent1">
                    <a:lumMod val="60000"/>
                    <a:lumOff val="40000"/>
                  </a:schemeClr>
                </a:solidFill>
                <a:cs typeface="B Nazanin" pitchFamily="2" charset="-78"/>
              </a:rPr>
              <a:t>.</a:t>
            </a:r>
          </a:p>
          <a:p>
            <a:pPr lvl="1" algn="just" rtl="1" eaLnBrk="1" hangingPunct="1">
              <a:lnSpc>
                <a:spcPct val="150000"/>
              </a:lnSpc>
              <a:buFont typeface="Wingdings" pitchFamily="2" charset="2"/>
              <a:buChar char="ü"/>
            </a:pPr>
            <a:r>
              <a:rPr lang="fa-IR" sz="2000" dirty="0" smtClean="0">
                <a:cs typeface="B Nazanin" pitchFamily="2" charset="-78"/>
              </a:rPr>
              <a:t>تمرين اول ده برابر و تمرين دوم دو برابر بهتر مي کند. دفعه سوم ريزه کاري ها را اصلاح مي کند. اما بيش از اين ممکن است ارائه را بدتر کند.</a:t>
            </a:r>
            <a:endParaRPr lang="en-US" sz="2000" dirty="0" smtClean="0">
              <a:cs typeface="B Nazanin" pitchFamily="2" charset="-78"/>
            </a:endParaRPr>
          </a:p>
        </p:txBody>
      </p:sp>
      <p:pic>
        <p:nvPicPr>
          <p:cNvPr id="60420" name="Picture 6" descr="Auditorium-side%2520view%2520of%2520stage-empty">
            <a:hlinkClick r:id="rId3"/>
          </p:cNvPr>
          <p:cNvPicPr>
            <a:picLocks noChangeAspect="1" noChangeArrowheads="1"/>
          </p:cNvPicPr>
          <p:nvPr/>
        </p:nvPicPr>
        <p:blipFill>
          <a:blip r:embed="rId4"/>
          <a:srcRect/>
          <a:stretch>
            <a:fillRect/>
          </a:stretch>
        </p:blipFill>
        <p:spPr bwMode="auto">
          <a:xfrm>
            <a:off x="755576" y="500062"/>
            <a:ext cx="2499864" cy="1632794"/>
          </a:xfrm>
          <a:prstGeom prst="rect">
            <a:avLst/>
          </a:prstGeom>
          <a:noFill/>
          <a:ln w="9525">
            <a:noFill/>
            <a:miter lim="800000"/>
            <a:headEnd/>
            <a:tailEnd/>
          </a:ln>
        </p:spPr>
      </p:pic>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42</a:t>
            </a:fld>
            <a:endParaRPr lang="en-US" dirty="0"/>
          </a:p>
        </p:txBody>
      </p:sp>
    </p:spTree>
    <p:extLst>
      <p:ext uri="{BB962C8B-B14F-4D97-AF65-F5344CB8AC3E}">
        <p14:creationId xmlns:p14="http://schemas.microsoft.com/office/powerpoint/2010/main" val="774101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2123728" y="404664"/>
            <a:ext cx="6191250" cy="979488"/>
          </a:xfrm>
          <a:noFill/>
          <a:ln>
            <a:miter lim="800000"/>
            <a:headEnd/>
            <a:tailEnd/>
          </a:ln>
        </p:spPr>
        <p:txBody>
          <a:bodyPr vert="horz" wrap="square" lIns="90488" tIns="44450" rIns="90488" bIns="4445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ارائه</a:t>
            </a:r>
            <a:endParaRPr lang="en-US" sz="3600" dirty="0" smtClean="0">
              <a:solidFill>
                <a:srgbClr val="3366FF"/>
              </a:solidFill>
              <a:cs typeface="B Nazanin" pitchFamily="2" charset="-78"/>
            </a:endParaRPr>
          </a:p>
        </p:txBody>
      </p:sp>
      <p:sp>
        <p:nvSpPr>
          <p:cNvPr id="61443" name="Rectangle 3"/>
          <p:cNvSpPr>
            <a:spLocks noGrp="1" noChangeArrowheads="1"/>
          </p:cNvSpPr>
          <p:nvPr>
            <p:ph idx="1"/>
          </p:nvPr>
        </p:nvSpPr>
        <p:spPr bwMode="auto">
          <a:xfrm>
            <a:off x="467544" y="1628800"/>
            <a:ext cx="8229600" cy="3810000"/>
          </a:xfrm>
          <a:noFill/>
          <a:ln>
            <a:miter lim="800000"/>
            <a:headEnd/>
            <a:tailEnd/>
          </a:ln>
        </p:spPr>
        <p:txBody>
          <a:bodyPr vert="horz" wrap="square" lIns="90488" tIns="44450" rIns="90488" bIns="44450" numCol="1" anchor="t" anchorCtr="0" compatLnSpc="1">
            <a:prstTxWarp prst="textNoShape">
              <a:avLst/>
            </a:prstTxWarp>
            <a:normAutofit lnSpcReduction="10000"/>
          </a:bodyPr>
          <a:lstStyle/>
          <a:p>
            <a:pPr algn="just" rtl="1" eaLnBrk="1" hangingPunct="1">
              <a:lnSpc>
                <a:spcPct val="150000"/>
              </a:lnSpc>
              <a:buFont typeface="Wingdings" pitchFamily="2" charset="2"/>
              <a:buNone/>
            </a:pPr>
            <a:r>
              <a:rPr lang="fa-IR" dirty="0" smtClean="0">
                <a:cs typeface="B Nazanin" pitchFamily="2" charset="-78"/>
              </a:rPr>
              <a:t>سخنرانان با تجربه</a:t>
            </a:r>
            <a:endParaRPr lang="en-US" sz="3400" dirty="0" smtClean="0">
              <a:cs typeface="B Nazanin" pitchFamily="2" charset="-78"/>
            </a:endParaRPr>
          </a:p>
          <a:p>
            <a:pPr lvl="1" algn="just" rtl="1" eaLnBrk="1" hangingPunct="1">
              <a:lnSpc>
                <a:spcPct val="150000"/>
              </a:lnSpc>
            </a:pPr>
            <a:r>
              <a:rPr lang="fa-IR" sz="2000" dirty="0" smtClean="0">
                <a:cs typeface="B Nazanin" pitchFamily="2" charset="-78"/>
              </a:rPr>
              <a:t>آزادانه صحبت کنيد و به شنوندگان نگاه کنيد</a:t>
            </a:r>
            <a:endParaRPr lang="en-US" sz="2000" dirty="0" smtClean="0">
              <a:cs typeface="B Nazanin" pitchFamily="2" charset="-78"/>
            </a:endParaRPr>
          </a:p>
          <a:p>
            <a:pPr algn="just" rtl="1" eaLnBrk="1" hangingPunct="1">
              <a:lnSpc>
                <a:spcPct val="150000"/>
              </a:lnSpc>
              <a:buFont typeface="Wingdings" pitchFamily="2" charset="2"/>
              <a:buNone/>
            </a:pPr>
            <a:r>
              <a:rPr lang="fa-IR" dirty="0" smtClean="0">
                <a:cs typeface="B Nazanin" pitchFamily="2" charset="-78"/>
              </a:rPr>
              <a:t>سخنرانان کم تجربه</a:t>
            </a:r>
            <a:endParaRPr lang="en-US" sz="3400" dirty="0" smtClean="0">
              <a:cs typeface="B Nazanin" pitchFamily="2" charset="-78"/>
            </a:endParaRPr>
          </a:p>
          <a:p>
            <a:pPr lvl="1" algn="just" rtl="1" eaLnBrk="1" hangingPunct="1">
              <a:lnSpc>
                <a:spcPct val="150000"/>
              </a:lnSpc>
            </a:pPr>
            <a:r>
              <a:rPr lang="fa-IR" sz="2000" dirty="0" smtClean="0">
                <a:cs typeface="B Nazanin" pitchFamily="2" charset="-78"/>
              </a:rPr>
              <a:t>چارچوب و نکات اصلي ارائه خود را در اسلايدها قرار دهيد</a:t>
            </a:r>
            <a:endParaRPr lang="en-US" sz="2000" dirty="0" smtClean="0">
              <a:cs typeface="B Nazanin" pitchFamily="2" charset="-78"/>
            </a:endParaRPr>
          </a:p>
          <a:p>
            <a:pPr lvl="2" algn="just" rtl="1" eaLnBrk="1" hangingPunct="1">
              <a:lnSpc>
                <a:spcPct val="150000"/>
              </a:lnSpc>
            </a:pPr>
            <a:r>
              <a:rPr lang="fa-IR" dirty="0" smtClean="0">
                <a:cs typeface="B Nazanin" pitchFamily="2" charset="-78"/>
              </a:rPr>
              <a:t>مجبور نيستيد همه چيز را در حافظه داشته باشيد</a:t>
            </a:r>
            <a:endParaRPr lang="en-US" dirty="0" smtClean="0">
              <a:cs typeface="B Nazanin" pitchFamily="2" charset="-78"/>
            </a:endParaRPr>
          </a:p>
          <a:p>
            <a:pPr lvl="2" algn="just" rtl="1" eaLnBrk="1" hangingPunct="1">
              <a:lnSpc>
                <a:spcPct val="150000"/>
              </a:lnSpc>
            </a:pPr>
            <a:r>
              <a:rPr lang="fa-IR" dirty="0" smtClean="0">
                <a:cs typeface="B Nazanin" pitchFamily="2" charset="-78"/>
              </a:rPr>
              <a:t>چشم ها به اسلايد ها است نه شما</a:t>
            </a:r>
            <a:endParaRPr lang="en-US" dirty="0" smtClean="0">
              <a:cs typeface="B Nazanin" pitchFamily="2" charset="-78"/>
            </a:endParaRPr>
          </a:p>
          <a:p>
            <a:pPr lvl="2" algn="just" rtl="1" eaLnBrk="1" hangingPunct="1">
              <a:lnSpc>
                <a:spcPct val="150000"/>
              </a:lnSpc>
            </a:pPr>
            <a:r>
              <a:rPr lang="fa-IR" dirty="0" smtClean="0">
                <a:cs typeface="B Nazanin" pitchFamily="2" charset="-78"/>
              </a:rPr>
              <a:t>براي کساني که گوش نمي دهند و يا مخاطب هاي بصري، نکات کليدي روي اسلايد ها هستند</a:t>
            </a:r>
            <a:endParaRPr lang="en-US"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43</a:t>
            </a:fld>
            <a:endParaRPr lang="en-US"/>
          </a:p>
        </p:txBody>
      </p:sp>
    </p:spTree>
    <p:extLst>
      <p:ext uri="{BB962C8B-B14F-4D97-AF65-F5344CB8AC3E}">
        <p14:creationId xmlns:p14="http://schemas.microsoft.com/office/powerpoint/2010/main" val="2522322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ارائه</a:t>
            </a:r>
            <a:endParaRPr lang="en-US" sz="3600" dirty="0" smtClean="0">
              <a:solidFill>
                <a:srgbClr val="3366FF"/>
              </a:solidFill>
              <a:cs typeface="B Nazanin" pitchFamily="2" charset="-78"/>
            </a:endParaRPr>
          </a:p>
        </p:txBody>
      </p:sp>
      <p:sp>
        <p:nvSpPr>
          <p:cNvPr id="62467" name="Rectangle 3"/>
          <p:cNvSpPr>
            <a:spLocks noGrp="1" noChangeArrowheads="1"/>
          </p:cNvSpPr>
          <p:nvPr>
            <p:ph idx="1"/>
          </p:nvPr>
        </p:nvSpPr>
        <p:spPr bwMode="auto">
          <a:xfrm>
            <a:off x="3258369" y="1484784"/>
            <a:ext cx="5257800" cy="4267200"/>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lnSpc>
                <a:spcPct val="150000"/>
              </a:lnSpc>
              <a:buNone/>
            </a:pPr>
            <a:r>
              <a:rPr lang="fa-IR" sz="2600" dirty="0" smtClean="0">
                <a:cs typeface="B Nazanin" pitchFamily="2" charset="-78"/>
              </a:rPr>
              <a:t>شروع سخت ترين بخش ارائه است</a:t>
            </a:r>
            <a:endParaRPr lang="en-US" sz="2600" dirty="0" smtClean="0">
              <a:cs typeface="B Nazanin" pitchFamily="2" charset="-78"/>
            </a:endParaRPr>
          </a:p>
          <a:p>
            <a:pPr lvl="1" algn="r" rtl="1" eaLnBrk="1" hangingPunct="1">
              <a:lnSpc>
                <a:spcPct val="150000"/>
              </a:lnSpc>
            </a:pPr>
            <a:r>
              <a:rPr lang="fa-IR" sz="2200" dirty="0" smtClean="0">
                <a:cs typeface="B Nazanin" pitchFamily="2" charset="-78"/>
              </a:rPr>
              <a:t>چند جمله اول را حفظ کرده باشيد</a:t>
            </a:r>
            <a:endParaRPr lang="en-US" sz="2200" dirty="0" smtClean="0">
              <a:cs typeface="B Nazanin" pitchFamily="2" charset="-78"/>
            </a:endParaRPr>
          </a:p>
          <a:p>
            <a:pPr lvl="1" algn="r" rtl="1" eaLnBrk="1" hangingPunct="1">
              <a:lnSpc>
                <a:spcPct val="150000"/>
              </a:lnSpc>
            </a:pPr>
            <a:r>
              <a:rPr lang="fa-IR" dirty="0">
                <a:cs typeface="B Nazanin" pitchFamily="2" charset="-78"/>
              </a:rPr>
              <a:t>سلام، من </a:t>
            </a:r>
            <a:r>
              <a:rPr lang="fa-IR" dirty="0" smtClean="0">
                <a:cs typeface="B Nazanin" pitchFamily="2" charset="-78"/>
              </a:rPr>
              <a:t>رضايي </a:t>
            </a:r>
            <a:r>
              <a:rPr lang="fa-IR" dirty="0">
                <a:cs typeface="B Nazanin" pitchFamily="2" charset="-78"/>
              </a:rPr>
              <a:t>هستم. موضوع ارائه من ....</a:t>
            </a:r>
            <a:endParaRPr lang="en-US" dirty="0">
              <a:cs typeface="B Nazanin" pitchFamily="2" charset="-78"/>
            </a:endParaRPr>
          </a:p>
        </p:txBody>
      </p:sp>
      <p:pic>
        <p:nvPicPr>
          <p:cNvPr id="62469" name="Picture 8"/>
          <p:cNvPicPr>
            <a:picLocks noChangeAspect="1" noChangeArrowheads="1"/>
          </p:cNvPicPr>
          <p:nvPr/>
        </p:nvPicPr>
        <p:blipFill>
          <a:blip r:embed="rId3"/>
          <a:srcRect/>
          <a:stretch>
            <a:fillRect/>
          </a:stretch>
        </p:blipFill>
        <p:spPr bwMode="auto">
          <a:xfrm>
            <a:off x="773063" y="1484784"/>
            <a:ext cx="2790825" cy="4267200"/>
          </a:xfrm>
          <a:prstGeom prst="rect">
            <a:avLst/>
          </a:prstGeom>
          <a:noFill/>
          <a:ln w="12700">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44</a:t>
            </a:fld>
            <a:endParaRPr lang="en-US"/>
          </a:p>
        </p:txBody>
      </p:sp>
    </p:spTree>
    <p:extLst>
      <p:ext uri="{BB962C8B-B14F-4D97-AF65-F5344CB8AC3E}">
        <p14:creationId xmlns:p14="http://schemas.microsoft.com/office/powerpoint/2010/main" val="54509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1547664" y="476672"/>
            <a:ext cx="6781800" cy="1008112"/>
          </a:xfrm>
          <a:noFill/>
          <a:ln>
            <a:miter lim="800000"/>
            <a:headEnd/>
            <a:tailEnd/>
          </a:ln>
        </p:spPr>
        <p:txBody>
          <a:bodyPr vert="horz" wrap="square" lIns="91440" tIns="45720" rIns="91440" bIns="45720" numCol="1" anchor="t" anchorCtr="0" compatLnSpc="1">
            <a:prstTxWarp prst="textNoShape">
              <a:avLst/>
            </a:prstTxWarp>
            <a:normAutofit/>
          </a:bodyPr>
          <a:lstStyle/>
          <a:p>
            <a:pPr algn="r" eaLnBrk="1" hangingPunct="1"/>
            <a:r>
              <a:rPr lang="fa-IR" sz="3600" dirty="0" smtClean="0">
                <a:solidFill>
                  <a:srgbClr val="3366FF"/>
                </a:solidFill>
                <a:cs typeface="B Nazanin" pitchFamily="2" charset="-78"/>
              </a:rPr>
              <a:t>در هنگام ارائه سمينار</a:t>
            </a:r>
            <a:endParaRPr lang="en-US" sz="3600" dirty="0" smtClean="0">
              <a:solidFill>
                <a:srgbClr val="3366FF"/>
              </a:solidFill>
              <a:cs typeface="B Nazanin" pitchFamily="2" charset="-78"/>
            </a:endParaRPr>
          </a:p>
        </p:txBody>
      </p:sp>
      <p:sp>
        <p:nvSpPr>
          <p:cNvPr id="63491" name="Content Placeholder 2"/>
          <p:cNvSpPr>
            <a:spLocks noGrp="1"/>
          </p:cNvSpPr>
          <p:nvPr>
            <p:ph idx="1"/>
          </p:nvPr>
        </p:nvSpPr>
        <p:spPr bwMode="auto">
          <a:xfrm>
            <a:off x="457200" y="1412776"/>
            <a:ext cx="7859216" cy="4680521"/>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lgn="just" rtl="1" eaLnBrk="1" hangingPunct="1">
              <a:lnSpc>
                <a:spcPct val="150000"/>
              </a:lnSpc>
              <a:buNone/>
            </a:pPr>
            <a:r>
              <a:rPr lang="fa-IR" dirty="0" smtClean="0">
                <a:solidFill>
                  <a:schemeClr val="tx1"/>
                </a:solidFill>
                <a:cs typeface="B Nazanin" pitchFamily="2" charset="-78"/>
              </a:rPr>
              <a:t>رو به حضار صحبت کنيد.</a:t>
            </a:r>
          </a:p>
          <a:p>
            <a:pPr marL="0" indent="0" algn="just" rtl="1" eaLnBrk="1" hangingPunct="1">
              <a:lnSpc>
                <a:spcPct val="150000"/>
              </a:lnSpc>
              <a:buNone/>
            </a:pPr>
            <a:r>
              <a:rPr lang="fa-IR" dirty="0" smtClean="0">
                <a:solidFill>
                  <a:schemeClr val="tx1"/>
                </a:solidFill>
                <a:cs typeface="B Nazanin" pitchFamily="2" charset="-78"/>
              </a:rPr>
              <a:t>در هنگام صحبت رو به پايين نگاه نکنيد.</a:t>
            </a:r>
          </a:p>
          <a:p>
            <a:pPr marL="0" indent="0" algn="just" rtl="1" eaLnBrk="1" hangingPunct="1">
              <a:lnSpc>
                <a:spcPct val="150000"/>
              </a:lnSpc>
              <a:buNone/>
            </a:pPr>
            <a:r>
              <a:rPr lang="fa-IR" dirty="0" smtClean="0">
                <a:solidFill>
                  <a:schemeClr val="tx1"/>
                </a:solidFill>
                <a:cs typeface="B Nazanin" pitchFamily="2" charset="-78"/>
              </a:rPr>
              <a:t>حالتي کاملا صلب و بدون حرکت نداشته باشيد.</a:t>
            </a:r>
          </a:p>
          <a:p>
            <a:pPr marL="0" indent="0" algn="just" rtl="1" eaLnBrk="1" hangingPunct="1">
              <a:lnSpc>
                <a:spcPct val="150000"/>
              </a:lnSpc>
              <a:buNone/>
            </a:pPr>
            <a:r>
              <a:rPr lang="fa-IR" dirty="0" smtClean="0">
                <a:solidFill>
                  <a:schemeClr val="tx1"/>
                </a:solidFill>
                <a:cs typeface="B Nazanin" pitchFamily="2" charset="-78"/>
              </a:rPr>
              <a:t>جلوي اسلايد قرار نگيريد.</a:t>
            </a:r>
          </a:p>
          <a:p>
            <a:pPr marL="0" indent="0" algn="just" rtl="1" eaLnBrk="1" hangingPunct="1">
              <a:lnSpc>
                <a:spcPct val="150000"/>
              </a:lnSpc>
              <a:buNone/>
            </a:pPr>
            <a:r>
              <a:rPr lang="fa-IR" dirty="0" smtClean="0">
                <a:solidFill>
                  <a:schemeClr val="tx1"/>
                </a:solidFill>
                <a:cs typeface="B Nazanin" pitchFamily="2" charset="-78"/>
              </a:rPr>
              <a:t>در صورت داشتن نشانگر آن را روي همه مطالب نيندازيد و فقط نکات مهم را با آن نشان دهيد.</a:t>
            </a:r>
          </a:p>
          <a:p>
            <a:pPr marL="0" indent="0" algn="just" rtl="1" eaLnBrk="1" hangingPunct="1">
              <a:lnSpc>
                <a:spcPct val="150000"/>
              </a:lnSpc>
              <a:buNone/>
            </a:pPr>
            <a:r>
              <a:rPr lang="fa-IR" dirty="0" smtClean="0">
                <a:solidFill>
                  <a:schemeClr val="tx1"/>
                </a:solidFill>
                <a:cs typeface="B Nazanin" pitchFamily="2" charset="-78"/>
              </a:rPr>
              <a:t>در صورت نوشيدن آب يا مايعات از زياد و مکرر نوشيدن آن خودداري نماييد.</a:t>
            </a:r>
          </a:p>
          <a:p>
            <a:pPr marL="0" indent="0" algn="just" rtl="1" eaLnBrk="1" hangingPunct="1">
              <a:lnSpc>
                <a:spcPct val="150000"/>
              </a:lnSpc>
              <a:buNone/>
            </a:pPr>
            <a:r>
              <a:rPr lang="fa-IR" dirty="0" smtClean="0">
                <a:solidFill>
                  <a:schemeClr val="tx1"/>
                </a:solidFill>
                <a:cs typeface="B Nazanin" pitchFamily="2" charset="-78"/>
              </a:rPr>
              <a:t>با حضار ارتباط بصري (</a:t>
            </a:r>
            <a:r>
              <a:rPr lang="en-US" dirty="0" smtClean="0">
                <a:solidFill>
                  <a:schemeClr val="tx1"/>
                </a:solidFill>
                <a:cs typeface="B Nazanin" pitchFamily="2" charset="-78"/>
              </a:rPr>
              <a:t>Eye Contact</a:t>
            </a:r>
            <a:r>
              <a:rPr lang="fa-IR" dirty="0" smtClean="0">
                <a:solidFill>
                  <a:schemeClr val="tx1"/>
                </a:solidFill>
                <a:cs typeface="B Nazanin" pitchFamily="2" charset="-78"/>
              </a:rPr>
              <a:t>) برقرار نماييد.</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45</a:t>
            </a:fld>
            <a:endParaRPr lang="en-US" dirty="0"/>
          </a:p>
        </p:txBody>
      </p:sp>
    </p:spTree>
    <p:extLst>
      <p:ext uri="{BB962C8B-B14F-4D97-AF65-F5344CB8AC3E}">
        <p14:creationId xmlns:p14="http://schemas.microsoft.com/office/powerpoint/2010/main" val="292167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1547664" y="476672"/>
            <a:ext cx="6781800" cy="79208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در هنگام ارائه سمينار</a:t>
            </a:r>
            <a:endParaRPr lang="en-US" sz="3600" dirty="0" smtClean="0">
              <a:solidFill>
                <a:srgbClr val="3366FF"/>
              </a:solidFill>
              <a:cs typeface="B Nazanin" pitchFamily="2" charset="-78"/>
            </a:endParaRPr>
          </a:p>
        </p:txBody>
      </p:sp>
      <p:sp>
        <p:nvSpPr>
          <p:cNvPr id="64515" name="Content Placeholder 2"/>
          <p:cNvSpPr>
            <a:spLocks noGrp="1"/>
          </p:cNvSpPr>
          <p:nvPr>
            <p:ph idx="1"/>
          </p:nvPr>
        </p:nvSpPr>
        <p:spPr bwMode="auto">
          <a:xfrm>
            <a:off x="457200" y="1600200"/>
            <a:ext cx="7859216"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lnSpc>
                <a:spcPct val="150000"/>
              </a:lnSpc>
              <a:buNone/>
            </a:pPr>
            <a:r>
              <a:rPr lang="fa-IR" dirty="0" smtClean="0">
                <a:solidFill>
                  <a:schemeClr val="tx1"/>
                </a:solidFill>
                <a:cs typeface="B Nazanin" pitchFamily="2" charset="-78"/>
              </a:rPr>
              <a:t>هرگز از روي مطالب نخوانيد.</a:t>
            </a:r>
            <a:endParaRPr lang="en-US" dirty="0" smtClean="0">
              <a:solidFill>
                <a:schemeClr val="tx1"/>
              </a:solidFill>
              <a:cs typeface="B Nazanin" pitchFamily="2" charset="-78"/>
            </a:endParaRPr>
          </a:p>
          <a:p>
            <a:pPr marL="0" indent="0" algn="r" rtl="1" eaLnBrk="1" hangingPunct="1">
              <a:lnSpc>
                <a:spcPct val="150000"/>
              </a:lnSpc>
              <a:buNone/>
            </a:pPr>
            <a:r>
              <a:rPr lang="fa-IR" dirty="0" smtClean="0">
                <a:solidFill>
                  <a:schemeClr val="tx1"/>
                </a:solidFill>
                <a:cs typeface="B Nazanin" pitchFamily="2" charset="-78"/>
              </a:rPr>
              <a:t>تن صداي خود را تنظيم نماييد تا همه حضار صداي شما را بشنوند.</a:t>
            </a:r>
          </a:p>
          <a:p>
            <a:pPr marL="0" indent="0" algn="r" rtl="1" eaLnBrk="1" hangingPunct="1">
              <a:lnSpc>
                <a:spcPct val="150000"/>
              </a:lnSpc>
              <a:buNone/>
            </a:pPr>
            <a:r>
              <a:rPr lang="fa-IR" dirty="0" smtClean="0">
                <a:solidFill>
                  <a:schemeClr val="tx1"/>
                </a:solidFill>
                <a:cs typeface="B Nazanin" pitchFamily="2" charset="-78"/>
              </a:rPr>
              <a:t>شمرده صحبت کنيد.</a:t>
            </a:r>
          </a:p>
          <a:p>
            <a:pPr marL="0" indent="0" algn="r" rtl="1" eaLnBrk="1" hangingPunct="1">
              <a:lnSpc>
                <a:spcPct val="150000"/>
              </a:lnSpc>
              <a:buNone/>
            </a:pPr>
            <a:r>
              <a:rPr lang="fa-IR" dirty="0" smtClean="0">
                <a:solidFill>
                  <a:schemeClr val="tx1"/>
                </a:solidFill>
                <a:cs typeface="B Nazanin" pitchFamily="2" charset="-78"/>
              </a:rPr>
              <a:t>از تکيه کلام استفاده نکنيد.</a:t>
            </a:r>
          </a:p>
          <a:p>
            <a:pPr marL="0" indent="0" algn="r" rtl="1" eaLnBrk="1" hangingPunct="1">
              <a:lnSpc>
                <a:spcPct val="150000"/>
              </a:lnSpc>
              <a:buNone/>
            </a:pPr>
            <a:r>
              <a:rPr lang="fa-IR" dirty="0" smtClean="0">
                <a:solidFill>
                  <a:schemeClr val="tx1"/>
                </a:solidFill>
                <a:cs typeface="B Nazanin" pitchFamily="2" charset="-78"/>
              </a:rPr>
              <a:t>نفس خود را براي کل سخنراني تنظيم نماييد.</a:t>
            </a:r>
          </a:p>
          <a:p>
            <a:pPr marL="0" indent="0" algn="r" rtl="1" eaLnBrk="1" hangingPunct="1">
              <a:lnSpc>
                <a:spcPct val="150000"/>
              </a:lnSpc>
            </a:pPr>
            <a:endParaRPr lang="en-US" dirty="0" smtClean="0">
              <a:cs typeface="B Nazanin" pitchFamily="2" charset="-78"/>
            </a:endParaRPr>
          </a:p>
          <a:p>
            <a:pPr marL="0" indent="0" algn="r" rtl="1" eaLnBrk="1" hangingPunct="1">
              <a:lnSpc>
                <a:spcPct val="150000"/>
              </a:lnSpc>
            </a:pPr>
            <a:endParaRPr lang="en-US"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46</a:t>
            </a:fld>
            <a:endParaRPr lang="en-US"/>
          </a:p>
        </p:txBody>
      </p:sp>
    </p:spTree>
    <p:extLst>
      <p:ext uri="{BB962C8B-B14F-4D97-AF65-F5344CB8AC3E}">
        <p14:creationId xmlns:p14="http://schemas.microsoft.com/office/powerpoint/2010/main" val="201558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547664" y="476672"/>
            <a:ext cx="6781800" cy="936104"/>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زمان بندي سمينار</a:t>
            </a:r>
            <a:endParaRPr lang="en-US" sz="3600" dirty="0" smtClean="0">
              <a:solidFill>
                <a:srgbClr val="3366FF"/>
              </a:solidFill>
              <a:cs typeface="B Nazanin" pitchFamily="2" charset="-78"/>
            </a:endParaRPr>
          </a:p>
        </p:txBody>
      </p:sp>
      <p:sp>
        <p:nvSpPr>
          <p:cNvPr id="65539" name="Content Placeholder 2"/>
          <p:cNvSpPr>
            <a:spLocks noGrp="1"/>
          </p:cNvSpPr>
          <p:nvPr>
            <p:ph idx="1"/>
          </p:nvPr>
        </p:nvSpPr>
        <p:spPr bwMode="auto">
          <a:xfrm>
            <a:off x="457200" y="1600201"/>
            <a:ext cx="7859216" cy="4421088"/>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buNone/>
            </a:pPr>
            <a:r>
              <a:rPr lang="fa-IR" dirty="0" smtClean="0">
                <a:solidFill>
                  <a:schemeClr val="tx1"/>
                </a:solidFill>
                <a:cs typeface="B Nazanin" pitchFamily="2" charset="-78"/>
              </a:rPr>
              <a:t>رعايت زمان سمينار خيلي مهم است.</a:t>
            </a:r>
          </a:p>
          <a:p>
            <a:pPr marL="0" indent="0" algn="r" rtl="1" eaLnBrk="1" hangingPunct="1">
              <a:buNone/>
            </a:pPr>
            <a:endParaRPr lang="fa-IR" dirty="0" smtClean="0">
              <a:solidFill>
                <a:schemeClr val="tx1"/>
              </a:solidFill>
              <a:cs typeface="B Nazanin" pitchFamily="2" charset="-78"/>
            </a:endParaRPr>
          </a:p>
          <a:p>
            <a:pPr marL="0" indent="0" algn="r" rtl="1" eaLnBrk="1" hangingPunct="1">
              <a:buNone/>
            </a:pPr>
            <a:r>
              <a:rPr lang="fa-IR" dirty="0" smtClean="0">
                <a:solidFill>
                  <a:schemeClr val="tx1"/>
                </a:solidFill>
                <a:cs typeface="B Nazanin" pitchFamily="2" charset="-78"/>
              </a:rPr>
              <a:t>به بطور متوسط </a:t>
            </a:r>
            <a:r>
              <a:rPr lang="fa-IR" dirty="0" smtClean="0">
                <a:solidFill>
                  <a:srgbClr val="FF0000"/>
                </a:solidFill>
                <a:cs typeface="B Nazanin" pitchFamily="2" charset="-78"/>
              </a:rPr>
              <a:t>يک دقيقه </a:t>
            </a:r>
            <a:r>
              <a:rPr lang="fa-IR" dirty="0" smtClean="0">
                <a:solidFill>
                  <a:schemeClr val="tx1"/>
                </a:solidFill>
                <a:cs typeface="B Nazanin" pitchFamily="2" charset="-78"/>
              </a:rPr>
              <a:t>براي هر اسلايد در نظر بگيريد.</a:t>
            </a:r>
          </a:p>
          <a:p>
            <a:pPr marL="0" indent="0" algn="r" rtl="1" eaLnBrk="1" hangingPunct="1">
              <a:buNone/>
            </a:pPr>
            <a:endParaRPr lang="fa-IR" dirty="0" smtClean="0">
              <a:solidFill>
                <a:schemeClr val="tx1"/>
              </a:solidFill>
              <a:cs typeface="B Nazanin" pitchFamily="2" charset="-78"/>
            </a:endParaRPr>
          </a:p>
          <a:p>
            <a:pPr marL="0" indent="0" algn="r" rtl="1" eaLnBrk="1" hangingPunct="1">
              <a:buNone/>
            </a:pPr>
            <a:r>
              <a:rPr lang="fa-IR" dirty="0" smtClean="0">
                <a:solidFill>
                  <a:schemeClr val="tx1"/>
                </a:solidFill>
                <a:cs typeface="B Nazanin" pitchFamily="2" charset="-78"/>
              </a:rPr>
              <a:t>براي يک سمينار </a:t>
            </a:r>
            <a:r>
              <a:rPr lang="fa-IR" dirty="0" smtClean="0">
                <a:solidFill>
                  <a:srgbClr val="FF0000"/>
                </a:solidFill>
                <a:cs typeface="B Nazanin" pitchFamily="2" charset="-78"/>
              </a:rPr>
              <a:t>20 دقيقه اي</a:t>
            </a:r>
            <a:r>
              <a:rPr lang="fa-IR" dirty="0" smtClean="0">
                <a:solidFill>
                  <a:schemeClr val="tx1"/>
                </a:solidFill>
                <a:cs typeface="B Nazanin" pitchFamily="2" charset="-78"/>
              </a:rPr>
              <a:t>:</a:t>
            </a:r>
          </a:p>
          <a:p>
            <a:pPr lvl="1" algn="r" rtl="1" eaLnBrk="1" hangingPunct="1"/>
            <a:r>
              <a:rPr lang="fa-IR" sz="2800" dirty="0" smtClean="0">
                <a:solidFill>
                  <a:schemeClr val="tx1"/>
                </a:solidFill>
                <a:cs typeface="B Nazanin" pitchFamily="2" charset="-78"/>
              </a:rPr>
              <a:t>4 تا 5 دقيقه براي مقدمات </a:t>
            </a:r>
          </a:p>
          <a:p>
            <a:pPr lvl="1" algn="r" rtl="1" eaLnBrk="1" hangingPunct="1"/>
            <a:r>
              <a:rPr lang="fa-IR" sz="2800" dirty="0" smtClean="0">
                <a:solidFill>
                  <a:schemeClr val="tx1"/>
                </a:solidFill>
                <a:cs typeface="B Nazanin" pitchFamily="2" charset="-78"/>
              </a:rPr>
              <a:t>10تا 12 دقيقه براي اساس بحث</a:t>
            </a:r>
          </a:p>
          <a:p>
            <a:pPr lvl="1" algn="r" rtl="1" eaLnBrk="1" hangingPunct="1"/>
            <a:r>
              <a:rPr lang="fa-IR" sz="2800" dirty="0" smtClean="0">
                <a:solidFill>
                  <a:schemeClr val="tx1"/>
                </a:solidFill>
                <a:cs typeface="B Nazanin" pitchFamily="2" charset="-78"/>
              </a:rPr>
              <a:t>4 تا 5 دقيقه براي خلاصه و نتيجه گيري</a:t>
            </a:r>
          </a:p>
        </p:txBody>
      </p:sp>
      <p:sp>
        <p:nvSpPr>
          <p:cNvPr id="2" name="Slide Number Placeholder 1"/>
          <p:cNvSpPr>
            <a:spLocks noGrp="1"/>
          </p:cNvSpPr>
          <p:nvPr>
            <p:ph type="sldNum" sz="quarter" idx="12"/>
          </p:nvPr>
        </p:nvSpPr>
        <p:spPr/>
        <p:txBody>
          <a:bodyPr/>
          <a:lstStyle/>
          <a:p>
            <a:fld id="{CF8B1B71-2C20-4A3C-9C51-D31082893A99}" type="slidenum">
              <a:rPr lang="en-US" smtClean="0"/>
              <a:t>47</a:t>
            </a:fld>
            <a:endParaRPr lang="en-US"/>
          </a:p>
        </p:txBody>
      </p:sp>
    </p:spTree>
    <p:extLst>
      <p:ext uri="{BB962C8B-B14F-4D97-AF65-F5344CB8AC3E}">
        <p14:creationId xmlns:p14="http://schemas.microsoft.com/office/powerpoint/2010/main" val="72325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2555776" y="476672"/>
            <a:ext cx="5791200" cy="793750"/>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ارائه</a:t>
            </a:r>
            <a:endParaRPr lang="en-US" sz="3600" dirty="0" smtClean="0">
              <a:solidFill>
                <a:srgbClr val="3366FF"/>
              </a:solidFill>
              <a:cs typeface="B Nazanin" pitchFamily="2" charset="-78"/>
            </a:endParaRPr>
          </a:p>
        </p:txBody>
      </p:sp>
      <p:sp>
        <p:nvSpPr>
          <p:cNvPr id="66563" name="Rectangle 3"/>
          <p:cNvSpPr>
            <a:spLocks noGrp="1" noChangeArrowheads="1"/>
          </p:cNvSpPr>
          <p:nvPr>
            <p:ph idx="1"/>
          </p:nvPr>
        </p:nvSpPr>
        <p:spPr bwMode="auto">
          <a:xfrm>
            <a:off x="457200" y="1484784"/>
            <a:ext cx="8229600" cy="4763616"/>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lnSpc>
                <a:spcPct val="150000"/>
              </a:lnSpc>
              <a:buNone/>
            </a:pPr>
            <a:r>
              <a:rPr lang="fa-IR" sz="2900" dirty="0" smtClean="0">
                <a:cs typeface="B Nazanin" pitchFamily="2" charset="-78"/>
              </a:rPr>
              <a:t>عذرخواهي نکنيد و يا در مورد خودتان توضيح ندهيد</a:t>
            </a:r>
            <a:endParaRPr lang="en-US" sz="2900" dirty="0" smtClean="0">
              <a:cs typeface="B Nazanin" pitchFamily="2" charset="-78"/>
            </a:endParaRPr>
          </a:p>
          <a:p>
            <a:pPr lvl="1" algn="r" rtl="1" eaLnBrk="1" hangingPunct="1">
              <a:lnSpc>
                <a:spcPct val="150000"/>
              </a:lnSpc>
            </a:pPr>
            <a:r>
              <a:rPr lang="fa-IR" sz="2000" dirty="0" smtClean="0">
                <a:cs typeface="B Nazanin" pitchFamily="2" charset="-78"/>
              </a:rPr>
              <a:t>اميدوارم خسته نشده باشيد</a:t>
            </a:r>
            <a:endParaRPr lang="en-US" sz="2000" dirty="0" smtClean="0">
              <a:cs typeface="B Nazanin" pitchFamily="2" charset="-78"/>
            </a:endParaRPr>
          </a:p>
          <a:p>
            <a:pPr lvl="1" algn="r" rtl="1" eaLnBrk="1" hangingPunct="1">
              <a:lnSpc>
                <a:spcPct val="150000"/>
              </a:lnSpc>
            </a:pPr>
            <a:r>
              <a:rPr lang="fa-IR" sz="2000" dirty="0" smtClean="0">
                <a:cs typeface="B Nazanin" pitchFamily="2" charset="-78"/>
              </a:rPr>
              <a:t>من تا ساعت سه صبح روي اين ارائه کار کردم</a:t>
            </a:r>
            <a:endParaRPr lang="en-US" sz="2000" dirty="0" smtClean="0">
              <a:cs typeface="B Nazanin" pitchFamily="2" charset="-78"/>
            </a:endParaRPr>
          </a:p>
          <a:p>
            <a:pPr marL="0" indent="0" algn="r" rtl="1" eaLnBrk="1" hangingPunct="1">
              <a:lnSpc>
                <a:spcPct val="150000"/>
              </a:lnSpc>
              <a:buNone/>
            </a:pPr>
            <a:r>
              <a:rPr lang="fa-IR" sz="2900" dirty="0" smtClean="0">
                <a:cs typeface="B Nazanin" pitchFamily="2" charset="-78"/>
              </a:rPr>
              <a:t>بيش از حد از نشانگر استفاده نکنيد</a:t>
            </a:r>
            <a:endParaRPr lang="en-US" sz="2900" dirty="0" smtClean="0">
              <a:cs typeface="B Nazanin" pitchFamily="2" charset="-78"/>
            </a:endParaRPr>
          </a:p>
          <a:p>
            <a:pPr marL="0" indent="0" algn="r" rtl="1" eaLnBrk="1" hangingPunct="1">
              <a:lnSpc>
                <a:spcPct val="150000"/>
              </a:lnSpc>
              <a:buNone/>
            </a:pPr>
            <a:r>
              <a:rPr lang="fa-IR" sz="2900" dirty="0" smtClean="0">
                <a:cs typeface="B Nazanin" pitchFamily="2" charset="-78"/>
              </a:rPr>
              <a:t>سعي نکنيد خودتان را مجبور به جذاب و بامزه بودن کنيد</a:t>
            </a:r>
            <a:endParaRPr lang="en-US" sz="2900" dirty="0" smtClean="0">
              <a:cs typeface="B Nazanin" pitchFamily="2" charset="-78"/>
            </a:endParaRPr>
          </a:p>
          <a:p>
            <a:pPr marL="0" indent="0" algn="r" rtl="1" eaLnBrk="1" hangingPunct="1">
              <a:lnSpc>
                <a:spcPct val="150000"/>
              </a:lnSpc>
              <a:buNone/>
            </a:pPr>
            <a:r>
              <a:rPr lang="fa-IR" sz="2900" dirty="0" smtClean="0">
                <a:cs typeface="B Nazanin" pitchFamily="2" charset="-78"/>
              </a:rPr>
              <a:t>فراموش نکنيد که تشکر کنيد</a:t>
            </a:r>
            <a:endParaRPr lang="en-US" sz="2900" dirty="0" smtClean="0">
              <a:cs typeface="B Nazanin" pitchFamily="2" charset="-78"/>
            </a:endParaRPr>
          </a:p>
          <a:p>
            <a:pPr lvl="1" algn="r" rtl="1" eaLnBrk="1" hangingPunct="1">
              <a:lnSpc>
                <a:spcPct val="150000"/>
              </a:lnSpc>
            </a:pPr>
            <a:r>
              <a:rPr lang="fa-IR" sz="2000" dirty="0" smtClean="0">
                <a:cs typeface="B Nazanin" pitchFamily="2" charset="-78"/>
              </a:rPr>
              <a:t>بعضي از حضار آمده اند که از کارشان در ارائه شما بشنوند</a:t>
            </a:r>
            <a:endParaRPr lang="en-US" sz="2000" dirty="0" smtClean="0">
              <a:cs typeface="B Nazanin" pitchFamily="2" charset="-78"/>
            </a:endParaRPr>
          </a:p>
        </p:txBody>
      </p:sp>
      <p:sp>
        <p:nvSpPr>
          <p:cNvPr id="2" name="Slide Number Placeholder 1"/>
          <p:cNvSpPr>
            <a:spLocks noGrp="1"/>
          </p:cNvSpPr>
          <p:nvPr>
            <p:ph type="sldNum" sz="quarter" idx="12"/>
          </p:nvPr>
        </p:nvSpPr>
        <p:spPr>
          <a:xfrm>
            <a:off x="7524328" y="6237312"/>
            <a:ext cx="762000" cy="365125"/>
          </a:xfrm>
        </p:spPr>
        <p:txBody>
          <a:bodyPr/>
          <a:lstStyle/>
          <a:p>
            <a:fld id="{CF8B1B71-2C20-4A3C-9C51-D31082893A99}" type="slidenum">
              <a:rPr lang="en-US" smtClean="0"/>
              <a:t>48</a:t>
            </a:fld>
            <a:endParaRPr lang="en-US" dirty="0"/>
          </a:p>
        </p:txBody>
      </p:sp>
    </p:spTree>
    <p:extLst>
      <p:ext uri="{BB962C8B-B14F-4D97-AF65-F5344CB8AC3E}">
        <p14:creationId xmlns:p14="http://schemas.microsoft.com/office/powerpoint/2010/main" val="310113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bwMode="auto">
          <a:xfrm>
            <a:off x="1115616" y="476672"/>
            <a:ext cx="7216775" cy="685800"/>
          </a:xfrm>
          <a:noFill/>
          <a:ln>
            <a:miter lim="800000"/>
            <a:headEnd/>
            <a:tailEnd/>
          </a:ln>
        </p:spPr>
        <p:txBody>
          <a:bodyPr vert="horz" wrap="square" lIns="91440" tIns="45720" rIns="91440" bIns="45720" numCol="1" anchor="t" anchorCtr="0" compatLnSpc="1">
            <a:prstTxWarp prst="textNoShape">
              <a:avLst/>
            </a:prstTxWarp>
          </a:bodyPr>
          <a:lstStyle/>
          <a:p>
            <a:pPr algn="r" rtl="1"/>
            <a:r>
              <a:rPr lang="fa-IR" sz="3600" dirty="0" smtClean="0">
                <a:solidFill>
                  <a:srgbClr val="3366FF"/>
                </a:solidFill>
                <a:cs typeface="B Nazanin" pitchFamily="2" charset="-78"/>
              </a:rPr>
              <a:t>فهرست مطالب</a:t>
            </a:r>
            <a:endParaRPr lang="en-US" sz="3600" dirty="0" smtClean="0">
              <a:solidFill>
                <a:srgbClr val="3366FF"/>
              </a:solidFill>
              <a:cs typeface="B Nazanin" pitchFamily="2" charset="-78"/>
            </a:endParaRPr>
          </a:p>
        </p:txBody>
      </p:sp>
      <p:sp>
        <p:nvSpPr>
          <p:cNvPr id="67588" name="Rectangle 3"/>
          <p:cNvSpPr>
            <a:spLocks noGrp="1" noChangeArrowheads="1"/>
          </p:cNvSpPr>
          <p:nvPr>
            <p:ph idx="1"/>
          </p:nvPr>
        </p:nvSpPr>
        <p:spPr bwMode="auto">
          <a:xfrm>
            <a:off x="460375" y="1552575"/>
            <a:ext cx="8250238"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مقدمه</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برنامه ريزي يك ارائه شفاهي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محتواي مطالب</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شكل ظاهري مطالب </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آماده سازي و ارائه سمينار</a:t>
            </a:r>
          </a:p>
          <a:p>
            <a:pPr marL="914400" lvl="1" indent="-457200" algn="r" rtl="1">
              <a:lnSpc>
                <a:spcPct val="110000"/>
              </a:lnSpc>
              <a:buFont typeface="Wingdings" pitchFamily="2" charset="2"/>
              <a:buChar char="§"/>
            </a:pPr>
            <a:r>
              <a:rPr lang="fa-IR" sz="2800" dirty="0" smtClean="0">
                <a:solidFill>
                  <a:srgbClr val="0066FF"/>
                </a:solidFill>
                <a:latin typeface="Calibri" pitchFamily="34" charset="0"/>
                <a:cs typeface="B Nazanin" pitchFamily="2" charset="-78"/>
              </a:rPr>
              <a:t>نتيجه گيري و اختتام سخنراني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سئوال ها و پاسخ به آنها</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جمع بندي</a:t>
            </a:r>
            <a:r>
              <a:rPr lang="en-US" sz="3200" dirty="0" smtClean="0">
                <a:latin typeface="Calibri" pitchFamily="34" charset="0"/>
                <a:cs typeface="B Nazanin" pitchFamily="2" charset="-78"/>
              </a:rPr>
              <a:t>	</a:t>
            </a:r>
          </a:p>
          <a:p>
            <a:pPr marL="533400" indent="-533400" algn="r" rtl="1">
              <a:lnSpc>
                <a:spcPct val="110000"/>
              </a:lnSpc>
            </a:pPr>
            <a:endParaRPr lang="en-US" sz="3200" dirty="0" smtClean="0">
              <a:latin typeface="Calibri" pitchFamily="34" charset="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49</a:t>
            </a:fld>
            <a:endParaRPr lang="en-US" dirty="0"/>
          </a:p>
        </p:txBody>
      </p:sp>
    </p:spTree>
    <p:extLst>
      <p:ext uri="{BB962C8B-B14F-4D97-AF65-F5344CB8AC3E}">
        <p14:creationId xmlns:p14="http://schemas.microsoft.com/office/powerpoint/2010/main" val="3742264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15616" y="438944"/>
            <a:ext cx="7216775" cy="685800"/>
          </a:xfrm>
        </p:spPr>
        <p:txBody>
          <a:bodyPr/>
          <a:lstStyle/>
          <a:p>
            <a:pPr algn="r">
              <a:defRPr/>
            </a:pPr>
            <a:r>
              <a:rPr lang="fa-IR" sz="3600" b="0" kern="1200" dirty="0" smtClean="0">
                <a:solidFill>
                  <a:srgbClr val="3366FF"/>
                </a:solidFill>
                <a:latin typeface="Arial" pitchFamily="34" charset="0"/>
                <a:ea typeface="+mn-ea"/>
                <a:cs typeface="B Nazanin" pitchFamily="2" charset="-78"/>
              </a:rPr>
              <a:t>هدف شما از يك سخنراني بگونه اي باشد كه </a:t>
            </a:r>
            <a:endParaRPr lang="en-US" sz="3600" b="0" kern="1200" dirty="0" smtClean="0">
              <a:solidFill>
                <a:srgbClr val="3366FF"/>
              </a:solidFill>
              <a:latin typeface="Arial" pitchFamily="34" charset="0"/>
              <a:ea typeface="+mn-ea"/>
              <a:cs typeface="B Nazanin" pitchFamily="2" charset="-78"/>
            </a:endParaRPr>
          </a:p>
        </p:txBody>
      </p:sp>
      <p:sp>
        <p:nvSpPr>
          <p:cNvPr id="15365" name="Rectangle 3"/>
          <p:cNvSpPr>
            <a:spLocks noGrp="1" noChangeArrowheads="1"/>
          </p:cNvSpPr>
          <p:nvPr>
            <p:ph idx="1"/>
          </p:nvPr>
        </p:nvSpPr>
        <p:spPr bwMode="auto">
          <a:xfrm>
            <a:off x="460375" y="1552575"/>
            <a:ext cx="8250238" cy="4953000"/>
          </a:xfrm>
          <a:noFill/>
          <a:ln>
            <a:miter lim="800000"/>
            <a:headEnd/>
            <a:tailEnd/>
          </a:ln>
        </p:spPr>
        <p:txBody>
          <a:bodyPr vert="horz" wrap="square" lIns="91440" tIns="45720" rIns="91440" bIns="45720" numCol="1" anchor="ctr" anchorCtr="0" compatLnSpc="1">
            <a:prstTxWarp prst="textNoShape">
              <a:avLst/>
            </a:prstTxWarp>
            <a:noAutofit/>
          </a:bodyPr>
          <a:lstStyle/>
          <a:p>
            <a:pPr marL="914400" lvl="1" indent="-457200" algn="ctr" rtl="1">
              <a:buFontTx/>
              <a:buNone/>
            </a:pPr>
            <a:r>
              <a:rPr lang="en-US" sz="2400" b="1" dirty="0" smtClean="0">
                <a:latin typeface="b-Nazanin"/>
                <a:cs typeface="B Nazanin" pitchFamily="2" charset="-78"/>
              </a:rPr>
              <a:t>  </a:t>
            </a:r>
            <a:r>
              <a:rPr lang="fa-IR" sz="2400" b="1" dirty="0" smtClean="0">
                <a:latin typeface="b-Nazanin"/>
                <a:cs typeface="B Nazanin" pitchFamily="2" charset="-78"/>
              </a:rPr>
              <a:t>تشريح موضوع براي شنوندگان</a:t>
            </a:r>
          </a:p>
          <a:p>
            <a:pPr algn="ctr" rtl="1">
              <a:buFontTx/>
              <a:buNone/>
            </a:pPr>
            <a:endParaRPr lang="fa-IR" b="1" dirty="0" smtClean="0">
              <a:latin typeface="b-Nazanin"/>
              <a:cs typeface="B Nazanin" pitchFamily="2" charset="-78"/>
            </a:endParaRPr>
          </a:p>
          <a:p>
            <a:pPr algn="ctr" rtl="1">
              <a:buFontTx/>
              <a:buNone/>
            </a:pPr>
            <a:r>
              <a:rPr lang="fa-IR" b="1" dirty="0" smtClean="0">
                <a:latin typeface="b-Nazanin"/>
                <a:cs typeface="B Nazanin" pitchFamily="2" charset="-78"/>
              </a:rPr>
              <a:t>قانع نمودن آنها</a:t>
            </a:r>
          </a:p>
          <a:p>
            <a:pPr algn="ctr" rtl="1">
              <a:buFontTx/>
              <a:buNone/>
            </a:pPr>
            <a:endParaRPr lang="fa-IR" b="1" dirty="0" smtClean="0">
              <a:latin typeface="b-Nazanin"/>
              <a:cs typeface="B Nazanin" pitchFamily="2" charset="-78"/>
            </a:endParaRPr>
          </a:p>
          <a:p>
            <a:pPr algn="ctr" rtl="1">
              <a:buFontTx/>
              <a:buNone/>
            </a:pPr>
            <a:r>
              <a:rPr lang="fa-IR" b="1" dirty="0" smtClean="0">
                <a:latin typeface="b-Nazanin"/>
                <a:cs typeface="B Nazanin" pitchFamily="2" charset="-78"/>
              </a:rPr>
              <a:t>سرگرم كردن آنها</a:t>
            </a:r>
          </a:p>
          <a:p>
            <a:pPr algn="ctr" rtl="1">
              <a:buFontTx/>
              <a:buNone/>
            </a:pPr>
            <a:endParaRPr lang="en-US" b="1" dirty="0" smtClean="0">
              <a:latin typeface="b-Nazanin"/>
              <a:cs typeface="B Nazanin" pitchFamily="2" charset="-78"/>
            </a:endParaRPr>
          </a:p>
          <a:p>
            <a:pPr algn="ctr" rtl="1">
              <a:buFontTx/>
              <a:buNone/>
            </a:pPr>
            <a:r>
              <a:rPr lang="fa-IR" b="1" dirty="0" smtClean="0">
                <a:latin typeface="b-Nazanin"/>
                <a:cs typeface="B Nazanin" pitchFamily="2" charset="-78"/>
              </a:rPr>
              <a:t>يك ارائه خوب همه ي اين مشخصات را دارا مي باشد!</a:t>
            </a:r>
            <a:endParaRPr lang="en-US" b="1" dirty="0" smtClean="0">
              <a:latin typeface="b-Nazanin"/>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5</a:t>
            </a:fld>
            <a:endParaRPr lang="en-US"/>
          </a:p>
        </p:txBody>
      </p:sp>
    </p:spTree>
    <p:extLst>
      <p:ext uri="{BB962C8B-B14F-4D97-AF65-F5344CB8AC3E}">
        <p14:creationId xmlns:p14="http://schemas.microsoft.com/office/powerpoint/2010/main" val="3476799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899592" y="456530"/>
            <a:ext cx="7407275" cy="88423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نتيجه گيري بحث</a:t>
            </a:r>
            <a:endParaRPr lang="en-US" sz="3600" dirty="0" smtClean="0">
              <a:solidFill>
                <a:srgbClr val="3366FF"/>
              </a:solidFill>
              <a:cs typeface="B Nazanin" pitchFamily="2" charset="-78"/>
            </a:endParaRPr>
          </a:p>
        </p:txBody>
      </p:sp>
      <p:sp>
        <p:nvSpPr>
          <p:cNvPr id="68611" name="Rectangle 3"/>
          <p:cNvSpPr>
            <a:spLocks noGrp="1" noChangeArrowheads="1"/>
          </p:cNvSpPr>
          <p:nvPr>
            <p:ph idx="1"/>
          </p:nvPr>
        </p:nvSpPr>
        <p:spPr bwMode="auto">
          <a:xfrm>
            <a:off x="288925" y="1366838"/>
            <a:ext cx="8459539" cy="465445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lgn="r" rtl="1" eaLnBrk="1" hangingPunct="1">
              <a:lnSpc>
                <a:spcPct val="150000"/>
              </a:lnSpc>
              <a:buNone/>
            </a:pPr>
            <a:r>
              <a:rPr lang="fa-IR" sz="2500" dirty="0" smtClean="0">
                <a:cs typeface="B Nazanin" pitchFamily="2" charset="-78"/>
              </a:rPr>
              <a:t>خاتمه ارائه را به اطلاع شنوندگان برسانيد</a:t>
            </a:r>
            <a:endParaRPr lang="en-US" sz="2500" dirty="0" smtClean="0">
              <a:cs typeface="B Nazanin" pitchFamily="2" charset="-78"/>
            </a:endParaRPr>
          </a:p>
          <a:p>
            <a:pPr lvl="1" algn="r" rtl="1" eaLnBrk="1" hangingPunct="1">
              <a:lnSpc>
                <a:spcPct val="150000"/>
              </a:lnSpc>
            </a:pPr>
            <a:r>
              <a:rPr lang="fa-IR" sz="2000" dirty="0" smtClean="0">
                <a:cs typeface="B Nazanin" pitchFamily="2" charset="-78"/>
              </a:rPr>
              <a:t>مثلا با عنوان اسلايد «نتيجه گيري»</a:t>
            </a:r>
            <a:endParaRPr lang="en-US" sz="2000" dirty="0" smtClean="0">
              <a:cs typeface="B Nazanin" pitchFamily="2" charset="-78"/>
            </a:endParaRPr>
          </a:p>
          <a:p>
            <a:pPr lvl="1" algn="r" rtl="1" eaLnBrk="1" hangingPunct="1">
              <a:lnSpc>
                <a:spcPct val="150000"/>
              </a:lnSpc>
            </a:pPr>
            <a:r>
              <a:rPr lang="fa-IR" sz="2000" dirty="0" smtClean="0">
                <a:cs typeface="B Nazanin" pitchFamily="2" charset="-78"/>
              </a:rPr>
              <a:t>يا با گفتن «اسلايد آخر من است» با «آخرين نکته اين است»</a:t>
            </a:r>
            <a:endParaRPr lang="en-US" sz="2000" dirty="0" smtClean="0">
              <a:cs typeface="B Nazanin" pitchFamily="2" charset="-78"/>
            </a:endParaRPr>
          </a:p>
          <a:p>
            <a:pPr marL="0" indent="0" algn="r" rtl="1" eaLnBrk="1" hangingPunct="1">
              <a:lnSpc>
                <a:spcPct val="150000"/>
              </a:lnSpc>
              <a:buNone/>
            </a:pPr>
            <a:r>
              <a:rPr lang="fa-IR" sz="2500" dirty="0" smtClean="0">
                <a:cs typeface="B Nazanin" pitchFamily="2" charset="-78"/>
              </a:rPr>
              <a:t>تعداد جملات نتيجه گيري کمي داشته باشيد</a:t>
            </a:r>
            <a:endParaRPr lang="en-US" sz="2500" dirty="0" smtClean="0">
              <a:cs typeface="B Nazanin" pitchFamily="2" charset="-78"/>
            </a:endParaRPr>
          </a:p>
          <a:p>
            <a:pPr marL="0" indent="0" algn="r" rtl="1" eaLnBrk="1" hangingPunct="1">
              <a:lnSpc>
                <a:spcPct val="150000"/>
              </a:lnSpc>
              <a:buNone/>
            </a:pPr>
            <a:r>
              <a:rPr lang="fa-IR" sz="2500" dirty="0" smtClean="0">
                <a:cs typeface="B Nazanin" pitchFamily="2" charset="-78"/>
              </a:rPr>
              <a:t>اهميت کار خود را مشخصا جمع بندي کنيد</a:t>
            </a:r>
            <a:endParaRPr lang="en-US" sz="2500" dirty="0" smtClean="0">
              <a:cs typeface="B Nazanin" pitchFamily="2" charset="-78"/>
            </a:endParaRPr>
          </a:p>
          <a:p>
            <a:pPr lvl="1" algn="r" rtl="1" eaLnBrk="1" hangingPunct="1">
              <a:lnSpc>
                <a:spcPct val="150000"/>
              </a:lnSpc>
            </a:pPr>
            <a:r>
              <a:rPr lang="fa-IR" sz="2000" dirty="0" smtClean="0">
                <a:cs typeface="B Nazanin" pitchFamily="2" charset="-78"/>
              </a:rPr>
              <a:t>کار خود را به موارد ديگر تعميم دهيد اما بزرگنمايي نکنيد</a:t>
            </a:r>
            <a:endParaRPr lang="en-US" sz="2000" dirty="0" smtClean="0">
              <a:cs typeface="B Nazanin" pitchFamily="2" charset="-78"/>
            </a:endParaRPr>
          </a:p>
          <a:p>
            <a:pPr marL="0" indent="0" algn="r" rtl="1" eaLnBrk="1" hangingPunct="1">
              <a:lnSpc>
                <a:spcPct val="150000"/>
              </a:lnSpc>
              <a:buNone/>
            </a:pPr>
            <a:r>
              <a:rPr lang="fa-IR" sz="2500" dirty="0" smtClean="0">
                <a:cs typeface="B Nazanin" pitchFamily="2" charset="-78"/>
              </a:rPr>
              <a:t>يک پرسپکتيو جديد باز کنيد</a:t>
            </a:r>
            <a:endParaRPr lang="en-US" sz="2500" dirty="0" smtClean="0">
              <a:cs typeface="B Nazanin" pitchFamily="2" charset="-78"/>
            </a:endParaRPr>
          </a:p>
          <a:p>
            <a:pPr lvl="1" algn="r" rtl="1" eaLnBrk="1" hangingPunct="1">
              <a:lnSpc>
                <a:spcPct val="150000"/>
              </a:lnSpc>
            </a:pPr>
            <a:r>
              <a:rPr lang="fa-IR" sz="2000" dirty="0" smtClean="0">
                <a:cs typeface="B Nazanin" pitchFamily="2" charset="-78"/>
              </a:rPr>
              <a:t>فعاليت هاي جديد، سوال هاي جديد و مفاهيم نو را معرفي کنيد</a:t>
            </a:r>
            <a:endParaRPr lang="en-US" sz="1900"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50</a:t>
            </a:fld>
            <a:endParaRPr lang="en-US" dirty="0"/>
          </a:p>
        </p:txBody>
      </p:sp>
    </p:spTree>
    <p:extLst>
      <p:ext uri="{BB962C8B-B14F-4D97-AF65-F5344CB8AC3E}">
        <p14:creationId xmlns:p14="http://schemas.microsoft.com/office/powerpoint/2010/main" val="32337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381000" y="404664"/>
            <a:ext cx="7935416" cy="864096"/>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خاتمه سخنراني</a:t>
            </a:r>
            <a:endParaRPr lang="en-US" sz="3600" dirty="0" smtClean="0">
              <a:solidFill>
                <a:srgbClr val="3366FF"/>
              </a:solidFill>
              <a:cs typeface="B Nazanin" pitchFamily="2" charset="-78"/>
            </a:endParaRPr>
          </a:p>
        </p:txBody>
      </p:sp>
      <p:sp>
        <p:nvSpPr>
          <p:cNvPr id="69635" name="Rectangle 3"/>
          <p:cNvSpPr>
            <a:spLocks noGrp="1" noChangeArrowheads="1"/>
          </p:cNvSpPr>
          <p:nvPr>
            <p:ph idx="1"/>
          </p:nvPr>
        </p:nvSpPr>
        <p:spPr bwMode="auto">
          <a:xfrm>
            <a:off x="755576" y="1214438"/>
            <a:ext cx="7761362" cy="4734842"/>
          </a:xfrm>
          <a:noFill/>
          <a:ln>
            <a:miter lim="800000"/>
            <a:headEnd/>
            <a:tailEnd/>
          </a:ln>
        </p:spPr>
        <p:txBody>
          <a:bodyPr vert="horz" wrap="square" lIns="91440" tIns="45720" rIns="91440" bIns="45720" numCol="1" anchor="t" anchorCtr="0" compatLnSpc="1">
            <a:prstTxWarp prst="textNoShape">
              <a:avLst/>
            </a:prstTxWarp>
          </a:bodyPr>
          <a:lstStyle/>
          <a:p>
            <a:pPr marL="0" indent="0" algn="just" rtl="1" eaLnBrk="1" hangingPunct="1">
              <a:lnSpc>
                <a:spcPct val="150000"/>
              </a:lnSpc>
              <a:buNone/>
            </a:pPr>
            <a:r>
              <a:rPr lang="fa-IR" sz="2900" dirty="0" smtClean="0">
                <a:cs typeface="B Nazanin" pitchFamily="2" charset="-78"/>
              </a:rPr>
              <a:t>در مورد کلمات آخر خود خوب فکر کنيد و اينکه چگونه قوي سخنراني خود را تمام کنيد.</a:t>
            </a:r>
            <a:endParaRPr lang="en-US" sz="2900" dirty="0" smtClean="0">
              <a:cs typeface="B Nazanin" pitchFamily="2" charset="-78"/>
            </a:endParaRPr>
          </a:p>
          <a:p>
            <a:pPr lvl="1" algn="r" rtl="1" eaLnBrk="1" hangingPunct="1">
              <a:lnSpc>
                <a:spcPct val="150000"/>
              </a:lnSpc>
            </a:pPr>
            <a:r>
              <a:rPr lang="fa-IR" dirty="0" smtClean="0">
                <a:cs typeface="B Nazanin" pitchFamily="2" charset="-78"/>
              </a:rPr>
              <a:t>مثلا نگوييد: «اين کل چيزي بود که مي خواستم بگويم»</a:t>
            </a:r>
            <a:endParaRPr lang="en-US" dirty="0" smtClean="0">
              <a:cs typeface="B Nazanin" pitchFamily="2" charset="-78"/>
            </a:endParaRPr>
          </a:p>
          <a:p>
            <a:pPr lvl="1" algn="r" rtl="1" eaLnBrk="1" hangingPunct="1">
              <a:lnSpc>
                <a:spcPct val="150000"/>
              </a:lnSpc>
            </a:pPr>
            <a:r>
              <a:rPr lang="fa-IR" dirty="0" smtClean="0">
                <a:cs typeface="B Nazanin" pitchFamily="2" charset="-78"/>
              </a:rPr>
              <a:t>مي توانيد چند جمله پاياني خود را حفظ کنيد</a:t>
            </a:r>
            <a:endParaRPr lang="en-US" sz="2500" dirty="0" smtClean="0">
              <a:cs typeface="B Nazanin" pitchFamily="2" charset="-78"/>
            </a:endParaRPr>
          </a:p>
          <a:p>
            <a:pPr marL="0" indent="0" algn="r" rtl="1" eaLnBrk="1" hangingPunct="1">
              <a:lnSpc>
                <a:spcPct val="150000"/>
              </a:lnSpc>
              <a:buNone/>
            </a:pPr>
            <a:r>
              <a:rPr lang="fa-IR" sz="2900" dirty="0" smtClean="0">
                <a:cs typeface="B Nazanin" pitchFamily="2" charset="-78"/>
              </a:rPr>
              <a:t>پايان صحبت</a:t>
            </a:r>
            <a:endParaRPr lang="en-US" sz="2900" dirty="0" smtClean="0">
              <a:cs typeface="B Nazanin" pitchFamily="2" charset="-78"/>
            </a:endParaRPr>
          </a:p>
          <a:p>
            <a:pPr lvl="1" algn="r" rtl="1" eaLnBrk="1" hangingPunct="1">
              <a:lnSpc>
                <a:spcPct val="150000"/>
              </a:lnSpc>
            </a:pPr>
            <a:r>
              <a:rPr lang="fa-IR" dirty="0" smtClean="0">
                <a:cs typeface="B Nazanin" pitchFamily="2" charset="-78"/>
              </a:rPr>
              <a:t>بگوييد «متشکرم» و منتظر تشويق بمانيد</a:t>
            </a:r>
            <a:endParaRPr lang="en-US" dirty="0" smtClean="0">
              <a:cs typeface="B Nazanin" pitchFamily="2" charset="-78"/>
            </a:endParaRPr>
          </a:p>
          <a:p>
            <a:pPr lvl="1" algn="r" rtl="1" eaLnBrk="1" hangingPunct="1">
              <a:lnSpc>
                <a:spcPct val="150000"/>
              </a:lnSpc>
            </a:pPr>
            <a:r>
              <a:rPr lang="fa-IR" dirty="0" smtClean="0">
                <a:cs typeface="B Nazanin" pitchFamily="2" charset="-78"/>
              </a:rPr>
              <a:t>سپس بگوييد «سوالي نيست؟»</a:t>
            </a:r>
            <a:endParaRPr lang="en-US" dirty="0" smtClean="0">
              <a:cs typeface="B Nazanin" pitchFamily="2" charset="-78"/>
            </a:endParaRPr>
          </a:p>
          <a:p>
            <a:pPr algn="r" rtl="1" eaLnBrk="1" hangingPunct="1">
              <a:lnSpc>
                <a:spcPct val="150000"/>
              </a:lnSpc>
            </a:pPr>
            <a:endParaRPr lang="en-US" sz="2400"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51</a:t>
            </a:fld>
            <a:endParaRPr lang="en-US" dirty="0"/>
          </a:p>
        </p:txBody>
      </p:sp>
    </p:spTree>
    <p:extLst>
      <p:ext uri="{BB962C8B-B14F-4D97-AF65-F5344CB8AC3E}">
        <p14:creationId xmlns:p14="http://schemas.microsoft.com/office/powerpoint/2010/main" val="4039298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1537855" y="457200"/>
            <a:ext cx="6781800" cy="883568"/>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نتيجه گيري</a:t>
            </a:r>
            <a:endParaRPr lang="en-US" sz="3600" dirty="0" smtClean="0">
              <a:solidFill>
                <a:srgbClr val="3366FF"/>
              </a:solidFill>
              <a:cs typeface="B Nazanin" pitchFamily="2" charset="-78"/>
            </a:endParaRPr>
          </a:p>
        </p:txBody>
      </p:sp>
      <p:sp>
        <p:nvSpPr>
          <p:cNvPr id="70659" name="Content Placeholder 2"/>
          <p:cNvSpPr>
            <a:spLocks noGrp="1"/>
          </p:cNvSpPr>
          <p:nvPr>
            <p:ph idx="1"/>
          </p:nvPr>
        </p:nvSpPr>
        <p:spPr bwMode="auto">
          <a:xfrm>
            <a:off x="339725" y="1600200"/>
            <a:ext cx="8464550" cy="4873625"/>
          </a:xfrm>
          <a:noFill/>
          <a:ln>
            <a:miter lim="800000"/>
            <a:headEnd/>
            <a:tailEnd/>
          </a:ln>
        </p:spPr>
        <p:txBody>
          <a:bodyPr vert="horz" wrap="square" lIns="91440" tIns="45720" rIns="91440" bIns="45720" numCol="1" anchor="t" anchorCtr="0" compatLnSpc="1">
            <a:prstTxWarp prst="textNoShape">
              <a:avLst/>
            </a:prstTxWarp>
            <a:normAutofit fontScale="92500"/>
          </a:bodyPr>
          <a:lstStyle/>
          <a:p>
            <a:pPr marL="0" indent="0" algn="r" rtl="1" eaLnBrk="1" hangingPunct="1">
              <a:buNone/>
            </a:pPr>
            <a:r>
              <a:rPr lang="fa-IR" sz="3000" dirty="0" smtClean="0">
                <a:cs typeface="B Nazanin" pitchFamily="2" charset="-78"/>
              </a:rPr>
              <a:t>شنوندگان سمينار انتظار دارند:</a:t>
            </a:r>
          </a:p>
          <a:p>
            <a:pPr lvl="1" algn="r" rtl="1" eaLnBrk="1" hangingPunct="1">
              <a:lnSpc>
                <a:spcPct val="150000"/>
              </a:lnSpc>
            </a:pPr>
            <a:r>
              <a:rPr lang="fa-IR" sz="2800" b="0" dirty="0" smtClean="0">
                <a:cs typeface="B Nazanin" pitchFamily="2" charset="-78"/>
              </a:rPr>
              <a:t>مطلب ارائه شده براي آنها جالب باشد.</a:t>
            </a:r>
          </a:p>
          <a:p>
            <a:pPr lvl="1" algn="r" rtl="1" eaLnBrk="1" hangingPunct="1">
              <a:lnSpc>
                <a:spcPct val="150000"/>
              </a:lnSpc>
            </a:pPr>
            <a:r>
              <a:rPr lang="fa-IR" sz="2800" b="0" dirty="0" smtClean="0">
                <a:cs typeface="B Nazanin" pitchFamily="2" charset="-78"/>
              </a:rPr>
              <a:t>شامل مطالب جديدي باشد و سوالات جديدي را در ذهن آنها ايجاد نمايد.</a:t>
            </a:r>
          </a:p>
          <a:p>
            <a:pPr lvl="1" algn="r" rtl="1" eaLnBrk="1" hangingPunct="1">
              <a:lnSpc>
                <a:spcPct val="150000"/>
              </a:lnSpc>
            </a:pPr>
            <a:r>
              <a:rPr lang="fa-IR" sz="2800" b="0" dirty="0" smtClean="0">
                <a:cs typeface="B Nazanin" pitchFamily="2" charset="-78"/>
              </a:rPr>
              <a:t>ايده هاي مهم مطلب ارائه شده را در اختيار آنها قرار دهد.</a:t>
            </a:r>
          </a:p>
          <a:p>
            <a:pPr lvl="1" algn="r" rtl="1" eaLnBrk="1" hangingPunct="1">
              <a:lnSpc>
                <a:spcPct val="150000"/>
              </a:lnSpc>
            </a:pPr>
            <a:r>
              <a:rPr lang="fa-IR" sz="2800" b="0" dirty="0" smtClean="0">
                <a:cs typeface="B Nazanin" pitchFamily="2" charset="-78"/>
              </a:rPr>
              <a:t>قابل فهم باشد.</a:t>
            </a:r>
          </a:p>
          <a:p>
            <a:pPr lvl="1" algn="r" rtl="1" eaLnBrk="1" hangingPunct="1">
              <a:lnSpc>
                <a:spcPct val="150000"/>
              </a:lnSpc>
            </a:pPr>
            <a:r>
              <a:rPr lang="fa-IR" sz="2800" b="0" dirty="0" smtClean="0">
                <a:cs typeface="B Nazanin" pitchFamily="2" charset="-78"/>
              </a:rPr>
              <a:t>از مطالب سمعي و بصري ساده استفاده نمايد.</a:t>
            </a:r>
          </a:p>
          <a:p>
            <a:pPr lvl="1" algn="r" rtl="1" eaLnBrk="1" hangingPunct="1">
              <a:lnSpc>
                <a:spcPct val="150000"/>
              </a:lnSpc>
            </a:pPr>
            <a:r>
              <a:rPr lang="fa-IR" sz="2800" b="0" dirty="0" smtClean="0">
                <a:cs typeface="B Nazanin" pitchFamily="2" charset="-78"/>
              </a:rPr>
              <a:t>خوانا</a:t>
            </a:r>
            <a:r>
              <a:rPr lang="en-US" sz="2800" b="0" dirty="0" smtClean="0">
                <a:cs typeface="B Nazanin" pitchFamily="2" charset="-78"/>
              </a:rPr>
              <a:t>،</a:t>
            </a:r>
            <a:r>
              <a:rPr lang="fa-IR" sz="2800" b="0" dirty="0" smtClean="0">
                <a:cs typeface="B Nazanin" pitchFamily="2" charset="-78"/>
              </a:rPr>
              <a:t> مرتب و منظم ارائه گردد.</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52</a:t>
            </a:fld>
            <a:endParaRPr lang="en-US" dirty="0"/>
          </a:p>
        </p:txBody>
      </p:sp>
    </p:spTree>
    <p:extLst>
      <p:ext uri="{BB962C8B-B14F-4D97-AF65-F5344CB8AC3E}">
        <p14:creationId xmlns:p14="http://schemas.microsoft.com/office/powerpoint/2010/main" val="13161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1547664" y="476672"/>
            <a:ext cx="6781800" cy="1008112"/>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solidFill>
                  <a:srgbClr val="3366FF"/>
                </a:solidFill>
                <a:cs typeface="B Nazanin" pitchFamily="2" charset="-78"/>
              </a:rPr>
              <a:t>نتيجه گيري</a:t>
            </a:r>
            <a:endParaRPr lang="en-US" sz="3600" dirty="0" smtClean="0">
              <a:solidFill>
                <a:srgbClr val="3366FF"/>
              </a:solidFill>
              <a:cs typeface="B Nazanin" pitchFamily="2" charset="-78"/>
            </a:endParaRPr>
          </a:p>
        </p:txBody>
      </p:sp>
      <p:sp>
        <p:nvSpPr>
          <p:cNvPr id="71683" name="Content Placeholder 2"/>
          <p:cNvSpPr>
            <a:spLocks noGrp="1"/>
          </p:cNvSpPr>
          <p:nvPr>
            <p:ph idx="1"/>
          </p:nvPr>
        </p:nvSpPr>
        <p:spPr bwMode="auto">
          <a:xfrm>
            <a:off x="498376" y="1600200"/>
            <a:ext cx="8147248" cy="4873625"/>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buNone/>
            </a:pPr>
            <a:r>
              <a:rPr lang="fa-IR" sz="2800" dirty="0" smtClean="0">
                <a:cs typeface="B Nazanin" pitchFamily="2" charset="-78"/>
              </a:rPr>
              <a:t>شنوندگان سمينار انتظار دارند:</a:t>
            </a:r>
          </a:p>
          <a:p>
            <a:pPr lvl="1" algn="r" rtl="1" eaLnBrk="1" hangingPunct="1">
              <a:lnSpc>
                <a:spcPct val="150000"/>
              </a:lnSpc>
            </a:pPr>
            <a:r>
              <a:rPr lang="fa-IR" sz="2600" b="0" dirty="0" smtClean="0">
                <a:cs typeface="B Nazanin" pitchFamily="2" charset="-78"/>
              </a:rPr>
              <a:t>سمينار در زمان مشخص شده تمام شود.</a:t>
            </a:r>
          </a:p>
          <a:p>
            <a:pPr lvl="1" algn="r" rtl="1" eaLnBrk="1" hangingPunct="1">
              <a:lnSpc>
                <a:spcPct val="150000"/>
              </a:lnSpc>
            </a:pPr>
            <a:r>
              <a:rPr lang="fa-IR" sz="2600" b="0" dirty="0" smtClean="0">
                <a:cs typeface="B Nazanin" pitchFamily="2" charset="-78"/>
              </a:rPr>
              <a:t>شخص ارائه کننده بر مطالب مسلط باشد.</a:t>
            </a:r>
          </a:p>
          <a:p>
            <a:pPr lvl="1" algn="r" rtl="1" eaLnBrk="1" hangingPunct="1">
              <a:lnSpc>
                <a:spcPct val="150000"/>
              </a:lnSpc>
            </a:pPr>
            <a:r>
              <a:rPr lang="fa-IR" sz="2600" b="0" dirty="0" smtClean="0">
                <a:cs typeface="B Nazanin" pitchFamily="2" charset="-78"/>
              </a:rPr>
              <a:t>سوالات مطرح شده را با دقت و دقيق جواب دهد.</a:t>
            </a:r>
          </a:p>
          <a:p>
            <a:pPr lvl="1" algn="r" rtl="1" eaLnBrk="1" hangingPunct="1">
              <a:lnSpc>
                <a:spcPct val="150000"/>
              </a:lnSpc>
            </a:pPr>
            <a:r>
              <a:rPr lang="fa-IR" sz="2600" b="0" dirty="0" smtClean="0">
                <a:cs typeface="B Nazanin" pitchFamily="2" charset="-78"/>
              </a:rPr>
              <a:t>ارائه دهنده با تن صداي رسا و متغير در طول سخنراني صحبت کند.</a:t>
            </a:r>
          </a:p>
          <a:p>
            <a:pPr lvl="1" algn="r" rtl="1" eaLnBrk="1" hangingPunct="1">
              <a:lnSpc>
                <a:spcPct val="150000"/>
              </a:lnSpc>
            </a:pPr>
            <a:r>
              <a:rPr lang="fa-IR" sz="2600" b="0" dirty="0" smtClean="0">
                <a:cs typeface="B Nazanin" pitchFamily="2" charset="-78"/>
              </a:rPr>
              <a:t>در يک مکان نايستد.</a:t>
            </a:r>
          </a:p>
          <a:p>
            <a:pPr lvl="1" algn="r" rtl="1" eaLnBrk="1" hangingPunct="1">
              <a:lnSpc>
                <a:spcPct val="150000"/>
              </a:lnSpc>
            </a:pPr>
            <a:r>
              <a:rPr lang="fa-IR" sz="2600" b="0" dirty="0" smtClean="0">
                <a:cs typeface="B Nazanin" pitchFamily="2" charset="-78"/>
              </a:rPr>
              <a:t>مطالب را با علاقه به مستمعين منتقل نمايد.</a:t>
            </a:r>
            <a:endParaRPr lang="en-US" sz="2600" b="0"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53</a:t>
            </a:fld>
            <a:endParaRPr lang="en-US" dirty="0"/>
          </a:p>
        </p:txBody>
      </p:sp>
    </p:spTree>
    <p:extLst>
      <p:ext uri="{BB962C8B-B14F-4D97-AF65-F5344CB8AC3E}">
        <p14:creationId xmlns:p14="http://schemas.microsoft.com/office/powerpoint/2010/main" val="1457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bwMode="auto">
          <a:xfrm>
            <a:off x="1115616" y="438944"/>
            <a:ext cx="7216775" cy="685800"/>
          </a:xfrm>
          <a:noFill/>
          <a:ln>
            <a:miter lim="800000"/>
            <a:headEnd/>
            <a:tailEnd/>
          </a:ln>
        </p:spPr>
        <p:txBody>
          <a:bodyPr vert="horz" wrap="square" lIns="91440" tIns="45720" rIns="91440" bIns="45720" numCol="1" anchor="t" anchorCtr="0" compatLnSpc="1">
            <a:prstTxWarp prst="textNoShape">
              <a:avLst/>
            </a:prstTxWarp>
          </a:bodyPr>
          <a:lstStyle/>
          <a:p>
            <a:pPr algn="r" rtl="1"/>
            <a:r>
              <a:rPr lang="fa-IR" sz="3600" dirty="0" smtClean="0">
                <a:solidFill>
                  <a:srgbClr val="3366FF"/>
                </a:solidFill>
                <a:cs typeface="B Nazanin" pitchFamily="2" charset="-78"/>
              </a:rPr>
              <a:t>فهرست مطالب</a:t>
            </a:r>
            <a:endParaRPr lang="en-US" sz="3600" dirty="0" smtClean="0">
              <a:solidFill>
                <a:srgbClr val="3366FF"/>
              </a:solidFill>
              <a:cs typeface="B Nazanin" pitchFamily="2" charset="-78"/>
            </a:endParaRPr>
          </a:p>
        </p:txBody>
      </p:sp>
      <p:sp>
        <p:nvSpPr>
          <p:cNvPr id="72708" name="Rectangle 3"/>
          <p:cNvSpPr>
            <a:spLocks noGrp="1" noChangeArrowheads="1"/>
          </p:cNvSpPr>
          <p:nvPr>
            <p:ph idx="1"/>
          </p:nvPr>
        </p:nvSpPr>
        <p:spPr bwMode="auto">
          <a:xfrm>
            <a:off x="460375" y="1552575"/>
            <a:ext cx="8250238"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مقدمه</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برنامه ريزي يك ارائه شفاهي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محتواي مطالب</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شكل ظاهري مطالب </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آماده سازي و ارائه سمينار</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نتيجه گيري و اختتام سخنراني</a:t>
            </a:r>
          </a:p>
          <a:p>
            <a:pPr marL="914400" lvl="1" indent="-457200" algn="r" rtl="1">
              <a:lnSpc>
                <a:spcPct val="110000"/>
              </a:lnSpc>
              <a:buFont typeface="Wingdings" pitchFamily="2" charset="2"/>
              <a:buChar char="§"/>
            </a:pPr>
            <a:r>
              <a:rPr lang="fa-IR" sz="2800" dirty="0" smtClean="0">
                <a:solidFill>
                  <a:srgbClr val="0066FF"/>
                </a:solidFill>
                <a:latin typeface="Calibri" pitchFamily="34" charset="0"/>
                <a:cs typeface="B Nazanin" pitchFamily="2" charset="-78"/>
              </a:rPr>
              <a:t>سئوال ها و پاسخ به آنها</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جمع بندي</a:t>
            </a:r>
            <a:r>
              <a:rPr lang="en-US" sz="3200" dirty="0" smtClean="0">
                <a:latin typeface="Calibri" pitchFamily="34" charset="0"/>
                <a:cs typeface="B Nazanin" pitchFamily="2" charset="-78"/>
              </a:rPr>
              <a:t>	</a:t>
            </a:r>
          </a:p>
          <a:p>
            <a:pPr marL="533400" indent="-533400" algn="r" rtl="1">
              <a:lnSpc>
                <a:spcPct val="110000"/>
              </a:lnSpc>
            </a:pPr>
            <a:endParaRPr lang="en-US" sz="3200" dirty="0" smtClean="0">
              <a:latin typeface="Calibri" pitchFamily="34" charset="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54</a:t>
            </a:fld>
            <a:endParaRPr lang="en-US" dirty="0"/>
          </a:p>
        </p:txBody>
      </p:sp>
    </p:spTree>
    <p:extLst>
      <p:ext uri="{BB962C8B-B14F-4D97-AF65-F5344CB8AC3E}">
        <p14:creationId xmlns:p14="http://schemas.microsoft.com/office/powerpoint/2010/main" val="396962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755576" y="438944"/>
            <a:ext cx="7561907" cy="685800"/>
          </a:xfrm>
          <a:noFill/>
          <a:ln>
            <a:miter lim="800000"/>
            <a:headEnd/>
            <a:tailEnd/>
          </a:ln>
        </p:spPr>
        <p:txBody>
          <a:bodyPr vert="horz" wrap="square" lIns="91440" tIns="45720" rIns="91440" bIns="45720" numCol="1" anchor="t" anchorCtr="0" compatLnSpc="1">
            <a:prstTxWarp prst="textNoShape">
              <a:avLst/>
            </a:prstTxWarp>
          </a:bodyPr>
          <a:lstStyle/>
          <a:p>
            <a:pPr algn="just" rtl="1" eaLnBrk="1" hangingPunct="1"/>
            <a:r>
              <a:rPr lang="fa-IR" sz="3600" dirty="0" smtClean="0">
                <a:solidFill>
                  <a:srgbClr val="3366FF"/>
                </a:solidFill>
                <a:cs typeface="B Nazanin" pitchFamily="2" charset="-78"/>
              </a:rPr>
              <a:t>پاسخ گويي به سوالات</a:t>
            </a:r>
            <a:endParaRPr lang="en-US" sz="3600" dirty="0" smtClean="0">
              <a:solidFill>
                <a:srgbClr val="3366FF"/>
              </a:solidFill>
              <a:cs typeface="B Nazanin" pitchFamily="2" charset="-78"/>
            </a:endParaRPr>
          </a:p>
        </p:txBody>
      </p:sp>
      <p:sp>
        <p:nvSpPr>
          <p:cNvPr id="73731" name="Content Placeholder 2"/>
          <p:cNvSpPr>
            <a:spLocks noGrp="1"/>
          </p:cNvSpPr>
          <p:nvPr>
            <p:ph idx="1"/>
          </p:nvPr>
        </p:nvSpPr>
        <p:spPr bwMode="auto">
          <a:xfrm>
            <a:off x="457200" y="1600200"/>
            <a:ext cx="8003232" cy="4873625"/>
          </a:xfrm>
          <a:noFill/>
          <a:ln>
            <a:miter lim="800000"/>
            <a:headEnd/>
            <a:tailEnd/>
          </a:ln>
        </p:spPr>
        <p:txBody>
          <a:bodyPr vert="horz" wrap="square" lIns="91440" tIns="45720" rIns="91440" bIns="45720" numCol="1" anchor="t" anchorCtr="0" compatLnSpc="1">
            <a:prstTxWarp prst="textNoShape">
              <a:avLst/>
            </a:prstTxWarp>
          </a:bodyPr>
          <a:lstStyle/>
          <a:p>
            <a:pPr marL="0" indent="0" algn="r" rtl="1" eaLnBrk="1" hangingPunct="1">
              <a:lnSpc>
                <a:spcPct val="150000"/>
              </a:lnSpc>
              <a:buNone/>
            </a:pPr>
            <a:r>
              <a:rPr lang="fa-IR" dirty="0" smtClean="0">
                <a:solidFill>
                  <a:schemeClr val="tx1"/>
                </a:solidFill>
                <a:cs typeface="B Nazanin" pitchFamily="2" charset="-78"/>
              </a:rPr>
              <a:t>خوب به سوالات گوش دهيد.</a:t>
            </a:r>
          </a:p>
          <a:p>
            <a:pPr marL="0" indent="0" algn="r" rtl="1" eaLnBrk="1" hangingPunct="1">
              <a:lnSpc>
                <a:spcPct val="150000"/>
              </a:lnSpc>
              <a:buNone/>
            </a:pPr>
            <a:r>
              <a:rPr lang="fa-IR" dirty="0" smtClean="0">
                <a:solidFill>
                  <a:schemeClr val="tx1"/>
                </a:solidFill>
                <a:cs typeface="B Nazanin" pitchFamily="2" charset="-78"/>
              </a:rPr>
              <a:t>در پاسخ دادن </a:t>
            </a:r>
            <a:r>
              <a:rPr lang="fa-IR" dirty="0" smtClean="0">
                <a:solidFill>
                  <a:srgbClr val="FF0000"/>
                </a:solidFill>
                <a:cs typeface="B Nazanin" pitchFamily="2" charset="-78"/>
              </a:rPr>
              <a:t>عجله</a:t>
            </a:r>
            <a:r>
              <a:rPr lang="fa-IR" dirty="0" smtClean="0">
                <a:solidFill>
                  <a:srgbClr val="7030A0"/>
                </a:solidFill>
                <a:cs typeface="B Nazanin" pitchFamily="2" charset="-78"/>
              </a:rPr>
              <a:t> </a:t>
            </a:r>
            <a:r>
              <a:rPr lang="fa-IR" dirty="0" smtClean="0">
                <a:solidFill>
                  <a:schemeClr val="tx1"/>
                </a:solidFill>
                <a:cs typeface="B Nazanin" pitchFamily="2" charset="-78"/>
              </a:rPr>
              <a:t>نکنيد.</a:t>
            </a:r>
          </a:p>
          <a:p>
            <a:pPr marL="0" indent="0" algn="r" rtl="1" eaLnBrk="1" hangingPunct="1">
              <a:lnSpc>
                <a:spcPct val="150000"/>
              </a:lnSpc>
              <a:buNone/>
            </a:pPr>
            <a:r>
              <a:rPr lang="fa-IR" dirty="0" smtClean="0">
                <a:solidFill>
                  <a:schemeClr val="tx1"/>
                </a:solidFill>
                <a:cs typeface="B Nazanin" pitchFamily="2" charset="-78"/>
              </a:rPr>
              <a:t>اگر سوال را متوجه نشديد خواهش کنيد آن را تکرار کنند.</a:t>
            </a:r>
          </a:p>
          <a:p>
            <a:pPr marL="0" indent="0" algn="r" rtl="1" eaLnBrk="1" hangingPunct="1">
              <a:lnSpc>
                <a:spcPct val="150000"/>
              </a:lnSpc>
              <a:buNone/>
            </a:pPr>
            <a:r>
              <a:rPr lang="fa-IR" dirty="0" smtClean="0">
                <a:solidFill>
                  <a:schemeClr val="tx1"/>
                </a:solidFill>
                <a:cs typeface="B Nazanin" pitchFamily="2" charset="-78"/>
              </a:rPr>
              <a:t>در صورت نياز يادداشت برداريد.</a:t>
            </a:r>
          </a:p>
          <a:p>
            <a:pPr marL="0" indent="0" algn="r" rtl="1" eaLnBrk="1" hangingPunct="1">
              <a:lnSpc>
                <a:spcPct val="150000"/>
              </a:lnSpc>
              <a:buNone/>
            </a:pPr>
            <a:r>
              <a:rPr lang="fa-IR" dirty="0" smtClean="0">
                <a:solidFill>
                  <a:schemeClr val="tx1"/>
                </a:solidFill>
                <a:cs typeface="B Nazanin" pitchFamily="2" charset="-78"/>
              </a:rPr>
              <a:t>پاسخ سوال را </a:t>
            </a:r>
            <a:r>
              <a:rPr lang="fa-IR" dirty="0" smtClean="0">
                <a:solidFill>
                  <a:srgbClr val="FF0000"/>
                </a:solidFill>
                <a:cs typeface="B Nazanin" pitchFamily="2" charset="-78"/>
              </a:rPr>
              <a:t>مناسب و مرتبط  </a:t>
            </a:r>
            <a:r>
              <a:rPr lang="fa-IR" dirty="0" smtClean="0">
                <a:solidFill>
                  <a:schemeClr val="tx1"/>
                </a:solidFill>
                <a:cs typeface="B Nazanin" pitchFamily="2" charset="-78"/>
              </a:rPr>
              <a:t>بدهيد.</a:t>
            </a:r>
          </a:p>
          <a:p>
            <a:pPr marL="0" indent="0" algn="r" rtl="1" eaLnBrk="1" hangingPunct="1">
              <a:lnSpc>
                <a:spcPct val="150000"/>
              </a:lnSpc>
            </a:pPr>
            <a:endParaRPr lang="en-US" dirty="0" smtClean="0">
              <a:cs typeface="B Nazanin" pitchFamily="2" charset="-78"/>
            </a:endParaRPr>
          </a:p>
        </p:txBody>
      </p:sp>
      <p:sp>
        <p:nvSpPr>
          <p:cNvPr id="2" name="Slide Number Placeholder 1"/>
          <p:cNvSpPr>
            <a:spLocks noGrp="1"/>
          </p:cNvSpPr>
          <p:nvPr>
            <p:ph type="sldNum" sz="quarter" idx="12"/>
          </p:nvPr>
        </p:nvSpPr>
        <p:spPr/>
        <p:txBody>
          <a:bodyPr/>
          <a:lstStyle/>
          <a:p>
            <a:fld id="{CF8B1B71-2C20-4A3C-9C51-D31082893A99}" type="slidenum">
              <a:rPr lang="en-US" smtClean="0"/>
              <a:t>55</a:t>
            </a:fld>
            <a:endParaRPr lang="en-US"/>
          </a:p>
        </p:txBody>
      </p:sp>
    </p:spTree>
    <p:extLst>
      <p:ext uri="{BB962C8B-B14F-4D97-AF65-F5344CB8AC3E}">
        <p14:creationId xmlns:p14="http://schemas.microsoft.com/office/powerpoint/2010/main" val="18754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1407616" y="432048"/>
            <a:ext cx="6908800" cy="764704"/>
          </a:xfrm>
          <a:noFill/>
          <a:ln>
            <a:miter lim="800000"/>
            <a:headEnd/>
            <a:tailEnd/>
          </a:ln>
        </p:spPr>
        <p:txBody>
          <a:bodyPr vert="horz" wrap="square" lIns="91440" tIns="45720" rIns="91440" bIns="45720" numCol="1" anchor="t" anchorCtr="0" compatLnSpc="1">
            <a:prstTxWarp prst="textNoShape">
              <a:avLst/>
            </a:prstTxWarp>
          </a:bodyPr>
          <a:lstStyle/>
          <a:p>
            <a:pPr algn="r" rtl="1"/>
            <a:r>
              <a:rPr lang="fa-IR" sz="3600" dirty="0">
                <a:solidFill>
                  <a:srgbClr val="3366FF"/>
                </a:solidFill>
                <a:cs typeface="B Nazanin" pitchFamily="2" charset="-78"/>
              </a:rPr>
              <a:t>پاسخ </a:t>
            </a:r>
            <a:r>
              <a:rPr lang="fa-IR" sz="3600" dirty="0" smtClean="0">
                <a:solidFill>
                  <a:srgbClr val="3366FF"/>
                </a:solidFill>
                <a:cs typeface="B Nazanin" pitchFamily="2" charset="-78"/>
              </a:rPr>
              <a:t>گويي </a:t>
            </a:r>
            <a:r>
              <a:rPr lang="fa-IR" sz="3600" dirty="0">
                <a:solidFill>
                  <a:srgbClr val="3366FF"/>
                </a:solidFill>
                <a:cs typeface="B Nazanin" pitchFamily="2" charset="-78"/>
              </a:rPr>
              <a:t>به سوالات</a:t>
            </a:r>
            <a:endParaRPr lang="en-US" sz="3600" dirty="0" smtClean="0"/>
          </a:p>
        </p:txBody>
      </p:sp>
      <p:sp>
        <p:nvSpPr>
          <p:cNvPr id="74755" name="Rectangle 3"/>
          <p:cNvSpPr>
            <a:spLocks noGrp="1" noChangeArrowheads="1"/>
          </p:cNvSpPr>
          <p:nvPr>
            <p:ph idx="1"/>
          </p:nvPr>
        </p:nvSpPr>
        <p:spPr bwMode="auto">
          <a:xfrm>
            <a:off x="457200" y="1340769"/>
            <a:ext cx="8229600" cy="4608512"/>
          </a:xfrm>
          <a:noFill/>
          <a:ln>
            <a:miter lim="800000"/>
            <a:headEnd/>
            <a:tailEnd/>
          </a:ln>
        </p:spPr>
        <p:txBody>
          <a:bodyPr vert="horz" wrap="square" lIns="91440" tIns="45720" rIns="91440" bIns="45720" numCol="1" anchor="t" anchorCtr="0" compatLnSpc="1">
            <a:prstTxWarp prst="textNoShape">
              <a:avLst/>
            </a:prstTxWarp>
            <a:normAutofit fontScale="92500"/>
          </a:bodyPr>
          <a:lstStyle/>
          <a:p>
            <a:pPr algn="just" rtl="1">
              <a:lnSpc>
                <a:spcPct val="150000"/>
              </a:lnSpc>
              <a:buFont typeface="Wingdings" pitchFamily="2" charset="2"/>
              <a:buChar char="v"/>
            </a:pPr>
            <a:r>
              <a:rPr lang="fa-IR" sz="2600" dirty="0" smtClean="0">
                <a:cs typeface="B Nazanin" pitchFamily="2" charset="-78"/>
              </a:rPr>
              <a:t>پاسخ سوال را کوتاه بدهيد و با يک سخنراني ديگر جواب ندهيد.</a:t>
            </a:r>
          </a:p>
          <a:p>
            <a:pPr algn="just" rtl="1">
              <a:lnSpc>
                <a:spcPct val="150000"/>
              </a:lnSpc>
              <a:buFont typeface="Wingdings" pitchFamily="2" charset="2"/>
              <a:buChar char="v"/>
            </a:pPr>
            <a:r>
              <a:rPr lang="fa-IR" sz="2600" dirty="0" smtClean="0">
                <a:cs typeface="B Nazanin" pitchFamily="2" charset="-78"/>
              </a:rPr>
              <a:t>پاسخ سوال بايد دقيق باشد.</a:t>
            </a:r>
          </a:p>
          <a:p>
            <a:pPr algn="just" rtl="1">
              <a:lnSpc>
                <a:spcPct val="150000"/>
              </a:lnSpc>
              <a:buFont typeface="Wingdings" pitchFamily="2" charset="2"/>
              <a:buChar char="v"/>
            </a:pPr>
            <a:r>
              <a:rPr lang="fa-IR" sz="2600" dirty="0" smtClean="0">
                <a:cs typeface="B Nazanin" pitchFamily="2" charset="-78"/>
              </a:rPr>
              <a:t>نگوييد سوال بدي است يا من قبلا توضيح داده ام.</a:t>
            </a:r>
          </a:p>
          <a:p>
            <a:pPr lvl="1" algn="just" rtl="1">
              <a:lnSpc>
                <a:spcPct val="150000"/>
              </a:lnSpc>
            </a:pPr>
            <a:r>
              <a:rPr lang="fa-IR" dirty="0" smtClean="0">
                <a:cs typeface="B Nazanin" pitchFamily="2" charset="-78"/>
              </a:rPr>
              <a:t>با يک تغيير عبارت سعي کنيد مطلبي را که مي خواهيد بيان کنيد.</a:t>
            </a:r>
          </a:p>
          <a:p>
            <a:pPr algn="just" rtl="1">
              <a:lnSpc>
                <a:spcPct val="150000"/>
              </a:lnSpc>
              <a:buFont typeface="Wingdings" pitchFamily="2" charset="2"/>
              <a:buChar char="v"/>
            </a:pPr>
            <a:r>
              <a:rPr lang="fa-IR" sz="2600" dirty="0" smtClean="0">
                <a:cs typeface="B Nazanin" pitchFamily="2" charset="-78"/>
              </a:rPr>
              <a:t>با سوال و سوال کننده بدرفتاري و تحقير نکنيد.</a:t>
            </a:r>
          </a:p>
          <a:p>
            <a:pPr lvl="1" algn="just" rtl="1">
              <a:lnSpc>
                <a:spcPct val="150000"/>
              </a:lnSpc>
            </a:pPr>
            <a:r>
              <a:rPr lang="fa-IR" dirty="0" smtClean="0">
                <a:cs typeface="B Nazanin" pitchFamily="2" charset="-78"/>
              </a:rPr>
              <a:t>آنها ممکن است دوستاني در بين شنوندگان داشته </a:t>
            </a:r>
            <a:r>
              <a:rPr lang="fa-IR" dirty="0" smtClean="0">
                <a:cs typeface="B Nazanin" pitchFamily="2" charset="-78"/>
              </a:rPr>
              <a:t>باشند </a:t>
            </a:r>
            <a:r>
              <a:rPr lang="fa-IR" dirty="0" smtClean="0">
                <a:cs typeface="B Nazanin" pitchFamily="2" charset="-78"/>
              </a:rPr>
              <a:t>و شما نياز به دشمنان بيشتر نداريد.</a:t>
            </a:r>
          </a:p>
          <a:p>
            <a:pPr lvl="1" algn="just" rtl="1">
              <a:lnSpc>
                <a:spcPct val="150000"/>
              </a:lnSpc>
            </a:pPr>
            <a:r>
              <a:rPr lang="fa-IR" dirty="0" smtClean="0">
                <a:cs typeface="B Nazanin" pitchFamily="2" charset="-78"/>
              </a:rPr>
              <a:t>دنياي تحقيق کوچتر از آن است که فکر مي کنيد و شما با افراد در آينده شغلي خود مواجه خواهيد شد.</a:t>
            </a:r>
            <a:endParaRPr lang="en-US" sz="2000" dirty="0" smtClean="0">
              <a:cs typeface="B Nazanin" pitchFamily="2" charset="-78"/>
            </a:endParaRPr>
          </a:p>
        </p:txBody>
      </p:sp>
      <p:sp>
        <p:nvSpPr>
          <p:cNvPr id="2" name="Slide Number Placeholder 1"/>
          <p:cNvSpPr>
            <a:spLocks noGrp="1"/>
          </p:cNvSpPr>
          <p:nvPr>
            <p:ph type="sldNum" sz="quarter" idx="12"/>
          </p:nvPr>
        </p:nvSpPr>
        <p:spPr>
          <a:xfrm>
            <a:off x="7668344" y="6237312"/>
            <a:ext cx="762000" cy="365125"/>
          </a:xfrm>
        </p:spPr>
        <p:txBody>
          <a:bodyPr/>
          <a:lstStyle/>
          <a:p>
            <a:fld id="{CF8B1B71-2C20-4A3C-9C51-D31082893A99}" type="slidenum">
              <a:rPr lang="en-US" smtClean="0"/>
              <a:t>56</a:t>
            </a:fld>
            <a:endParaRPr lang="en-US" dirty="0"/>
          </a:p>
        </p:txBody>
      </p:sp>
    </p:spTree>
    <p:extLst>
      <p:ext uri="{BB962C8B-B14F-4D97-AF65-F5344CB8AC3E}">
        <p14:creationId xmlns:p14="http://schemas.microsoft.com/office/powerpoint/2010/main" val="2051855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bwMode="auto">
          <a:xfrm>
            <a:off x="755576" y="438944"/>
            <a:ext cx="7589837" cy="685800"/>
          </a:xfrm>
          <a:noFill/>
          <a:ln>
            <a:miter lim="800000"/>
            <a:headEnd/>
            <a:tailEnd/>
          </a:ln>
        </p:spPr>
        <p:txBody>
          <a:bodyPr vert="horz" wrap="square" lIns="91440" tIns="45720" rIns="91440" bIns="45720" numCol="1" anchor="t" anchorCtr="0" compatLnSpc="1">
            <a:prstTxWarp prst="textNoShape">
              <a:avLst/>
            </a:prstTxWarp>
          </a:bodyPr>
          <a:lstStyle/>
          <a:p>
            <a:pPr algn="r" rtl="1"/>
            <a:r>
              <a:rPr lang="fa-IR" sz="3600" dirty="0">
                <a:solidFill>
                  <a:srgbClr val="3366FF"/>
                </a:solidFill>
                <a:cs typeface="B Nazanin" pitchFamily="2" charset="-78"/>
              </a:rPr>
              <a:t>پاسخ </a:t>
            </a:r>
            <a:r>
              <a:rPr lang="fa-IR" sz="3600" dirty="0" smtClean="0">
                <a:solidFill>
                  <a:srgbClr val="3366FF"/>
                </a:solidFill>
                <a:cs typeface="B Nazanin" pitchFamily="2" charset="-78"/>
              </a:rPr>
              <a:t>گويي </a:t>
            </a:r>
            <a:r>
              <a:rPr lang="fa-IR" sz="3600" dirty="0">
                <a:solidFill>
                  <a:srgbClr val="3366FF"/>
                </a:solidFill>
                <a:cs typeface="B Nazanin" pitchFamily="2" charset="-78"/>
              </a:rPr>
              <a:t>به سوالات</a:t>
            </a:r>
            <a:endParaRPr lang="en-US" sz="3600" dirty="0" smtClean="0">
              <a:cs typeface="Nazanin" pitchFamily="2" charset="-78"/>
            </a:endParaRPr>
          </a:p>
        </p:txBody>
      </p:sp>
      <p:sp>
        <p:nvSpPr>
          <p:cNvPr id="75779" name="Content Placeholder 2"/>
          <p:cNvSpPr>
            <a:spLocks noGrp="1"/>
          </p:cNvSpPr>
          <p:nvPr>
            <p:ph idx="1"/>
          </p:nvPr>
        </p:nvSpPr>
        <p:spPr bwMode="auto">
          <a:xfrm>
            <a:off x="467544" y="1169541"/>
            <a:ext cx="8162106" cy="5139779"/>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lnSpc>
                <a:spcPct val="110000"/>
              </a:lnSpc>
              <a:buNone/>
            </a:pPr>
            <a:r>
              <a:rPr lang="fa-IR" sz="2800" b="0" dirty="0" smtClean="0">
                <a:cs typeface="B Nazanin" pitchFamily="2" charset="-78"/>
              </a:rPr>
              <a:t>معمولا شما نسبت به همه حاضران به مطالبي كه ارائه مي كنيد بيشتر فكر كرده ايد</a:t>
            </a:r>
            <a:r>
              <a:rPr lang="en-US" sz="2800" b="0" dirty="0" smtClean="0">
                <a:cs typeface="B Nazanin" pitchFamily="2" charset="-78"/>
              </a:rPr>
              <a:t>،</a:t>
            </a:r>
            <a:r>
              <a:rPr lang="fa-IR" sz="2800" b="0" dirty="0" smtClean="0">
                <a:cs typeface="B Nazanin" pitchFamily="2" charset="-78"/>
              </a:rPr>
              <a:t> اين شما را در موقعيت قويتري نسبت به آنچه كه فكر مي كنيد قرار مي دهد.</a:t>
            </a:r>
          </a:p>
          <a:p>
            <a:pPr marL="0" indent="0" algn="just" rtl="1" eaLnBrk="1" hangingPunct="1">
              <a:lnSpc>
                <a:spcPct val="110000"/>
              </a:lnSpc>
              <a:buNone/>
            </a:pPr>
            <a:r>
              <a:rPr lang="fa-IR" sz="2800" b="0" dirty="0" smtClean="0">
                <a:cs typeface="B Nazanin" pitchFamily="2" charset="-78"/>
              </a:rPr>
              <a:t>انتظارسوالهاي معمول راداشته باشيد و خود را براي آنها آماده كنيد</a:t>
            </a:r>
            <a:r>
              <a:rPr lang="en-US" sz="2800" b="0" dirty="0" smtClean="0">
                <a:cs typeface="B Nazanin" pitchFamily="2" charset="-78"/>
              </a:rPr>
              <a:t>،</a:t>
            </a:r>
            <a:r>
              <a:rPr lang="fa-IR" sz="2800" b="0" dirty="0" smtClean="0">
                <a:cs typeface="B Nazanin" pitchFamily="2" charset="-78"/>
              </a:rPr>
              <a:t> مثل:</a:t>
            </a:r>
          </a:p>
          <a:p>
            <a:pPr lvl="1" algn="just" rtl="1" eaLnBrk="1" hangingPunct="1">
              <a:lnSpc>
                <a:spcPct val="110000"/>
              </a:lnSpc>
            </a:pPr>
            <a:r>
              <a:rPr lang="fa-IR" sz="1800" b="0" dirty="0" smtClean="0">
                <a:cs typeface="B Nazanin" pitchFamily="2" charset="-78"/>
              </a:rPr>
              <a:t>تعميم يافته هاي شما براي شرايط</a:t>
            </a:r>
            <a:r>
              <a:rPr lang="en-US" sz="1800" b="0" dirty="0" smtClean="0">
                <a:cs typeface="B Nazanin" pitchFamily="2" charset="-78"/>
              </a:rPr>
              <a:t>،</a:t>
            </a:r>
            <a:r>
              <a:rPr lang="fa-IR" sz="1800" b="0" dirty="0" smtClean="0">
                <a:cs typeface="B Nazanin" pitchFamily="2" charset="-78"/>
              </a:rPr>
              <a:t> حالت ها و زمان هاي ديگر</a:t>
            </a:r>
          </a:p>
          <a:p>
            <a:pPr lvl="1" algn="just" rtl="1" eaLnBrk="1" hangingPunct="1">
              <a:lnSpc>
                <a:spcPct val="110000"/>
              </a:lnSpc>
            </a:pPr>
            <a:r>
              <a:rPr lang="fa-IR" sz="1800" b="0" dirty="0" smtClean="0">
                <a:cs typeface="B Nazanin" pitchFamily="2" charset="-78"/>
              </a:rPr>
              <a:t>عدم قطعيت؟ انتظارات؟ ترجيح ها؟</a:t>
            </a:r>
          </a:p>
          <a:p>
            <a:pPr marL="0" indent="0" algn="just" rtl="1" eaLnBrk="1" hangingPunct="1">
              <a:lnSpc>
                <a:spcPct val="110000"/>
              </a:lnSpc>
              <a:buNone/>
            </a:pPr>
            <a:r>
              <a:rPr lang="fa-IR" sz="2800" b="0" dirty="0" smtClean="0">
                <a:cs typeface="B Nazanin" pitchFamily="2" charset="-78"/>
              </a:rPr>
              <a:t>اگرهنوز نگران سوالها هستيد</a:t>
            </a:r>
          </a:p>
          <a:p>
            <a:pPr lvl="1" algn="just" rtl="1" eaLnBrk="1" hangingPunct="1">
              <a:lnSpc>
                <a:spcPct val="110000"/>
              </a:lnSpc>
            </a:pPr>
            <a:r>
              <a:rPr lang="fa-IR" sz="1800" b="0" dirty="0" smtClean="0">
                <a:cs typeface="B Nazanin" pitchFamily="2" charset="-78"/>
              </a:rPr>
              <a:t>اسلايدهاي اضافه اي تهيه كنيد. شايد راجع به جزئيات روش آزمايش يا متدلوژي كه در صورت نياز از آنها استفاده كنيد.</a:t>
            </a:r>
          </a:p>
          <a:p>
            <a:pPr marL="0" indent="0" algn="just" rtl="1" eaLnBrk="1" hangingPunct="1">
              <a:lnSpc>
                <a:spcPct val="110000"/>
              </a:lnSpc>
              <a:buNone/>
            </a:pPr>
            <a:r>
              <a:rPr lang="fa-IR" sz="2800" b="0" dirty="0" smtClean="0">
                <a:cs typeface="B Nazanin" pitchFamily="2" charset="-78"/>
              </a:rPr>
              <a:t>اگرپاسخ سوالي را نمي دانيد جواب </a:t>
            </a:r>
            <a:r>
              <a:rPr lang="fa-IR" sz="2800" b="0" dirty="0" smtClean="0">
                <a:solidFill>
                  <a:srgbClr val="C00000"/>
                </a:solidFill>
                <a:cs typeface="B Nazanin" pitchFamily="2" charset="-78"/>
              </a:rPr>
              <a:t>غير مربوط </a:t>
            </a:r>
            <a:r>
              <a:rPr lang="fa-IR" sz="2800" b="0" dirty="0" smtClean="0">
                <a:cs typeface="B Nazanin" pitchFamily="2" charset="-78"/>
              </a:rPr>
              <a:t>به آن ندهيد. مثلابگوئيد:</a:t>
            </a:r>
          </a:p>
          <a:p>
            <a:pPr lvl="1" algn="just" rtl="1" eaLnBrk="1" hangingPunct="1">
              <a:lnSpc>
                <a:spcPct val="110000"/>
              </a:lnSpc>
            </a:pPr>
            <a:r>
              <a:rPr lang="fa-IR" sz="1800" b="0" dirty="0" smtClean="0">
                <a:cs typeface="B Nazanin" pitchFamily="2" charset="-78"/>
              </a:rPr>
              <a:t>سوال جالبي است. حتما در موردش فکر مي کنم.</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57</a:t>
            </a:fld>
            <a:endParaRPr lang="en-US" dirty="0"/>
          </a:p>
        </p:txBody>
      </p:sp>
    </p:spTree>
    <p:extLst>
      <p:ext uri="{BB962C8B-B14F-4D97-AF65-F5344CB8AC3E}">
        <p14:creationId xmlns:p14="http://schemas.microsoft.com/office/powerpoint/2010/main" val="1021674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2463304" y="404664"/>
            <a:ext cx="5853112" cy="936104"/>
          </a:xfrm>
          <a:noFill/>
          <a:ln>
            <a:miter lim="800000"/>
            <a:headEnd/>
            <a:tailEnd/>
          </a:ln>
        </p:spPr>
        <p:txBody>
          <a:bodyPr vert="horz" wrap="square" lIns="91440" tIns="45720" rIns="91440" bIns="45720" numCol="1" anchor="t" anchorCtr="0" compatLnSpc="1">
            <a:prstTxWarp prst="textNoShape">
              <a:avLst/>
            </a:prstTxWarp>
            <a:normAutofit/>
          </a:bodyPr>
          <a:lstStyle/>
          <a:p>
            <a:pPr algn="just" rtl="1" eaLnBrk="1" hangingPunct="1"/>
            <a:r>
              <a:rPr lang="fa-IR" sz="3600" dirty="0" smtClean="0">
                <a:cs typeface="B Nazanin" pitchFamily="2" charset="-78"/>
              </a:rPr>
              <a:t>چه مشکلاتي مي تواند پيش بيايد؟</a:t>
            </a:r>
            <a:endParaRPr lang="en-US" dirty="0" smtClean="0">
              <a:cs typeface="B Nazanin" pitchFamily="2" charset="-78"/>
            </a:endParaRPr>
          </a:p>
        </p:txBody>
      </p:sp>
      <p:sp>
        <p:nvSpPr>
          <p:cNvPr id="76803" name="Rectangle 3"/>
          <p:cNvSpPr>
            <a:spLocks noGrp="1" noChangeArrowheads="1"/>
          </p:cNvSpPr>
          <p:nvPr>
            <p:ph idx="1"/>
          </p:nvPr>
        </p:nvSpPr>
        <p:spPr bwMode="auto">
          <a:xfrm>
            <a:off x="496888" y="2557463"/>
            <a:ext cx="7961312" cy="24384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gn="r" rtl="1" eaLnBrk="1" hangingPunct="1">
              <a:lnSpc>
                <a:spcPct val="150000"/>
              </a:lnSpc>
            </a:pPr>
            <a:r>
              <a:rPr lang="fa-IR" dirty="0" smtClean="0">
                <a:cs typeface="B Nazanin" pitchFamily="2" charset="-78"/>
              </a:rPr>
              <a:t>عدم اطمينان به مطالب</a:t>
            </a:r>
          </a:p>
          <a:p>
            <a:pPr algn="r" rtl="1" eaLnBrk="1" hangingPunct="1">
              <a:lnSpc>
                <a:spcPct val="150000"/>
              </a:lnSpc>
            </a:pPr>
            <a:r>
              <a:rPr lang="fa-IR" dirty="0" smtClean="0">
                <a:cs typeface="B Nazanin" pitchFamily="2" charset="-78"/>
              </a:rPr>
              <a:t>قطع سخنراني</a:t>
            </a:r>
            <a:endParaRPr lang="en-US" dirty="0" smtClean="0">
              <a:cs typeface="B Nazanin" pitchFamily="2" charset="-78"/>
            </a:endParaRPr>
          </a:p>
          <a:p>
            <a:pPr algn="r" rtl="1" eaLnBrk="1" hangingPunct="1">
              <a:lnSpc>
                <a:spcPct val="150000"/>
              </a:lnSpc>
            </a:pPr>
            <a:r>
              <a:rPr lang="fa-IR" dirty="0" smtClean="0">
                <a:cs typeface="B Nazanin" pitchFamily="2" charset="-78"/>
              </a:rPr>
              <a:t>اتمام اسلايدها</a:t>
            </a:r>
          </a:p>
          <a:p>
            <a:pPr algn="r" rtl="1" eaLnBrk="1" hangingPunct="1">
              <a:lnSpc>
                <a:spcPct val="150000"/>
              </a:lnSpc>
            </a:pPr>
            <a:r>
              <a:rPr lang="fa-IR" dirty="0" smtClean="0">
                <a:cs typeface="B Nazanin" pitchFamily="2" charset="-78"/>
              </a:rPr>
              <a:t>اتمام زمان</a:t>
            </a:r>
            <a:endParaRPr lang="en-US"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58</a:t>
            </a:fld>
            <a:endParaRPr lang="en-US" dirty="0"/>
          </a:p>
        </p:txBody>
      </p:sp>
    </p:spTree>
    <p:extLst>
      <p:ext uri="{BB962C8B-B14F-4D97-AF65-F5344CB8AC3E}">
        <p14:creationId xmlns:p14="http://schemas.microsoft.com/office/powerpoint/2010/main" val="183041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5" descr="HarrisMiracle1"/>
          <p:cNvPicPr>
            <a:picLocks noChangeAspect="1" noChangeArrowheads="1"/>
          </p:cNvPicPr>
          <p:nvPr/>
        </p:nvPicPr>
        <p:blipFill>
          <a:blip r:embed="rId3"/>
          <a:srcRect/>
          <a:stretch>
            <a:fillRect/>
          </a:stretch>
        </p:blipFill>
        <p:spPr bwMode="auto">
          <a:xfrm>
            <a:off x="683568" y="450778"/>
            <a:ext cx="2571750" cy="1990725"/>
          </a:xfrm>
          <a:prstGeom prst="rect">
            <a:avLst/>
          </a:prstGeom>
          <a:noFill/>
          <a:ln w="9525">
            <a:noFill/>
            <a:miter lim="800000"/>
            <a:headEnd/>
            <a:tailEnd/>
          </a:ln>
        </p:spPr>
      </p:pic>
      <p:sp>
        <p:nvSpPr>
          <p:cNvPr id="77827" name="Rectangle 2"/>
          <p:cNvSpPr>
            <a:spLocks noGrp="1" noChangeArrowheads="1"/>
          </p:cNvSpPr>
          <p:nvPr>
            <p:ph type="title"/>
          </p:nvPr>
        </p:nvSpPr>
        <p:spPr bwMode="auto">
          <a:xfrm>
            <a:off x="1367928" y="420588"/>
            <a:ext cx="6948488" cy="992188"/>
          </a:xfrm>
          <a:noFill/>
          <a:ln>
            <a:miter lim="800000"/>
            <a:headEnd/>
            <a:tailEnd/>
          </a:ln>
        </p:spPr>
        <p:txBody>
          <a:bodyPr vert="horz" wrap="square" lIns="91440" tIns="45720" rIns="91440" bIns="45720" numCol="1" anchor="t" anchorCtr="0" compatLnSpc="1">
            <a:prstTxWarp prst="textNoShape">
              <a:avLst/>
            </a:prstTxWarp>
            <a:normAutofit/>
          </a:bodyPr>
          <a:lstStyle/>
          <a:p>
            <a:pPr algn="r" rtl="1" eaLnBrk="1" hangingPunct="1"/>
            <a:r>
              <a:rPr lang="fa-IR" sz="3600" dirty="0" smtClean="0">
                <a:cs typeface="B Nazanin" pitchFamily="2" charset="-78"/>
              </a:rPr>
              <a:t>عدم اطمينان به مطالب</a:t>
            </a:r>
            <a:endParaRPr lang="en-US" sz="3600" dirty="0" smtClean="0">
              <a:cs typeface="B Nazanin" pitchFamily="2" charset="-78"/>
            </a:endParaRPr>
          </a:p>
        </p:txBody>
      </p:sp>
      <p:sp>
        <p:nvSpPr>
          <p:cNvPr id="77828" name="Rectangle 3"/>
          <p:cNvSpPr>
            <a:spLocks noGrp="1" noChangeArrowheads="1"/>
          </p:cNvSpPr>
          <p:nvPr>
            <p:ph idx="1"/>
          </p:nvPr>
        </p:nvSpPr>
        <p:spPr bwMode="auto">
          <a:xfrm>
            <a:off x="457200" y="2348880"/>
            <a:ext cx="8229600" cy="3921125"/>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lnSpc>
                <a:spcPct val="150000"/>
              </a:lnSpc>
              <a:buNone/>
            </a:pPr>
            <a:r>
              <a:rPr lang="fa-IR" sz="2600" dirty="0" smtClean="0">
                <a:cs typeface="B Nazanin" pitchFamily="2" charset="-78"/>
              </a:rPr>
              <a:t>سخراني خود را به نحوي سازماندهي کنيد که به مطالب مطمئن باشيد.</a:t>
            </a:r>
          </a:p>
          <a:p>
            <a:pPr marL="0" indent="0" algn="just" rtl="1" eaLnBrk="1" hangingPunct="1">
              <a:lnSpc>
                <a:spcPct val="150000"/>
              </a:lnSpc>
              <a:buNone/>
            </a:pPr>
            <a:r>
              <a:rPr lang="fa-IR" sz="2600" dirty="0" smtClean="0">
                <a:cs typeface="B Nazanin" pitchFamily="2" charset="-78"/>
              </a:rPr>
              <a:t>اگر در مورد مطلب مهمي صحبت مي کنيد که به آن مطمئن نيستيد:</a:t>
            </a:r>
          </a:p>
          <a:p>
            <a:pPr marL="0" indent="0" algn="just" rtl="1" eaLnBrk="1" hangingPunct="1">
              <a:lnSpc>
                <a:spcPct val="150000"/>
              </a:lnSpc>
              <a:buNone/>
            </a:pPr>
            <a:r>
              <a:rPr lang="fa-IR" sz="2600" dirty="0" smtClean="0">
                <a:cs typeface="B Nazanin" pitchFamily="2" charset="-78"/>
              </a:rPr>
              <a:t>به اين مسئله اشاره کنيد:</a:t>
            </a:r>
          </a:p>
          <a:p>
            <a:pPr marL="0" indent="0" algn="just" rtl="1" eaLnBrk="1" hangingPunct="1">
              <a:lnSpc>
                <a:spcPct val="150000"/>
              </a:lnSpc>
              <a:buNone/>
            </a:pPr>
            <a:r>
              <a:rPr lang="fa-IR" sz="2600" dirty="0" smtClean="0">
                <a:cs typeface="B Nazanin" pitchFamily="2" charset="-78"/>
              </a:rPr>
              <a:t>«در حال تحقيق روي اين مسئله هستم» يا «روي اين مسئله کار مي کنم»</a:t>
            </a:r>
          </a:p>
          <a:p>
            <a:pPr marL="0" indent="0" algn="just" rtl="1" eaLnBrk="1" hangingPunct="1">
              <a:lnSpc>
                <a:spcPct val="150000"/>
              </a:lnSpc>
              <a:buNone/>
            </a:pPr>
            <a:r>
              <a:rPr lang="fa-IR" sz="2600" dirty="0" smtClean="0">
                <a:cs typeface="B Nazanin" pitchFamily="2" charset="-78"/>
              </a:rPr>
              <a:t>راه </a:t>
            </a:r>
            <a:r>
              <a:rPr lang="fa-IR" sz="2600" dirty="0" smtClean="0">
                <a:cs typeface="B Nazanin" pitchFamily="2" charset="-78"/>
              </a:rPr>
              <a:t>ديگر اين است که به عنوان يک سوال از طرف شما مطرح شود.</a:t>
            </a:r>
            <a:endParaRPr lang="en-US" sz="2600" dirty="0" smtClean="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59</a:t>
            </a:fld>
            <a:endParaRPr lang="en-US" dirty="0"/>
          </a:p>
        </p:txBody>
      </p:sp>
    </p:spTree>
    <p:extLst>
      <p:ext uri="{BB962C8B-B14F-4D97-AF65-F5344CB8AC3E}">
        <p14:creationId xmlns:p14="http://schemas.microsoft.com/office/powerpoint/2010/main" val="29569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47664" y="460648"/>
            <a:ext cx="6781800" cy="736104"/>
          </a:xfrm>
        </p:spPr>
        <p:txBody>
          <a:bodyPr anchor="t"/>
          <a:lstStyle/>
          <a:p>
            <a:pPr algn="r">
              <a:defRPr/>
            </a:pPr>
            <a:r>
              <a:rPr lang="fa-IR" sz="3600" b="0" kern="1200" dirty="0" smtClean="0">
                <a:solidFill>
                  <a:srgbClr val="3366FF"/>
                </a:solidFill>
                <a:latin typeface="Arial" pitchFamily="34" charset="0"/>
                <a:ea typeface="+mn-ea"/>
                <a:cs typeface="B Nazanin" pitchFamily="2" charset="-78"/>
              </a:rPr>
              <a:t>برنامه ريزي</a:t>
            </a:r>
            <a:endParaRPr lang="en-US" sz="3600" b="0" kern="1200" dirty="0" smtClean="0">
              <a:solidFill>
                <a:srgbClr val="3366FF"/>
              </a:solidFill>
              <a:latin typeface="Arial" pitchFamily="34" charset="0"/>
              <a:ea typeface="+mn-ea"/>
              <a:cs typeface="B Nazanin" pitchFamily="2" charset="-78"/>
            </a:endParaRPr>
          </a:p>
        </p:txBody>
      </p:sp>
      <p:sp>
        <p:nvSpPr>
          <p:cNvPr id="16389" name="Rectangle 3"/>
          <p:cNvSpPr>
            <a:spLocks noGrp="1" noChangeArrowheads="1"/>
          </p:cNvSpPr>
          <p:nvPr>
            <p:ph idx="1"/>
          </p:nvPr>
        </p:nvSpPr>
        <p:spPr bwMode="auto">
          <a:xfrm>
            <a:off x="552450" y="1422400"/>
            <a:ext cx="8591550"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Tx/>
              <a:buNone/>
            </a:pPr>
            <a:r>
              <a:rPr lang="fa-IR" sz="2800" dirty="0" smtClean="0">
                <a:solidFill>
                  <a:srgbClr val="0066FF"/>
                </a:solidFill>
                <a:latin typeface="Calibri" pitchFamily="34" charset="0"/>
                <a:cs typeface="B Nazanin" pitchFamily="2" charset="-78"/>
              </a:rPr>
              <a:t>سئوال هايي که بايد از خود بپرسيد</a:t>
            </a:r>
            <a:r>
              <a:rPr lang="fa-IR" sz="3200" dirty="0" smtClean="0">
                <a:solidFill>
                  <a:srgbClr val="0066FF"/>
                </a:solidFill>
                <a:latin typeface="Calibri" pitchFamily="34" charset="0"/>
                <a:cs typeface="B Nazanin" pitchFamily="2" charset="-78"/>
              </a:rPr>
              <a:t>:</a:t>
            </a:r>
            <a:endParaRPr lang="en-US" sz="2800" dirty="0" smtClean="0">
              <a:solidFill>
                <a:srgbClr val="0066FF"/>
              </a:solidFill>
              <a:latin typeface="Calibri" pitchFamily="34" charset="0"/>
              <a:cs typeface="B Nazanin" pitchFamily="2" charset="-78"/>
            </a:endParaRPr>
          </a:p>
          <a:p>
            <a:pPr marL="914400" lvl="1" indent="-457200" algn="r" rtl="1">
              <a:lnSpc>
                <a:spcPct val="110000"/>
              </a:lnSpc>
              <a:buFontTx/>
              <a:buNone/>
            </a:pPr>
            <a:endParaRPr lang="en-US" sz="2800" dirty="0" smtClean="0">
              <a:solidFill>
                <a:srgbClr val="0066FF"/>
              </a:solidFill>
              <a:latin typeface="Calibri" pitchFamily="34" charset="0"/>
            </a:endParaRPr>
          </a:p>
          <a:p>
            <a:pPr marL="914400" lvl="1" indent="-457200" algn="r" rtl="1">
              <a:lnSpc>
                <a:spcPct val="110000"/>
              </a:lnSpc>
              <a:buFontTx/>
              <a:buAutoNum type="arabicPeriod"/>
            </a:pPr>
            <a:r>
              <a:rPr lang="fa-IR" sz="2800" b="0" dirty="0" smtClean="0">
                <a:cs typeface="B Nazanin" pitchFamily="2" charset="-78"/>
              </a:rPr>
              <a:t>هدف از ارائه؟</a:t>
            </a:r>
          </a:p>
          <a:p>
            <a:pPr marL="914400" lvl="1" indent="-457200" algn="r" rtl="1">
              <a:lnSpc>
                <a:spcPct val="110000"/>
              </a:lnSpc>
              <a:buFontTx/>
              <a:buAutoNum type="arabicPeriod"/>
            </a:pPr>
            <a:r>
              <a:rPr lang="fa-IR" sz="2800" b="0" dirty="0" smtClean="0">
                <a:cs typeface="B Nazanin" pitchFamily="2" charset="-78"/>
              </a:rPr>
              <a:t>عنوان سخنراني؟</a:t>
            </a:r>
          </a:p>
          <a:p>
            <a:pPr marL="914400" lvl="1" indent="-457200" algn="r" rtl="1">
              <a:lnSpc>
                <a:spcPct val="110000"/>
              </a:lnSpc>
              <a:buFontTx/>
              <a:buAutoNum type="arabicPeriod"/>
            </a:pPr>
            <a:r>
              <a:rPr lang="fa-IR" sz="2800" b="0" dirty="0" smtClean="0">
                <a:cs typeface="B Nazanin" pitchFamily="2" charset="-78"/>
              </a:rPr>
              <a:t>مخاطبان؟</a:t>
            </a:r>
          </a:p>
          <a:p>
            <a:pPr marL="914400" lvl="1" indent="-457200" algn="r" rtl="1">
              <a:lnSpc>
                <a:spcPct val="110000"/>
              </a:lnSpc>
              <a:buFontTx/>
              <a:buAutoNum type="arabicPeriod"/>
            </a:pPr>
            <a:r>
              <a:rPr lang="fa-IR" sz="2800" b="0" dirty="0" smtClean="0">
                <a:cs typeface="B Nazanin" pitchFamily="2" charset="-78"/>
              </a:rPr>
              <a:t>چه سرفصل ها/نکات اصلي بايد ارائه گردند؟</a:t>
            </a:r>
          </a:p>
          <a:p>
            <a:pPr marL="914400" lvl="1" indent="-457200" algn="r" rtl="1">
              <a:lnSpc>
                <a:spcPct val="110000"/>
              </a:lnSpc>
              <a:buFontTx/>
              <a:buAutoNum type="arabicPeriod"/>
            </a:pPr>
            <a:r>
              <a:rPr lang="fa-IR" sz="2800" b="0" dirty="0" smtClean="0">
                <a:cs typeface="B Nazanin" pitchFamily="2" charset="-78"/>
              </a:rPr>
              <a:t>پس از ارائه چه عکس العملي از مخاطبان مورد انتظار است؟</a:t>
            </a:r>
          </a:p>
          <a:p>
            <a:pPr marL="533400" indent="-533400" algn="r" rtl="1">
              <a:lnSpc>
                <a:spcPct val="110000"/>
              </a:lnSpc>
            </a:pPr>
            <a:endParaRPr lang="en-US" sz="3200" dirty="0" smtClean="0">
              <a:latin typeface="Calibri" pitchFamily="34" charset="0"/>
            </a:endParaRPr>
          </a:p>
        </p:txBody>
      </p:sp>
      <p:pic>
        <p:nvPicPr>
          <p:cNvPr id="16390" name="Picture 5"/>
          <p:cNvPicPr>
            <a:picLocks noChangeAspect="1" noChangeArrowheads="1"/>
          </p:cNvPicPr>
          <p:nvPr/>
        </p:nvPicPr>
        <p:blipFill>
          <a:blip r:embed="rId3"/>
          <a:srcRect/>
          <a:stretch>
            <a:fillRect/>
          </a:stretch>
        </p:blipFill>
        <p:spPr bwMode="auto">
          <a:xfrm>
            <a:off x="755576" y="1700808"/>
            <a:ext cx="3041650" cy="211296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CF8B1B71-2C20-4A3C-9C51-D31082893A99}" type="slidenum">
              <a:rPr lang="en-US" smtClean="0"/>
              <a:t>6</a:t>
            </a:fld>
            <a:endParaRPr lang="en-US"/>
          </a:p>
        </p:txBody>
      </p:sp>
    </p:spTree>
    <p:extLst>
      <p:ext uri="{BB962C8B-B14F-4D97-AF65-F5344CB8AC3E}">
        <p14:creationId xmlns:p14="http://schemas.microsoft.com/office/powerpoint/2010/main" val="2438858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35496" y="418654"/>
            <a:ext cx="8229600" cy="634082"/>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r" rtl="1" eaLnBrk="1" hangingPunct="1"/>
            <a:r>
              <a:rPr lang="fa-IR" sz="3600" dirty="0" smtClean="0">
                <a:cs typeface="B Nazanin" pitchFamily="2" charset="-78"/>
              </a:rPr>
              <a:t>توقف کوتاه</a:t>
            </a:r>
            <a:endParaRPr lang="en-US" sz="3600" dirty="0" smtClean="0">
              <a:cs typeface="B Nazanin" pitchFamily="2" charset="-78"/>
            </a:endParaRPr>
          </a:p>
        </p:txBody>
      </p:sp>
      <p:sp>
        <p:nvSpPr>
          <p:cNvPr id="78851" name="Rectangle 3"/>
          <p:cNvSpPr>
            <a:spLocks noGrp="1" noChangeArrowheads="1"/>
          </p:cNvSpPr>
          <p:nvPr>
            <p:ph idx="1"/>
          </p:nvPr>
        </p:nvSpPr>
        <p:spPr bwMode="auto">
          <a:xfrm>
            <a:off x="540966" y="1556792"/>
            <a:ext cx="8062069" cy="4541441"/>
          </a:xfrm>
          <a:noFill/>
          <a:ln>
            <a:miter lim="800000"/>
            <a:headEnd/>
            <a:tailEnd/>
          </a:ln>
        </p:spPr>
        <p:txBody>
          <a:bodyPr vert="horz" wrap="square" lIns="91440" tIns="45720" rIns="91440" bIns="45720" numCol="1" anchor="t" anchorCtr="0" compatLnSpc="1">
            <a:prstTxWarp prst="textNoShape">
              <a:avLst/>
            </a:prstTxWarp>
            <a:noAutofit/>
          </a:bodyPr>
          <a:lstStyle/>
          <a:p>
            <a:pPr marL="0" indent="0" algn="r" rtl="1" eaLnBrk="1" hangingPunct="1">
              <a:lnSpc>
                <a:spcPct val="150000"/>
              </a:lnSpc>
              <a:spcBef>
                <a:spcPct val="30000"/>
              </a:spcBef>
              <a:buNone/>
            </a:pPr>
            <a:r>
              <a:rPr lang="fa-IR" dirty="0" smtClean="0">
                <a:cs typeface="B Nazanin" pitchFamily="2" charset="-78"/>
              </a:rPr>
              <a:t>عصبي و دستپاچه نشويد.</a:t>
            </a:r>
            <a:endParaRPr lang="en-US" dirty="0" smtClean="0">
              <a:cs typeface="B Nazanin" pitchFamily="2" charset="-78"/>
            </a:endParaRPr>
          </a:p>
          <a:p>
            <a:pPr marL="0" indent="0" algn="r" rtl="1" eaLnBrk="1" hangingPunct="1">
              <a:lnSpc>
                <a:spcPct val="150000"/>
              </a:lnSpc>
              <a:spcBef>
                <a:spcPct val="30000"/>
              </a:spcBef>
              <a:buNone/>
            </a:pPr>
            <a:r>
              <a:rPr lang="fa-IR" dirty="0" smtClean="0">
                <a:cs typeface="B Nazanin" pitchFamily="2" charset="-78"/>
              </a:rPr>
              <a:t>پاسخ مختصر بدهيد در حدي که سوال رفع شود.</a:t>
            </a:r>
          </a:p>
          <a:p>
            <a:pPr marL="0" indent="0" algn="r" rtl="1" eaLnBrk="1" hangingPunct="1">
              <a:lnSpc>
                <a:spcPct val="150000"/>
              </a:lnSpc>
              <a:spcBef>
                <a:spcPct val="30000"/>
              </a:spcBef>
              <a:buNone/>
            </a:pPr>
            <a:r>
              <a:rPr lang="fa-IR" dirty="0" smtClean="0">
                <a:cs typeface="B Nazanin" pitchFamily="2" charset="-78"/>
              </a:rPr>
              <a:t>سپس بدون برگشت به قبل ادامه بدهيد.</a:t>
            </a:r>
          </a:p>
          <a:p>
            <a:pPr marL="0" indent="0" algn="r" rtl="1" eaLnBrk="1" hangingPunct="1">
              <a:lnSpc>
                <a:spcPct val="150000"/>
              </a:lnSpc>
              <a:spcBef>
                <a:spcPct val="30000"/>
              </a:spcBef>
              <a:buNone/>
            </a:pPr>
            <a:r>
              <a:rPr lang="fa-IR" dirty="0" smtClean="0">
                <a:cs typeface="B Nazanin" pitchFamily="2" charset="-78"/>
              </a:rPr>
              <a:t>اگر سوالي است که در ادامه سخنراني پاسخ خواهيد داد؟</a:t>
            </a:r>
            <a:endParaRPr lang="fa-IR" dirty="0">
              <a:cs typeface="B Nazanin" pitchFamily="2" charset="-78"/>
            </a:endParaRPr>
          </a:p>
          <a:p>
            <a:pPr marL="0" indent="0" algn="r" rtl="1" eaLnBrk="1" hangingPunct="1">
              <a:lnSpc>
                <a:spcPct val="150000"/>
              </a:lnSpc>
              <a:spcBef>
                <a:spcPct val="30000"/>
              </a:spcBef>
              <a:buNone/>
            </a:pPr>
            <a:r>
              <a:rPr lang="fa-IR" dirty="0" smtClean="0">
                <a:cs typeface="B Nazanin" pitchFamily="2" charset="-78"/>
              </a:rPr>
              <a:t>بگوييد: «نکته خوبي بود. فقط دو اسلايد صبر کنيد.»</a:t>
            </a:r>
          </a:p>
          <a:p>
            <a:pPr marL="0" indent="0" algn="r" rtl="1" eaLnBrk="1" hangingPunct="1">
              <a:lnSpc>
                <a:spcPct val="150000"/>
              </a:lnSpc>
              <a:spcBef>
                <a:spcPct val="30000"/>
              </a:spcBef>
              <a:buNone/>
            </a:pPr>
            <a:r>
              <a:rPr lang="fa-IR" dirty="0" smtClean="0">
                <a:cs typeface="B Nazanin" pitchFamily="2" charset="-78"/>
              </a:rPr>
              <a:t>نياز به پاسخ طولاني دارد و از نظر فهم مطالب، حياتي نيست.</a:t>
            </a:r>
          </a:p>
          <a:p>
            <a:pPr marL="0" indent="0" algn="r" rtl="1" eaLnBrk="1" hangingPunct="1">
              <a:lnSpc>
                <a:spcPct val="150000"/>
              </a:lnSpc>
              <a:spcBef>
                <a:spcPct val="30000"/>
              </a:spcBef>
              <a:buNone/>
            </a:pPr>
            <a:r>
              <a:rPr lang="fa-IR" dirty="0" smtClean="0">
                <a:cs typeface="B Nazanin" pitchFamily="2" charset="-78"/>
              </a:rPr>
              <a:t>بگوييد: «نکته خوبي بود. من در انتهاي ارائه به آن پاسخ خواهم داد.»</a:t>
            </a:r>
            <a:endParaRPr lang="en-US" dirty="0" smtClean="0">
              <a:cs typeface="B Nazanin" pitchFamily="2" charset="-78"/>
            </a:endParaRPr>
          </a:p>
        </p:txBody>
      </p:sp>
      <p:pic>
        <p:nvPicPr>
          <p:cNvPr id="78853" name="Picture 12" descr="man thinking of management"/>
          <p:cNvPicPr>
            <a:picLocks noChangeAspect="1" noChangeArrowheads="1"/>
          </p:cNvPicPr>
          <p:nvPr/>
        </p:nvPicPr>
        <p:blipFill>
          <a:blip r:embed="rId3"/>
          <a:srcRect/>
          <a:stretch>
            <a:fillRect/>
          </a:stretch>
        </p:blipFill>
        <p:spPr bwMode="auto">
          <a:xfrm>
            <a:off x="755576" y="404664"/>
            <a:ext cx="2422525" cy="2438400"/>
          </a:xfrm>
          <a:prstGeom prst="rect">
            <a:avLst/>
          </a:prstGeom>
          <a:noFill/>
          <a:ln w="9525">
            <a:noFill/>
            <a:miter lim="800000"/>
            <a:headEnd/>
            <a:tailEnd/>
          </a:ln>
        </p:spPr>
      </p:pic>
      <p:sp>
        <p:nvSpPr>
          <p:cNvPr id="2" name="Slide Number Placeholder 1"/>
          <p:cNvSpPr>
            <a:spLocks noGrp="1"/>
          </p:cNvSpPr>
          <p:nvPr>
            <p:ph type="sldNum" sz="quarter" idx="12"/>
          </p:nvPr>
        </p:nvSpPr>
        <p:spPr>
          <a:xfrm>
            <a:off x="7539708" y="6237312"/>
            <a:ext cx="762000" cy="365125"/>
          </a:xfrm>
        </p:spPr>
        <p:txBody>
          <a:bodyPr/>
          <a:lstStyle/>
          <a:p>
            <a:fld id="{CF8B1B71-2C20-4A3C-9C51-D31082893A99}" type="slidenum">
              <a:rPr lang="en-US" smtClean="0"/>
              <a:t>60</a:t>
            </a:fld>
            <a:endParaRPr lang="en-US" dirty="0"/>
          </a:p>
        </p:txBody>
      </p:sp>
    </p:spTree>
    <p:extLst>
      <p:ext uri="{BB962C8B-B14F-4D97-AF65-F5344CB8AC3E}">
        <p14:creationId xmlns:p14="http://schemas.microsoft.com/office/powerpoint/2010/main" val="1608581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107504" y="413792"/>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algn="r" rtl="1" eaLnBrk="1" hangingPunct="1"/>
            <a:r>
              <a:rPr lang="fa-IR" sz="3600" dirty="0" smtClean="0">
                <a:solidFill>
                  <a:schemeClr val="tx1"/>
                </a:solidFill>
                <a:cs typeface="B Nazanin" pitchFamily="2" charset="-78"/>
              </a:rPr>
              <a:t>توقف طولاني</a:t>
            </a:r>
            <a:endParaRPr lang="en-US" sz="3600" dirty="0" smtClean="0">
              <a:cs typeface="B Nazanin" pitchFamily="2" charset="-78"/>
            </a:endParaRPr>
          </a:p>
        </p:txBody>
      </p:sp>
      <p:sp>
        <p:nvSpPr>
          <p:cNvPr id="79875" name="Rectangle 3"/>
          <p:cNvSpPr>
            <a:spLocks noGrp="1" noChangeArrowheads="1"/>
          </p:cNvSpPr>
          <p:nvPr>
            <p:ph idx="1"/>
          </p:nvPr>
        </p:nvSpPr>
        <p:spPr bwMode="auto">
          <a:xfrm>
            <a:off x="467544" y="2276872"/>
            <a:ext cx="8229600" cy="3887589"/>
          </a:xfrm>
          <a:noFill/>
          <a:ln>
            <a:miter lim="800000"/>
            <a:headEnd/>
            <a:tailEnd/>
          </a:ln>
        </p:spPr>
        <p:txBody>
          <a:bodyPr vert="horz" wrap="square" lIns="91440" tIns="45720" rIns="91440" bIns="45720" numCol="1" anchor="t" anchorCtr="0" compatLnSpc="1">
            <a:prstTxWarp prst="textNoShape">
              <a:avLst/>
            </a:prstTxWarp>
            <a:noAutofit/>
          </a:bodyPr>
          <a:lstStyle/>
          <a:p>
            <a:pPr marL="0" indent="0" algn="r" rtl="1" eaLnBrk="1" hangingPunct="1">
              <a:lnSpc>
                <a:spcPct val="150000"/>
              </a:lnSpc>
              <a:buNone/>
            </a:pPr>
            <a:r>
              <a:rPr lang="fa-IR" dirty="0" smtClean="0">
                <a:cs typeface="B Nazanin" pitchFamily="2" charset="-78"/>
              </a:rPr>
              <a:t>اگر اکثريت شنوندگان غيرمتخصص هستند</a:t>
            </a:r>
            <a:endParaRPr lang="en-US" dirty="0" smtClean="0">
              <a:cs typeface="B Nazanin" pitchFamily="2" charset="-78"/>
            </a:endParaRPr>
          </a:p>
          <a:p>
            <a:pPr lvl="1" algn="r" rtl="1" eaLnBrk="1" hangingPunct="1">
              <a:lnSpc>
                <a:spcPct val="150000"/>
              </a:lnSpc>
            </a:pPr>
            <a:r>
              <a:rPr lang="fa-IR" sz="2400" dirty="0" smtClean="0">
                <a:cs typeface="B Nazanin" pitchFamily="2" charset="-78"/>
              </a:rPr>
              <a:t>مسئله را براي شنوندگان توضيح دهيد</a:t>
            </a:r>
            <a:endParaRPr lang="en-US" sz="2400" dirty="0" smtClean="0">
              <a:cs typeface="B Nazanin" pitchFamily="2" charset="-78"/>
            </a:endParaRPr>
          </a:p>
          <a:p>
            <a:pPr lvl="1" algn="r" rtl="1" eaLnBrk="1" hangingPunct="1">
              <a:lnSpc>
                <a:spcPct val="150000"/>
              </a:lnSpc>
            </a:pPr>
            <a:r>
              <a:rPr lang="fa-IR" sz="2400" dirty="0" smtClean="0">
                <a:cs typeface="B Nazanin" pitchFamily="2" charset="-78"/>
              </a:rPr>
              <a:t>بحث را بعد از سخنراني موکول کنيد</a:t>
            </a:r>
            <a:endParaRPr lang="en-US" sz="2400" dirty="0" smtClean="0">
              <a:cs typeface="B Nazanin" pitchFamily="2" charset="-78"/>
            </a:endParaRPr>
          </a:p>
          <a:p>
            <a:pPr marL="0" indent="0" algn="r" rtl="1" eaLnBrk="1" hangingPunct="1">
              <a:lnSpc>
                <a:spcPct val="150000"/>
              </a:lnSpc>
              <a:buNone/>
            </a:pPr>
            <a:r>
              <a:rPr lang="fa-IR" dirty="0" smtClean="0">
                <a:cs typeface="B Nazanin" pitchFamily="2" charset="-78"/>
              </a:rPr>
              <a:t>اگر اکثر شنوندگان قابليت درک دارند</a:t>
            </a:r>
            <a:endParaRPr lang="en-US" dirty="0" smtClean="0">
              <a:cs typeface="B Nazanin" pitchFamily="2" charset="-78"/>
            </a:endParaRPr>
          </a:p>
          <a:p>
            <a:pPr lvl="1" algn="r" rtl="1" eaLnBrk="1" hangingPunct="1">
              <a:lnSpc>
                <a:spcPct val="150000"/>
              </a:lnSpc>
            </a:pPr>
            <a:r>
              <a:rPr lang="fa-IR" sz="2400" dirty="0" smtClean="0">
                <a:cs typeface="B Nazanin" pitchFamily="2" charset="-78"/>
              </a:rPr>
              <a:t>مسئله را حدي که مي توانيد شفاف کنيد</a:t>
            </a:r>
            <a:endParaRPr lang="en-US" sz="2400" dirty="0" smtClean="0">
              <a:cs typeface="B Nazanin" pitchFamily="2" charset="-78"/>
            </a:endParaRPr>
          </a:p>
          <a:p>
            <a:pPr lvl="1" algn="r" rtl="1" eaLnBrk="1" hangingPunct="1">
              <a:lnSpc>
                <a:spcPct val="150000"/>
              </a:lnSpc>
            </a:pPr>
            <a:r>
              <a:rPr lang="fa-IR" sz="2400" dirty="0" smtClean="0">
                <a:cs typeface="B Nazanin" pitchFamily="2" charset="-78"/>
              </a:rPr>
              <a:t>بحث کنيد و سعي </a:t>
            </a:r>
            <a:r>
              <a:rPr lang="fa-IR" sz="2400" dirty="0" smtClean="0">
                <a:cs typeface="B Nazanin" pitchFamily="2" charset="-78"/>
              </a:rPr>
              <a:t>نکنيد </a:t>
            </a:r>
            <a:r>
              <a:rPr lang="fa-IR" sz="2400" dirty="0" smtClean="0">
                <a:cs typeface="B Nazanin" pitchFamily="2" charset="-78"/>
              </a:rPr>
              <a:t>مسئله را ناديده بگيريد يا حذف کنيد.</a:t>
            </a:r>
            <a:endParaRPr lang="en-US" sz="2400" dirty="0" smtClean="0">
              <a:cs typeface="B Nazanin" pitchFamily="2" charset="-78"/>
            </a:endParaRPr>
          </a:p>
        </p:txBody>
      </p:sp>
      <p:pic>
        <p:nvPicPr>
          <p:cNvPr id="79877" name="Picture 6"/>
          <p:cNvPicPr>
            <a:picLocks noChangeAspect="1" noChangeArrowheads="1"/>
          </p:cNvPicPr>
          <p:nvPr/>
        </p:nvPicPr>
        <p:blipFill>
          <a:blip r:embed="rId3"/>
          <a:srcRect/>
          <a:stretch>
            <a:fillRect/>
          </a:stretch>
        </p:blipFill>
        <p:spPr bwMode="auto">
          <a:xfrm>
            <a:off x="755576" y="476672"/>
            <a:ext cx="2114550" cy="2114550"/>
          </a:xfrm>
          <a:prstGeom prst="rect">
            <a:avLst/>
          </a:prstGeom>
          <a:noFill/>
          <a:ln w="12700">
            <a:noFill/>
            <a:miter lim="800000"/>
            <a:headEnd/>
            <a:tailEnd/>
          </a:ln>
        </p:spPr>
      </p:pic>
      <p:sp>
        <p:nvSpPr>
          <p:cNvPr id="2" name="Slide Number Placeholder 1"/>
          <p:cNvSpPr>
            <a:spLocks noGrp="1"/>
          </p:cNvSpPr>
          <p:nvPr>
            <p:ph type="sldNum" sz="quarter" idx="12"/>
          </p:nvPr>
        </p:nvSpPr>
        <p:spPr>
          <a:xfrm>
            <a:off x="7580734" y="6237312"/>
            <a:ext cx="762000" cy="365125"/>
          </a:xfrm>
        </p:spPr>
        <p:txBody>
          <a:bodyPr/>
          <a:lstStyle/>
          <a:p>
            <a:fld id="{CF8B1B71-2C20-4A3C-9C51-D31082893A99}" type="slidenum">
              <a:rPr lang="en-US" smtClean="0"/>
              <a:t>61</a:t>
            </a:fld>
            <a:endParaRPr lang="en-US" dirty="0"/>
          </a:p>
        </p:txBody>
      </p:sp>
    </p:spTree>
    <p:extLst>
      <p:ext uri="{BB962C8B-B14F-4D97-AF65-F5344CB8AC3E}">
        <p14:creationId xmlns:p14="http://schemas.microsoft.com/office/powerpoint/2010/main" val="292612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755577" y="476672"/>
            <a:ext cx="7488832" cy="504056"/>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algn="r" rtl="1" eaLnBrk="1" hangingPunct="1"/>
            <a:r>
              <a:rPr lang="fa-IR" sz="3600" dirty="0" smtClean="0">
                <a:cs typeface="B Nazanin" pitchFamily="2" charset="-78"/>
              </a:rPr>
              <a:t>اتمام اسلايدها</a:t>
            </a:r>
            <a:endParaRPr lang="en-US" sz="3600" dirty="0" smtClean="0">
              <a:cs typeface="B Nazanin" pitchFamily="2" charset="-78"/>
            </a:endParaRPr>
          </a:p>
        </p:txBody>
      </p:sp>
      <p:sp>
        <p:nvSpPr>
          <p:cNvPr id="80899" name="Rectangle 3"/>
          <p:cNvSpPr>
            <a:spLocks noGrp="1" noChangeArrowheads="1"/>
          </p:cNvSpPr>
          <p:nvPr>
            <p:ph idx="1"/>
          </p:nvPr>
        </p:nvSpPr>
        <p:spPr bwMode="auto">
          <a:xfrm>
            <a:off x="467544" y="1916832"/>
            <a:ext cx="8229600" cy="4248472"/>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lnSpc>
                <a:spcPct val="150000"/>
              </a:lnSpc>
              <a:buNone/>
            </a:pPr>
            <a:r>
              <a:rPr lang="fa-IR" sz="2600" dirty="0" smtClean="0">
                <a:cs typeface="B Nazanin" pitchFamily="2" charset="-78"/>
              </a:rPr>
              <a:t>سخنراني کوتاه بهتر از سخنراني خيلي طولاني است.</a:t>
            </a:r>
            <a:endParaRPr lang="en-US" sz="2600" dirty="0" smtClean="0">
              <a:cs typeface="B Nazanin" pitchFamily="2" charset="-78"/>
            </a:endParaRPr>
          </a:p>
          <a:p>
            <a:pPr marL="0" indent="0" algn="r" rtl="1" eaLnBrk="1" hangingPunct="1">
              <a:lnSpc>
                <a:spcPct val="150000"/>
              </a:lnSpc>
              <a:buNone/>
            </a:pPr>
            <a:r>
              <a:rPr lang="fa-IR" sz="2600" dirty="0" smtClean="0">
                <a:cs typeface="B Nazanin" pitchFamily="2" charset="-78"/>
              </a:rPr>
              <a:t>چه کار مي توان انجام داد:</a:t>
            </a:r>
            <a:endParaRPr lang="en-US" sz="2600" dirty="0" smtClean="0">
              <a:cs typeface="B Nazanin" pitchFamily="2" charset="-78"/>
            </a:endParaRPr>
          </a:p>
          <a:p>
            <a:pPr lvl="1" algn="r" rtl="1" eaLnBrk="1" hangingPunct="1">
              <a:lnSpc>
                <a:spcPct val="150000"/>
              </a:lnSpc>
            </a:pPr>
            <a:r>
              <a:rPr lang="fa-IR" sz="2200" dirty="0" smtClean="0">
                <a:cs typeface="B Nazanin" pitchFamily="2" charset="-78"/>
              </a:rPr>
              <a:t>کامنتي در مورد خود ندهيد</a:t>
            </a:r>
            <a:endParaRPr lang="en-US" sz="2200" dirty="0" smtClean="0">
              <a:cs typeface="B Nazanin" pitchFamily="2" charset="-78"/>
            </a:endParaRPr>
          </a:p>
          <a:p>
            <a:pPr lvl="2" algn="r" rtl="1" eaLnBrk="1" hangingPunct="1">
              <a:lnSpc>
                <a:spcPct val="150000"/>
              </a:lnSpc>
              <a:buFont typeface="Wingdings" pitchFamily="2" charset="2"/>
              <a:buChar char="Ø"/>
            </a:pPr>
            <a:r>
              <a:rPr lang="fa-IR" dirty="0" smtClean="0">
                <a:cs typeface="B Nazanin" pitchFamily="2" charset="-78"/>
              </a:rPr>
              <a:t>«اسلايدهاي من در حال اتمام است.»</a:t>
            </a:r>
            <a:endParaRPr lang="en-US" dirty="0" smtClean="0">
              <a:cs typeface="B Nazanin" pitchFamily="2" charset="-78"/>
            </a:endParaRPr>
          </a:p>
          <a:p>
            <a:pPr lvl="1" algn="r" rtl="1" eaLnBrk="1" hangingPunct="1">
              <a:lnSpc>
                <a:spcPct val="150000"/>
              </a:lnSpc>
            </a:pPr>
            <a:r>
              <a:rPr lang="fa-IR" sz="2200" dirty="0" smtClean="0">
                <a:cs typeface="B Nazanin" pitchFamily="2" charset="-78"/>
              </a:rPr>
              <a:t>قدري طولاني تر کنيد. اگر مي توانيد مثالي يا داستاني براي کمک به نکات خود بگوييد.</a:t>
            </a:r>
          </a:p>
          <a:p>
            <a:pPr lvl="1" algn="r" rtl="1" eaLnBrk="1" hangingPunct="1">
              <a:lnSpc>
                <a:spcPct val="150000"/>
              </a:lnSpc>
            </a:pPr>
            <a:r>
              <a:rPr lang="fa-IR" dirty="0" smtClean="0">
                <a:cs typeface="B Nazanin" pitchFamily="2" charset="-78"/>
              </a:rPr>
              <a:t>نتيجه گيري خود را سريع تمام نکنيد. نکات اصلي را جمع بندي کنيد اما صحبت تکراري نکنيد.</a:t>
            </a:r>
            <a:endParaRPr lang="en-US" sz="2200" dirty="0" smtClean="0">
              <a:cs typeface="B Nazanin" pitchFamily="2" charset="-78"/>
            </a:endParaRPr>
          </a:p>
        </p:txBody>
      </p:sp>
      <p:pic>
        <p:nvPicPr>
          <p:cNvPr id="80900" name="Picture 7"/>
          <p:cNvPicPr>
            <a:picLocks noChangeAspect="1" noChangeArrowheads="1"/>
          </p:cNvPicPr>
          <p:nvPr/>
        </p:nvPicPr>
        <p:blipFill>
          <a:blip r:embed="rId3"/>
          <a:srcRect/>
          <a:stretch>
            <a:fillRect/>
          </a:stretch>
        </p:blipFill>
        <p:spPr bwMode="auto">
          <a:xfrm>
            <a:off x="795537" y="423036"/>
            <a:ext cx="2471782" cy="1853836"/>
          </a:xfrm>
          <a:prstGeom prst="rect">
            <a:avLst/>
          </a:prstGeom>
          <a:noFill/>
          <a:ln w="12700">
            <a:noFill/>
            <a:miter lim="800000"/>
            <a:headEnd/>
            <a:tailEnd/>
          </a:ln>
        </p:spPr>
      </p:pic>
      <p:sp>
        <p:nvSpPr>
          <p:cNvPr id="2" name="Slide Number Placeholder 1"/>
          <p:cNvSpPr>
            <a:spLocks noGrp="1"/>
          </p:cNvSpPr>
          <p:nvPr>
            <p:ph type="sldNum" sz="quarter" idx="12"/>
          </p:nvPr>
        </p:nvSpPr>
        <p:spPr>
          <a:xfrm>
            <a:off x="7554416" y="6237312"/>
            <a:ext cx="762000" cy="365125"/>
          </a:xfrm>
        </p:spPr>
        <p:txBody>
          <a:bodyPr/>
          <a:lstStyle/>
          <a:p>
            <a:fld id="{CF8B1B71-2C20-4A3C-9C51-D31082893A99}" type="slidenum">
              <a:rPr lang="en-US" smtClean="0"/>
              <a:t>62</a:t>
            </a:fld>
            <a:endParaRPr lang="en-US" dirty="0"/>
          </a:p>
        </p:txBody>
      </p:sp>
    </p:spTree>
    <p:extLst>
      <p:ext uri="{BB962C8B-B14F-4D97-AF65-F5344CB8AC3E}">
        <p14:creationId xmlns:p14="http://schemas.microsoft.com/office/powerpoint/2010/main" val="415828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755576" y="467643"/>
            <a:ext cx="7550150" cy="873125"/>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cs typeface="B Nazanin" pitchFamily="2" charset="-78"/>
              </a:rPr>
              <a:t>اتمام زمان</a:t>
            </a:r>
            <a:endParaRPr lang="en-US" sz="3600" dirty="0" smtClean="0">
              <a:cs typeface="B Nazanin" pitchFamily="2" charset="-78"/>
            </a:endParaRPr>
          </a:p>
        </p:txBody>
      </p:sp>
      <p:sp>
        <p:nvSpPr>
          <p:cNvPr id="81923" name="Rectangle 3"/>
          <p:cNvSpPr>
            <a:spLocks noGrp="1" noChangeArrowheads="1"/>
          </p:cNvSpPr>
          <p:nvPr>
            <p:ph idx="1"/>
          </p:nvPr>
        </p:nvSpPr>
        <p:spPr bwMode="auto">
          <a:xfrm>
            <a:off x="493204" y="1340768"/>
            <a:ext cx="8229600" cy="4752528"/>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rtl="1" eaLnBrk="1" hangingPunct="1">
              <a:lnSpc>
                <a:spcPct val="150000"/>
              </a:lnSpc>
              <a:buNone/>
            </a:pPr>
            <a:r>
              <a:rPr lang="fa-IR" dirty="0" smtClean="0">
                <a:cs typeface="B Nazanin" pitchFamily="2" charset="-78"/>
              </a:rPr>
              <a:t>از اين مسئله جلوگيري کنيد زيرا بي احترامي به ساير سخنرانان و شنوندگان است. در اين صورت:</a:t>
            </a:r>
          </a:p>
          <a:p>
            <a:pPr marL="0" indent="0" algn="just" rtl="1" eaLnBrk="1" hangingPunct="1">
              <a:lnSpc>
                <a:spcPct val="150000"/>
              </a:lnSpc>
              <a:buNone/>
            </a:pPr>
            <a:r>
              <a:rPr lang="fa-IR" dirty="0" smtClean="0">
                <a:cs typeface="B Nazanin" pitchFamily="2" charset="-78"/>
              </a:rPr>
              <a:t>فرض نکنيد که مي توانيد از وقت خود خارج شويد.</a:t>
            </a:r>
          </a:p>
          <a:p>
            <a:pPr marL="0" indent="0" algn="just" rtl="1" eaLnBrk="1" hangingPunct="1">
              <a:lnSpc>
                <a:spcPct val="150000"/>
              </a:lnSpc>
              <a:buNone/>
            </a:pPr>
            <a:r>
              <a:rPr lang="fa-IR" dirty="0" smtClean="0">
                <a:cs typeface="B Nazanin" pitchFamily="2" charset="-78"/>
              </a:rPr>
              <a:t>از تمامي اسلايدهاي خود نگذريد تا به اسلايد مورد نظر برسيد.</a:t>
            </a:r>
          </a:p>
          <a:p>
            <a:pPr marL="0" indent="0" algn="just" rtl="1" eaLnBrk="1" hangingPunct="1">
              <a:lnSpc>
                <a:spcPct val="150000"/>
              </a:lnSpc>
              <a:buNone/>
            </a:pPr>
            <a:r>
              <a:rPr lang="fa-IR" dirty="0" smtClean="0">
                <a:cs typeface="B Nazanin" pitchFamily="2" charset="-78"/>
              </a:rPr>
              <a:t>با اشاره به نکات اصلي خود، سرموقع نتيجه گيري کنيد در هرجايي از سخنراني خود هستيد</a:t>
            </a:r>
          </a:p>
        </p:txBody>
      </p:sp>
      <p:sp>
        <p:nvSpPr>
          <p:cNvPr id="2" name="Slide Number Placeholder 1"/>
          <p:cNvSpPr>
            <a:spLocks noGrp="1"/>
          </p:cNvSpPr>
          <p:nvPr>
            <p:ph type="sldNum" sz="quarter" idx="12"/>
          </p:nvPr>
        </p:nvSpPr>
        <p:spPr>
          <a:xfrm>
            <a:off x="7524328" y="6237312"/>
            <a:ext cx="762000" cy="365125"/>
          </a:xfrm>
        </p:spPr>
        <p:txBody>
          <a:bodyPr/>
          <a:lstStyle/>
          <a:p>
            <a:fld id="{CF8B1B71-2C20-4A3C-9C51-D31082893A99}" type="slidenum">
              <a:rPr lang="en-US" smtClean="0"/>
              <a:t>63</a:t>
            </a:fld>
            <a:endParaRPr lang="en-US" dirty="0"/>
          </a:p>
        </p:txBody>
      </p:sp>
    </p:spTree>
    <p:extLst>
      <p:ext uri="{BB962C8B-B14F-4D97-AF65-F5344CB8AC3E}">
        <p14:creationId xmlns:p14="http://schemas.microsoft.com/office/powerpoint/2010/main" val="301259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bwMode="auto">
          <a:xfrm>
            <a:off x="1115616" y="438944"/>
            <a:ext cx="7216775" cy="685800"/>
          </a:xfrm>
          <a:noFill/>
          <a:ln>
            <a:miter lim="800000"/>
            <a:headEnd/>
            <a:tailEnd/>
          </a:ln>
        </p:spPr>
        <p:txBody>
          <a:bodyPr vert="horz" wrap="square" lIns="91440" tIns="45720" rIns="91440" bIns="45720" numCol="1" anchor="t" anchorCtr="0" compatLnSpc="1">
            <a:prstTxWarp prst="textNoShape">
              <a:avLst/>
            </a:prstTxWarp>
          </a:bodyPr>
          <a:lstStyle/>
          <a:p>
            <a:pPr algn="just" rtl="1"/>
            <a:r>
              <a:rPr lang="fa-IR" sz="3600" dirty="0" smtClean="0">
                <a:solidFill>
                  <a:srgbClr val="3366FF"/>
                </a:solidFill>
                <a:cs typeface="B Nazanin" pitchFamily="2" charset="-78"/>
              </a:rPr>
              <a:t>فهرست مطالب</a:t>
            </a:r>
            <a:endParaRPr lang="en-US" sz="3600" dirty="0" smtClean="0">
              <a:solidFill>
                <a:srgbClr val="3366FF"/>
              </a:solidFill>
              <a:cs typeface="B Nazanin" pitchFamily="2" charset="-78"/>
            </a:endParaRPr>
          </a:p>
        </p:txBody>
      </p:sp>
      <p:sp>
        <p:nvSpPr>
          <p:cNvPr id="82948" name="Rectangle 3"/>
          <p:cNvSpPr>
            <a:spLocks noGrp="1" noChangeArrowheads="1"/>
          </p:cNvSpPr>
          <p:nvPr>
            <p:ph idx="1"/>
          </p:nvPr>
        </p:nvSpPr>
        <p:spPr bwMode="auto">
          <a:xfrm>
            <a:off x="460375" y="1552575"/>
            <a:ext cx="8250238"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مقدمه</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برنامه ريزي يك ارائه شفاهي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محتواي مطالب</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شكل ظاهري مطالب </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آماده سازي و ارائه سمينار</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نتيجه گيري و اختتام سخنراني</a:t>
            </a:r>
          </a:p>
          <a:p>
            <a:pPr marL="914400" lvl="1" indent="-457200" algn="r" rtl="1">
              <a:lnSpc>
                <a:spcPct val="110000"/>
              </a:lnSpc>
              <a:buFont typeface="Wingdings" pitchFamily="2" charset="2"/>
              <a:buChar char="§"/>
            </a:pPr>
            <a:r>
              <a:rPr lang="fa-IR" sz="2800" dirty="0" smtClean="0">
                <a:latin typeface="Calibri" pitchFamily="34" charset="0"/>
                <a:cs typeface="B Nazanin" pitchFamily="2" charset="-78"/>
              </a:rPr>
              <a:t>سئوال ها و پاسخ به آنها</a:t>
            </a:r>
          </a:p>
          <a:p>
            <a:pPr marL="914400" lvl="1" indent="-457200" algn="r" rtl="1">
              <a:lnSpc>
                <a:spcPct val="110000"/>
              </a:lnSpc>
              <a:buFont typeface="Wingdings" pitchFamily="2" charset="2"/>
              <a:buChar char="§"/>
            </a:pPr>
            <a:r>
              <a:rPr lang="fa-IR" sz="2800" dirty="0" smtClean="0">
                <a:solidFill>
                  <a:srgbClr val="0066FF"/>
                </a:solidFill>
                <a:latin typeface="Calibri" pitchFamily="34" charset="0"/>
                <a:cs typeface="B Nazanin" pitchFamily="2" charset="-78"/>
              </a:rPr>
              <a:t>جمع بندي</a:t>
            </a:r>
            <a:r>
              <a:rPr lang="en-US" sz="3200" dirty="0" smtClean="0">
                <a:latin typeface="Calibri" pitchFamily="34" charset="0"/>
                <a:cs typeface="B Nazanin" pitchFamily="2" charset="-78"/>
              </a:rPr>
              <a:t>	</a:t>
            </a:r>
          </a:p>
          <a:p>
            <a:pPr marL="533400" indent="-533400" algn="r" rtl="1">
              <a:lnSpc>
                <a:spcPct val="110000"/>
              </a:lnSpc>
            </a:pPr>
            <a:endParaRPr lang="en-US" sz="3200" dirty="0" smtClean="0">
              <a:latin typeface="Calibri" pitchFamily="34" charset="0"/>
              <a:cs typeface="B Nazanin" pitchFamily="2" charset="-78"/>
            </a:endParaRP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64</a:t>
            </a:fld>
            <a:endParaRPr lang="en-US" dirty="0"/>
          </a:p>
        </p:txBody>
      </p:sp>
    </p:spTree>
    <p:extLst>
      <p:ext uri="{BB962C8B-B14F-4D97-AF65-F5344CB8AC3E}">
        <p14:creationId xmlns:p14="http://schemas.microsoft.com/office/powerpoint/2010/main" val="24788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755576" y="467643"/>
            <a:ext cx="7550150" cy="873125"/>
          </a:xfrm>
          <a:noFill/>
          <a:ln>
            <a:miter lim="800000"/>
            <a:headEnd/>
            <a:tailEnd/>
          </a:ln>
        </p:spPr>
        <p:txBody>
          <a:bodyPr vert="horz" wrap="square" lIns="91440" tIns="45720" rIns="91440" bIns="45720" numCol="1" anchor="t" anchorCtr="0" compatLnSpc="1">
            <a:prstTxWarp prst="textNoShape">
              <a:avLst/>
            </a:prstTxWarp>
          </a:bodyPr>
          <a:lstStyle/>
          <a:p>
            <a:pPr algn="r" rtl="1" eaLnBrk="1" hangingPunct="1"/>
            <a:r>
              <a:rPr lang="fa-IR" sz="3600" dirty="0" smtClean="0">
                <a:cs typeface="B Nazanin" pitchFamily="2" charset="-78"/>
              </a:rPr>
              <a:t>جمع بندی و برخی نکات مهم</a:t>
            </a:r>
            <a:endParaRPr lang="en-US" sz="3600" dirty="0" smtClean="0">
              <a:cs typeface="B Nazanin" pitchFamily="2" charset="-78"/>
            </a:endParaRPr>
          </a:p>
        </p:txBody>
      </p:sp>
      <p:sp>
        <p:nvSpPr>
          <p:cNvPr id="81923" name="Rectangle 3"/>
          <p:cNvSpPr>
            <a:spLocks noGrp="1" noChangeArrowheads="1"/>
          </p:cNvSpPr>
          <p:nvPr>
            <p:ph idx="1"/>
          </p:nvPr>
        </p:nvSpPr>
        <p:spPr bwMode="auto">
          <a:xfrm>
            <a:off x="457200" y="1340768"/>
            <a:ext cx="8229600" cy="4752528"/>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r" rtl="1" eaLnBrk="1" hangingPunct="1">
              <a:lnSpc>
                <a:spcPct val="150000"/>
              </a:lnSpc>
              <a:buNone/>
            </a:pPr>
            <a:r>
              <a:rPr lang="fa-IR" dirty="0" smtClean="0">
                <a:cs typeface="B Nazanin" pitchFamily="2" charset="-78"/>
              </a:rPr>
              <a:t>زمان بندی را رعایت کنید.</a:t>
            </a:r>
          </a:p>
          <a:p>
            <a:pPr marL="0" indent="0" algn="r" rtl="1" eaLnBrk="1" hangingPunct="1">
              <a:lnSpc>
                <a:spcPct val="150000"/>
              </a:lnSpc>
              <a:buNone/>
            </a:pPr>
            <a:r>
              <a:rPr lang="fa-IR" dirty="0" smtClean="0">
                <a:cs typeface="B Nazanin" pitchFamily="2" charset="-78"/>
              </a:rPr>
              <a:t>به مطالب ارائه شده مسلط باشید.</a:t>
            </a:r>
          </a:p>
          <a:p>
            <a:pPr marL="0" indent="0" algn="r" rtl="1" eaLnBrk="1" hangingPunct="1">
              <a:lnSpc>
                <a:spcPct val="150000"/>
              </a:lnSpc>
              <a:buNone/>
            </a:pPr>
            <a:r>
              <a:rPr lang="fa-IR" dirty="0" smtClean="0">
                <a:cs typeface="B Nazanin" pitchFamily="2" charset="-78"/>
              </a:rPr>
              <a:t>با مخاطب ارتباط برقرار کنید.</a:t>
            </a:r>
          </a:p>
          <a:p>
            <a:pPr marL="0" indent="0" algn="r" rtl="1" eaLnBrk="1" hangingPunct="1">
              <a:lnSpc>
                <a:spcPct val="150000"/>
              </a:lnSpc>
              <a:buNone/>
            </a:pPr>
            <a:r>
              <a:rPr lang="fa-IR" dirty="0" smtClean="0">
                <a:cs typeface="B Nazanin" pitchFamily="2" charset="-78"/>
              </a:rPr>
              <a:t>اسلایدهای کمکی برای پاسخ به سوالات داشته باشید.</a:t>
            </a:r>
          </a:p>
          <a:p>
            <a:pPr marL="0" indent="0" algn="r" rtl="1" eaLnBrk="1" hangingPunct="1">
              <a:lnSpc>
                <a:spcPct val="150000"/>
              </a:lnSpc>
              <a:buNone/>
            </a:pPr>
            <a:r>
              <a:rPr lang="fa-IR" dirty="0" smtClean="0">
                <a:cs typeface="B Nazanin" pitchFamily="2" charset="-78"/>
              </a:rPr>
              <a:t>اسلایدها را شماره گذاری کنید.</a:t>
            </a:r>
          </a:p>
        </p:txBody>
      </p:sp>
      <p:sp>
        <p:nvSpPr>
          <p:cNvPr id="2" name="Slide Number Placeholder 1"/>
          <p:cNvSpPr>
            <a:spLocks noGrp="1"/>
          </p:cNvSpPr>
          <p:nvPr>
            <p:ph type="sldNum" sz="quarter" idx="12"/>
          </p:nvPr>
        </p:nvSpPr>
        <p:spPr>
          <a:xfrm>
            <a:off x="7596336" y="6237312"/>
            <a:ext cx="762000" cy="365125"/>
          </a:xfrm>
        </p:spPr>
        <p:txBody>
          <a:bodyPr/>
          <a:lstStyle/>
          <a:p>
            <a:fld id="{CF8B1B71-2C20-4A3C-9C51-D31082893A99}" type="slidenum">
              <a:rPr lang="en-US" smtClean="0"/>
              <a:t>65</a:t>
            </a:fld>
            <a:endParaRPr lang="en-US" dirty="0"/>
          </a:p>
        </p:txBody>
      </p:sp>
    </p:spTree>
    <p:extLst>
      <p:ext uri="{BB962C8B-B14F-4D97-AF65-F5344CB8AC3E}">
        <p14:creationId xmlns:p14="http://schemas.microsoft.com/office/powerpoint/2010/main" val="235399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68313" y="476821"/>
            <a:ext cx="7848103" cy="791939"/>
          </a:xfrm>
        </p:spPr>
        <p:txBody>
          <a:bodyPr anchor="t"/>
          <a:lstStyle/>
          <a:p>
            <a:pPr algn="r">
              <a:defRPr/>
            </a:pPr>
            <a:r>
              <a:rPr lang="fa-IR" sz="3600" b="0" kern="1200" dirty="0" smtClean="0">
                <a:solidFill>
                  <a:srgbClr val="3366FF"/>
                </a:solidFill>
                <a:latin typeface="Arial" pitchFamily="34" charset="0"/>
                <a:ea typeface="+mn-ea"/>
                <a:cs typeface="B Nazanin" pitchFamily="2" charset="-78"/>
              </a:rPr>
              <a:t>برنامه ريزي (ادامه)</a:t>
            </a:r>
            <a:endParaRPr lang="en-US" sz="3600" b="0" kern="1200" dirty="0" smtClean="0">
              <a:solidFill>
                <a:srgbClr val="3366FF"/>
              </a:solidFill>
              <a:latin typeface="Arial" pitchFamily="34" charset="0"/>
              <a:ea typeface="+mn-ea"/>
              <a:cs typeface="B Nazanin" pitchFamily="2" charset="-78"/>
            </a:endParaRPr>
          </a:p>
        </p:txBody>
      </p:sp>
      <p:sp>
        <p:nvSpPr>
          <p:cNvPr id="17413" name="Rectangle 3"/>
          <p:cNvSpPr>
            <a:spLocks noGrp="1" noChangeArrowheads="1"/>
          </p:cNvSpPr>
          <p:nvPr>
            <p:ph idx="1"/>
          </p:nvPr>
        </p:nvSpPr>
        <p:spPr bwMode="auto">
          <a:xfrm>
            <a:off x="395536" y="1484784"/>
            <a:ext cx="8424936" cy="4953000"/>
          </a:xfrm>
          <a:noFill/>
          <a:ln>
            <a:miter lim="800000"/>
            <a:headEnd/>
            <a:tailEnd/>
          </a:ln>
        </p:spPr>
        <p:txBody>
          <a:bodyPr vert="horz" wrap="square" lIns="91440" tIns="45720" rIns="91440" bIns="45720" numCol="1" anchor="t" anchorCtr="0" compatLnSpc="1">
            <a:prstTxWarp prst="textNoShape">
              <a:avLst/>
            </a:prstTxWarp>
          </a:bodyPr>
          <a:lstStyle/>
          <a:p>
            <a:pPr marL="914400" lvl="1" indent="-457200" algn="just" rtl="1">
              <a:buFontTx/>
              <a:buNone/>
            </a:pPr>
            <a:r>
              <a:rPr lang="fa-IR" sz="2800" dirty="0" smtClean="0">
                <a:solidFill>
                  <a:srgbClr val="0066FF"/>
                </a:solidFill>
                <a:latin typeface="Calibri" pitchFamily="34" charset="0"/>
                <a:cs typeface="B Nazanin" pitchFamily="2" charset="-78"/>
              </a:rPr>
              <a:t>شناخت ساختار:</a:t>
            </a:r>
          </a:p>
          <a:p>
            <a:pPr marL="914400" lvl="1" indent="-457200" algn="just" rtl="1">
              <a:buFontTx/>
              <a:buNone/>
            </a:pPr>
            <a:endParaRPr lang="en-US" sz="2800" dirty="0" smtClean="0">
              <a:solidFill>
                <a:srgbClr val="0066FF"/>
              </a:solidFill>
              <a:latin typeface="Calibri" pitchFamily="34" charset="0"/>
              <a:cs typeface="B Nazanin" pitchFamily="2" charset="-78"/>
            </a:endParaRPr>
          </a:p>
          <a:p>
            <a:pPr marL="914400" lvl="1" indent="-457200" algn="just" rtl="1">
              <a:buFontTx/>
              <a:buAutoNum type="arabicPeriod"/>
            </a:pPr>
            <a:r>
              <a:rPr lang="fa-IR" sz="2800" b="0" dirty="0" smtClean="0">
                <a:cs typeface="B Nazanin" pitchFamily="2" charset="-78"/>
              </a:rPr>
              <a:t>مدت سخنراني؟</a:t>
            </a:r>
          </a:p>
          <a:p>
            <a:pPr marL="914400" lvl="1" indent="-457200" algn="just" rtl="1">
              <a:buFontTx/>
              <a:buAutoNum type="arabicPeriod"/>
            </a:pPr>
            <a:r>
              <a:rPr lang="fa-IR" sz="2800" b="0" dirty="0" smtClean="0">
                <a:cs typeface="B Nazanin" pitchFamily="2" charset="-78"/>
              </a:rPr>
              <a:t> قالب و فرمت ارائه؟</a:t>
            </a:r>
          </a:p>
          <a:p>
            <a:pPr marL="914400" lvl="1" indent="-457200" algn="just" rtl="1">
              <a:buFontTx/>
              <a:buAutoNum type="arabicPeriod"/>
            </a:pPr>
            <a:r>
              <a:rPr lang="fa-IR" sz="2800" b="0" dirty="0" smtClean="0">
                <a:cs typeface="B Nazanin" pitchFamily="2" charset="-78"/>
              </a:rPr>
              <a:t>پرسش و پاسخ چگونه صورت مي پذيرد؟</a:t>
            </a:r>
          </a:p>
          <a:p>
            <a:pPr marL="914400" lvl="1" indent="-457200" algn="just" rtl="1">
              <a:buFontTx/>
              <a:buAutoNum type="arabicPeriod"/>
            </a:pPr>
            <a:r>
              <a:rPr lang="fa-IR" sz="2800" b="0" dirty="0" smtClean="0">
                <a:cs typeface="B Nazanin" pitchFamily="2" charset="-78"/>
              </a:rPr>
              <a:t>محدوديت تعداد اسلايد؟</a:t>
            </a:r>
          </a:p>
          <a:p>
            <a:pPr marL="914400" lvl="1" indent="-457200" algn="just" rtl="1">
              <a:buFontTx/>
              <a:buAutoNum type="arabicPeriod"/>
            </a:pPr>
            <a:r>
              <a:rPr lang="fa-IR" sz="2800" b="0" dirty="0" smtClean="0">
                <a:cs typeface="B Nazanin" pitchFamily="2" charset="-78"/>
              </a:rPr>
              <a:t> مکان برگزاري؟ اندازه و چيدمان محل؟</a:t>
            </a:r>
          </a:p>
          <a:p>
            <a:pPr marL="914400" lvl="1" indent="-457200" algn="just" rtl="1">
              <a:buFontTx/>
              <a:buAutoNum type="arabicPeriod"/>
            </a:pPr>
            <a:r>
              <a:rPr lang="fa-IR" sz="2800" b="0" dirty="0" smtClean="0">
                <a:cs typeface="B Nazanin" pitchFamily="2" charset="-78"/>
              </a:rPr>
              <a:t>چگونگي دسترسي به کامپيوتر</a:t>
            </a:r>
            <a:r>
              <a:rPr lang="en-US" sz="2800" b="0" dirty="0" smtClean="0">
                <a:cs typeface="B Nazanin" pitchFamily="2" charset="-78"/>
              </a:rPr>
              <a:t>، </a:t>
            </a:r>
            <a:r>
              <a:rPr lang="fa-IR" sz="2800" b="0" dirty="0" smtClean="0">
                <a:cs typeface="B Nazanin" pitchFamily="2" charset="-78"/>
              </a:rPr>
              <a:t>پروژکتور</a:t>
            </a:r>
            <a:r>
              <a:rPr lang="en-US" sz="2800" b="0" dirty="0" smtClean="0">
                <a:cs typeface="B Nazanin" pitchFamily="2" charset="-78"/>
              </a:rPr>
              <a:t>، </a:t>
            </a:r>
            <a:r>
              <a:rPr lang="fa-IR" sz="2800" b="0" dirty="0" smtClean="0">
                <a:cs typeface="B Nazanin" pitchFamily="2" charset="-78"/>
              </a:rPr>
              <a:t>... و مسئول هماهنگي آنها؟</a:t>
            </a:r>
            <a:r>
              <a:rPr lang="fa-IR" sz="2800" dirty="0" smtClean="0">
                <a:cs typeface="B Nazanin" pitchFamily="2" charset="-78"/>
              </a:rPr>
              <a:t>	</a:t>
            </a:r>
          </a:p>
        </p:txBody>
      </p:sp>
      <p:sp>
        <p:nvSpPr>
          <p:cNvPr id="2" name="Slide Number Placeholder 1"/>
          <p:cNvSpPr>
            <a:spLocks noGrp="1"/>
          </p:cNvSpPr>
          <p:nvPr>
            <p:ph type="sldNum" sz="quarter" idx="12"/>
          </p:nvPr>
        </p:nvSpPr>
        <p:spPr>
          <a:xfrm>
            <a:off x="7620000" y="6304235"/>
            <a:ext cx="762000" cy="365125"/>
          </a:xfrm>
        </p:spPr>
        <p:txBody>
          <a:bodyPr/>
          <a:lstStyle/>
          <a:p>
            <a:fld id="{CF8B1B71-2C20-4A3C-9C51-D31082893A99}" type="slidenum">
              <a:rPr lang="en-US" smtClean="0"/>
              <a:t>7</a:t>
            </a:fld>
            <a:endParaRPr lang="en-US" dirty="0"/>
          </a:p>
        </p:txBody>
      </p:sp>
    </p:spTree>
    <p:extLst>
      <p:ext uri="{BB962C8B-B14F-4D97-AF65-F5344CB8AC3E}">
        <p14:creationId xmlns:p14="http://schemas.microsoft.com/office/powerpoint/2010/main" val="368524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115616" y="476250"/>
            <a:ext cx="7216775" cy="685800"/>
          </a:xfrm>
        </p:spPr>
        <p:txBody>
          <a:bodyPr/>
          <a:lstStyle/>
          <a:p>
            <a:pPr algn="r">
              <a:defRPr/>
            </a:pPr>
            <a:r>
              <a:rPr lang="fa-IR" sz="3600" b="0" kern="1200" dirty="0" smtClean="0">
                <a:solidFill>
                  <a:srgbClr val="3366FF"/>
                </a:solidFill>
                <a:latin typeface="Arial" pitchFamily="34" charset="0"/>
                <a:ea typeface="+mn-ea"/>
                <a:cs typeface="B Nazanin" pitchFamily="2" charset="-78"/>
              </a:rPr>
              <a:t>شناسايي ايده اصلي ارايه </a:t>
            </a:r>
            <a:endParaRPr lang="en-US" sz="3600" b="0" kern="1200" dirty="0" smtClean="0">
              <a:solidFill>
                <a:srgbClr val="3366FF"/>
              </a:solidFill>
              <a:latin typeface="Arial" pitchFamily="34" charset="0"/>
              <a:ea typeface="+mn-ea"/>
              <a:cs typeface="B Nazanin" pitchFamily="2" charset="-78"/>
            </a:endParaRPr>
          </a:p>
        </p:txBody>
      </p:sp>
      <p:sp>
        <p:nvSpPr>
          <p:cNvPr id="4100" name="Rectangle 3"/>
          <p:cNvSpPr>
            <a:spLocks noGrp="1" noChangeArrowheads="1"/>
          </p:cNvSpPr>
          <p:nvPr>
            <p:ph idx="1"/>
          </p:nvPr>
        </p:nvSpPr>
        <p:spPr>
          <a:xfrm>
            <a:off x="323056" y="1268413"/>
            <a:ext cx="8497888" cy="936451"/>
          </a:xfrm>
        </p:spPr>
        <p:txBody>
          <a:bodyPr>
            <a:normAutofit fontScale="92500" lnSpcReduction="20000"/>
          </a:bodyPr>
          <a:lstStyle/>
          <a:p>
            <a:pPr marL="914400" lvl="1" indent="-457200" algn="just" rtl="1">
              <a:lnSpc>
                <a:spcPct val="110000"/>
              </a:lnSpc>
              <a:buFont typeface="Wingdings" pitchFamily="2" charset="2"/>
              <a:buChar char="ü"/>
              <a:defRPr/>
            </a:pPr>
            <a:r>
              <a:rPr lang="fa-IR" sz="2800" b="0" dirty="0" smtClean="0">
                <a:cs typeface="B Nazanin" pitchFamily="2" charset="-78"/>
              </a:rPr>
              <a:t>در يک جمله هدف اساسي از ارايه را بنويسيد.</a:t>
            </a:r>
          </a:p>
          <a:p>
            <a:pPr marL="914400" lvl="1" indent="-457200" algn="just" rtl="1">
              <a:lnSpc>
                <a:spcPct val="110000"/>
              </a:lnSpc>
              <a:buFont typeface="Wingdings" pitchFamily="2" charset="2"/>
              <a:buChar char="ü"/>
              <a:defRPr/>
            </a:pPr>
            <a:r>
              <a:rPr lang="fa-IR" sz="2800" b="0" dirty="0" smtClean="0">
                <a:cs typeface="B Nazanin" pitchFamily="2" charset="-78"/>
              </a:rPr>
              <a:t>چند نمونه:</a:t>
            </a:r>
            <a:endParaRPr lang="fa-IR" sz="2200" dirty="0" smtClean="0">
              <a:cs typeface="B Nazanin" pitchFamily="2" charset="-78"/>
            </a:endParaRPr>
          </a:p>
        </p:txBody>
      </p:sp>
      <p:sp>
        <p:nvSpPr>
          <p:cNvPr id="6" name="Rectangle 3"/>
          <p:cNvSpPr txBox="1">
            <a:spLocks noChangeArrowheads="1"/>
          </p:cNvSpPr>
          <p:nvPr/>
        </p:nvSpPr>
        <p:spPr>
          <a:xfrm>
            <a:off x="359569" y="2420938"/>
            <a:ext cx="8028855" cy="1512093"/>
          </a:xfrm>
          <a:prstGeom prst="rect">
            <a:avLst/>
          </a:prstGeom>
        </p:spPr>
        <p:txBody>
          <a:bodyPr/>
          <a:lstStyle/>
          <a:p>
            <a:pPr marL="601662" indent="-514350" algn="r" defTabSz="873125" rtl="1" eaLnBrk="0" hangingPunct="0">
              <a:lnSpc>
                <a:spcPct val="150000"/>
              </a:lnSpc>
              <a:buClr>
                <a:schemeClr val="tx1"/>
              </a:buClr>
              <a:buFont typeface="+mj-lt"/>
              <a:buAutoNum type="arabicParenR"/>
              <a:defRPr/>
            </a:pPr>
            <a:r>
              <a:rPr lang="fa-IR" sz="2200" b="1" u="none" kern="0" dirty="0" smtClean="0">
                <a:solidFill>
                  <a:srgbClr val="C00000"/>
                </a:solidFill>
                <a:cs typeface="B Nazanin" pitchFamily="2" charset="-78"/>
              </a:rPr>
              <a:t>کميته داوري پروپزال يا پايان نامه</a:t>
            </a:r>
          </a:p>
          <a:p>
            <a:pPr marL="601662" indent="-514350" algn="r" defTabSz="873125" rtl="1" eaLnBrk="0" hangingPunct="0">
              <a:lnSpc>
                <a:spcPct val="150000"/>
              </a:lnSpc>
              <a:buClr>
                <a:schemeClr val="tx1"/>
              </a:buClr>
              <a:buFont typeface="+mj-lt"/>
              <a:buAutoNum type="arabicParenR"/>
              <a:defRPr/>
            </a:pPr>
            <a:r>
              <a:rPr lang="fa-IR" sz="2200" b="1" u="none" kern="0" dirty="0" smtClean="0">
                <a:solidFill>
                  <a:srgbClr val="C00000"/>
                </a:solidFill>
                <a:cs typeface="B Nazanin" pitchFamily="2" charset="-78"/>
              </a:rPr>
              <a:t>اعضاي هيآت علمي دانشکده</a:t>
            </a:r>
          </a:p>
          <a:p>
            <a:pPr marL="601662" indent="-514350" algn="r" defTabSz="873125" rtl="1" eaLnBrk="0" hangingPunct="0">
              <a:lnSpc>
                <a:spcPct val="150000"/>
              </a:lnSpc>
              <a:buClr>
                <a:schemeClr val="tx1"/>
              </a:buClr>
              <a:buFont typeface="+mj-lt"/>
              <a:buAutoNum type="arabicParenR"/>
              <a:defRPr/>
            </a:pPr>
            <a:r>
              <a:rPr lang="fa-IR" sz="2200" b="1" u="none" kern="0" dirty="0" smtClean="0">
                <a:solidFill>
                  <a:srgbClr val="C00000"/>
                </a:solidFill>
                <a:cs typeface="B Nazanin" pitchFamily="2" charset="-78"/>
              </a:rPr>
              <a:t>دانشجويان دانشکده</a:t>
            </a:r>
            <a:endParaRPr lang="en-US" sz="2200" b="1" u="none" kern="0" dirty="0">
              <a:solidFill>
                <a:srgbClr val="C00000"/>
              </a:solidFill>
              <a:cs typeface="B Nazanin" pitchFamily="2" charset="-78"/>
            </a:endParaRPr>
          </a:p>
        </p:txBody>
      </p:sp>
      <p:sp>
        <p:nvSpPr>
          <p:cNvPr id="8" name="Rectangle 3"/>
          <p:cNvSpPr txBox="1">
            <a:spLocks noChangeArrowheads="1"/>
          </p:cNvSpPr>
          <p:nvPr/>
        </p:nvSpPr>
        <p:spPr>
          <a:xfrm>
            <a:off x="286543" y="4315494"/>
            <a:ext cx="8497888" cy="1849810"/>
          </a:xfrm>
          <a:prstGeom prst="rect">
            <a:avLst/>
          </a:prstGeom>
        </p:spPr>
        <p:txBody>
          <a:bodyPr/>
          <a:lstStyle/>
          <a:p>
            <a:pPr lvl="1" algn="r" defTabSz="873125" rtl="1" eaLnBrk="0" hangingPunct="0">
              <a:lnSpc>
                <a:spcPct val="110000"/>
              </a:lnSpc>
              <a:buClr>
                <a:srgbClr val="C00000"/>
              </a:buClr>
              <a:defRPr/>
            </a:pPr>
            <a:r>
              <a:rPr lang="fa-IR" sz="2800" u="none" kern="0" dirty="0" smtClean="0">
                <a:latin typeface="+mn-lt"/>
                <a:cs typeface="B Nazanin" pitchFamily="2" charset="-78"/>
              </a:rPr>
              <a:t>شناسايي کنيد:</a:t>
            </a:r>
          </a:p>
          <a:p>
            <a:pPr marL="800100" lvl="1" indent="-342900" algn="r" defTabSz="873125" rtl="1" eaLnBrk="0" hangingPunct="0">
              <a:lnSpc>
                <a:spcPct val="110000"/>
              </a:lnSpc>
              <a:buClr>
                <a:schemeClr val="accent6"/>
              </a:buClr>
              <a:buFont typeface="Wingdings" pitchFamily="2" charset="2"/>
              <a:buChar char="ü"/>
              <a:defRPr/>
            </a:pPr>
            <a:r>
              <a:rPr lang="fa-IR" sz="2400" u="none" kern="0" dirty="0" smtClean="0">
                <a:latin typeface="+mn-lt"/>
                <a:cs typeface="B Nazanin" pitchFamily="2" charset="-78"/>
              </a:rPr>
              <a:t>مخاطبين </a:t>
            </a:r>
            <a:r>
              <a:rPr lang="fa-IR" sz="2400" u="none" kern="0" dirty="0">
                <a:latin typeface="+mn-lt"/>
                <a:cs typeface="B Nazanin" pitchFamily="2" charset="-78"/>
              </a:rPr>
              <a:t>خود </a:t>
            </a:r>
            <a:r>
              <a:rPr lang="fa-IR" sz="2400" u="none" kern="0" dirty="0" smtClean="0">
                <a:latin typeface="+mn-lt"/>
                <a:cs typeface="B Nazanin" pitchFamily="2" charset="-78"/>
              </a:rPr>
              <a:t>را</a:t>
            </a:r>
          </a:p>
          <a:p>
            <a:pPr marL="800100" lvl="1" indent="-342900" algn="r" defTabSz="873125" rtl="1" eaLnBrk="0" hangingPunct="0">
              <a:lnSpc>
                <a:spcPct val="110000"/>
              </a:lnSpc>
              <a:buClr>
                <a:schemeClr val="accent6"/>
              </a:buClr>
              <a:buFont typeface="Wingdings" pitchFamily="2" charset="2"/>
              <a:buChar char="ü"/>
              <a:defRPr/>
            </a:pPr>
            <a:r>
              <a:rPr lang="fa-IR" sz="2400" u="none" kern="0" dirty="0" smtClean="0">
                <a:latin typeface="+mn-lt"/>
                <a:cs typeface="B Nazanin" pitchFamily="2" charset="-78"/>
              </a:rPr>
              <a:t>موضوع اصلي ارايه </a:t>
            </a:r>
            <a:r>
              <a:rPr lang="fa-IR" sz="2400" u="none" kern="0" dirty="0">
                <a:latin typeface="+mn-lt"/>
                <a:cs typeface="B Nazanin" pitchFamily="2" charset="-78"/>
              </a:rPr>
              <a:t>خود </a:t>
            </a:r>
            <a:r>
              <a:rPr lang="fa-IR" sz="2400" u="none" kern="0" dirty="0" smtClean="0">
                <a:latin typeface="+mn-lt"/>
                <a:cs typeface="B Nazanin" pitchFamily="2" charset="-78"/>
              </a:rPr>
              <a:t>را</a:t>
            </a:r>
          </a:p>
          <a:p>
            <a:pPr marL="800100" lvl="1" indent="-342900" algn="r" defTabSz="873125" rtl="1" eaLnBrk="0" hangingPunct="0">
              <a:lnSpc>
                <a:spcPct val="110000"/>
              </a:lnSpc>
              <a:buClr>
                <a:schemeClr val="accent6"/>
              </a:buClr>
              <a:buFont typeface="Wingdings" pitchFamily="2" charset="2"/>
              <a:buChar char="ü"/>
              <a:defRPr/>
            </a:pPr>
            <a:r>
              <a:rPr lang="fa-IR" sz="2400" u="none" kern="0" dirty="0" smtClean="0">
                <a:latin typeface="+mn-lt"/>
                <a:cs typeface="B Nazanin" pitchFamily="2" charset="-78"/>
              </a:rPr>
              <a:t>موضوع ثانويه ارايه </a:t>
            </a:r>
            <a:r>
              <a:rPr lang="fa-IR" sz="2400" u="none" kern="0" dirty="0">
                <a:latin typeface="+mn-lt"/>
                <a:cs typeface="B Nazanin" pitchFamily="2" charset="-78"/>
              </a:rPr>
              <a:t>خود را</a:t>
            </a:r>
            <a:endParaRPr lang="en-US" sz="3200" b="1" u="none" kern="0" dirty="0">
              <a:latin typeface="Calibri" pitchFamily="34" charset="0"/>
              <a:cs typeface="+mn-cs"/>
            </a:endParaRPr>
          </a:p>
        </p:txBody>
      </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8</a:t>
            </a:fld>
            <a:endParaRPr lang="en-US" dirty="0"/>
          </a:p>
        </p:txBody>
      </p:sp>
    </p:spTree>
    <p:extLst>
      <p:ext uri="{BB962C8B-B14F-4D97-AF65-F5344CB8AC3E}">
        <p14:creationId xmlns:p14="http://schemas.microsoft.com/office/powerpoint/2010/main" val="298524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536" y="476821"/>
            <a:ext cx="7916862" cy="719931"/>
          </a:xfrm>
        </p:spPr>
        <p:txBody>
          <a:bodyPr lIns="90488" tIns="44450" rIns="90488" bIns="44450" anchor="t"/>
          <a:lstStyle/>
          <a:p>
            <a:pPr algn="r" rtl="1" eaLnBrk="1" hangingPunct="1">
              <a:defRPr/>
            </a:pPr>
            <a:r>
              <a:rPr lang="fa-IR" sz="3600" b="0" kern="1200" dirty="0" smtClean="0">
                <a:solidFill>
                  <a:srgbClr val="3366FF"/>
                </a:solidFill>
                <a:latin typeface="Arial" pitchFamily="34" charset="0"/>
                <a:ea typeface="+mn-ea"/>
                <a:cs typeface="B Nazanin" pitchFamily="2" charset="-78"/>
              </a:rPr>
              <a:t>روش ارايه سمينار موفق و تاثيرگذار</a:t>
            </a:r>
            <a:endParaRPr lang="en-US" sz="3600" b="0" kern="1200" dirty="0" smtClean="0">
              <a:solidFill>
                <a:srgbClr val="3366FF"/>
              </a:solidFill>
              <a:latin typeface="Arial" pitchFamily="34" charset="0"/>
              <a:ea typeface="+mn-ea"/>
              <a:cs typeface="B Nazanin" pitchFamily="2" charset="-78"/>
            </a:endParaRPr>
          </a:p>
        </p:txBody>
      </p:sp>
      <p:sp>
        <p:nvSpPr>
          <p:cNvPr id="19460" name="Rectangle 3"/>
          <p:cNvSpPr>
            <a:spLocks noGrp="1" noChangeArrowheads="1"/>
          </p:cNvSpPr>
          <p:nvPr>
            <p:ph idx="1"/>
          </p:nvPr>
        </p:nvSpPr>
        <p:spPr bwMode="auto">
          <a:xfrm>
            <a:off x="468313" y="1557338"/>
            <a:ext cx="8077200" cy="4823990"/>
          </a:xfrm>
          <a:noFill/>
          <a:ln>
            <a:miter lim="800000"/>
            <a:headEnd/>
            <a:tailEnd/>
          </a:ln>
        </p:spPr>
        <p:txBody>
          <a:bodyPr vert="horz" wrap="square" lIns="90488" tIns="44450" rIns="90488" bIns="44450" numCol="1" anchor="t" anchorCtr="0" compatLnSpc="1">
            <a:prstTxWarp prst="textNoShape">
              <a:avLst/>
            </a:prstTxWarp>
            <a:normAutofit fontScale="92500" lnSpcReduction="10000"/>
          </a:bodyPr>
          <a:lstStyle/>
          <a:p>
            <a:pPr marL="0" indent="0" algn="r" rtl="1" eaLnBrk="1" hangingPunct="1">
              <a:lnSpc>
                <a:spcPct val="110000"/>
              </a:lnSpc>
              <a:buNone/>
            </a:pPr>
            <a:r>
              <a:rPr lang="fa-IR" sz="3500" b="1" dirty="0" smtClean="0">
                <a:solidFill>
                  <a:srgbClr val="0066FF"/>
                </a:solidFill>
                <a:latin typeface="Calibri" pitchFamily="34" charset="0"/>
                <a:cs typeface="B Nazanin" pitchFamily="2" charset="-78"/>
              </a:rPr>
              <a:t>قانون پايه:</a:t>
            </a:r>
          </a:p>
          <a:p>
            <a:pPr algn="r" rtl="1" eaLnBrk="1" hangingPunct="1">
              <a:lnSpc>
                <a:spcPct val="110000"/>
              </a:lnSpc>
              <a:spcBef>
                <a:spcPts val="600"/>
              </a:spcBef>
              <a:spcAft>
                <a:spcPts val="1200"/>
              </a:spcAft>
              <a:buClr>
                <a:srgbClr val="C00000"/>
              </a:buClr>
              <a:buFont typeface="Wingdings" pitchFamily="2" charset="2"/>
              <a:buChar char="v"/>
            </a:pPr>
            <a:r>
              <a:rPr lang="fa-IR" sz="2800" b="1" dirty="0" smtClean="0">
                <a:cs typeface="B Nazanin" pitchFamily="2" charset="-78"/>
              </a:rPr>
              <a:t> بيان آنچه قصد ارايه آن را داريد. </a:t>
            </a:r>
          </a:p>
          <a:p>
            <a:pPr lvl="1" algn="r" rtl="1" eaLnBrk="1" hangingPunct="1">
              <a:lnSpc>
                <a:spcPct val="110000"/>
              </a:lnSpc>
              <a:spcBef>
                <a:spcPts val="600"/>
              </a:spcBef>
              <a:spcAft>
                <a:spcPts val="1200"/>
              </a:spcAft>
              <a:buFont typeface="Monotype Sorts" pitchFamily="2" charset="2"/>
              <a:buNone/>
            </a:pPr>
            <a:r>
              <a:rPr lang="fa-IR" sz="2400" b="0" dirty="0" smtClean="0">
                <a:cs typeface="B Nazanin" pitchFamily="2" charset="-78"/>
              </a:rPr>
              <a:t>ارايه يک تا سه نکته در مقدمه</a:t>
            </a:r>
          </a:p>
          <a:p>
            <a:pPr algn="r" rtl="1">
              <a:lnSpc>
                <a:spcPct val="110000"/>
              </a:lnSpc>
              <a:buFont typeface="Wingdings" pitchFamily="2" charset="2"/>
              <a:buChar char="v"/>
            </a:pPr>
            <a:r>
              <a:rPr lang="fa-IR" sz="2800" b="1" dirty="0" smtClean="0">
                <a:cs typeface="B Nazanin" pitchFamily="2" charset="-78"/>
              </a:rPr>
              <a:t> بيان آن</a:t>
            </a:r>
          </a:p>
          <a:p>
            <a:pPr lvl="1" algn="r" rtl="1" eaLnBrk="1" hangingPunct="1">
              <a:lnSpc>
                <a:spcPct val="110000"/>
              </a:lnSpc>
              <a:spcBef>
                <a:spcPts val="600"/>
              </a:spcBef>
              <a:spcAft>
                <a:spcPts val="1200"/>
              </a:spcAft>
              <a:buFont typeface="Monotype Sorts" pitchFamily="2" charset="2"/>
              <a:buNone/>
            </a:pPr>
            <a:r>
              <a:rPr lang="fa-IR" sz="2000" b="0" dirty="0" smtClean="0">
                <a:cs typeface="B Nazanin" pitchFamily="2" charset="-78"/>
              </a:rPr>
              <a:t> </a:t>
            </a:r>
            <a:r>
              <a:rPr lang="fa-IR" sz="2400" b="0" dirty="0" smtClean="0">
                <a:cs typeface="B Nazanin" pitchFamily="2" charset="-78"/>
              </a:rPr>
              <a:t>بدنه اصلي ارايه</a:t>
            </a:r>
          </a:p>
          <a:p>
            <a:pPr algn="r" rtl="1" eaLnBrk="1" hangingPunct="1">
              <a:lnSpc>
                <a:spcPct val="110000"/>
              </a:lnSpc>
              <a:spcBef>
                <a:spcPts val="600"/>
              </a:spcBef>
              <a:spcAft>
                <a:spcPts val="600"/>
              </a:spcAft>
              <a:buFont typeface="Wingdings" pitchFamily="2" charset="2"/>
              <a:buChar char="v"/>
            </a:pPr>
            <a:r>
              <a:rPr lang="fa-IR" sz="2800" b="1" dirty="0" smtClean="0">
                <a:cs typeface="B Nazanin" pitchFamily="2" charset="-78"/>
              </a:rPr>
              <a:t> سپس بيان کنيد چه گفتيد. </a:t>
            </a:r>
          </a:p>
          <a:p>
            <a:pPr lvl="1" algn="r" rtl="1" eaLnBrk="1" hangingPunct="1">
              <a:lnSpc>
                <a:spcPct val="110000"/>
              </a:lnSpc>
              <a:spcBef>
                <a:spcPts val="600"/>
              </a:spcBef>
              <a:spcAft>
                <a:spcPts val="600"/>
              </a:spcAft>
              <a:buFont typeface="Monotype Sorts" pitchFamily="2" charset="2"/>
              <a:buNone/>
            </a:pPr>
            <a:r>
              <a:rPr lang="fa-IR" sz="2400" b="0" dirty="0" smtClean="0">
                <a:cs typeface="B Nazanin" pitchFamily="2" charset="-78"/>
              </a:rPr>
              <a:t>خلاصه کردن و جمع بندي نکات اصلي در بخش نتيجه گيري</a:t>
            </a:r>
          </a:p>
          <a:p>
            <a:pPr lvl="1" algn="r" rtl="1" eaLnBrk="1" hangingPunct="1">
              <a:lnSpc>
                <a:spcPct val="110000"/>
              </a:lnSpc>
              <a:spcBef>
                <a:spcPts val="600"/>
              </a:spcBef>
              <a:spcAft>
                <a:spcPts val="600"/>
              </a:spcAft>
              <a:buFont typeface="Monotype Sorts" pitchFamily="2" charset="2"/>
              <a:buNone/>
            </a:pPr>
            <a:r>
              <a:rPr lang="en-US" sz="2400" b="1" dirty="0" smtClean="0">
                <a:solidFill>
                  <a:schemeClr val="accent6"/>
                </a:solidFill>
                <a:ea typeface="Times New Roman" pitchFamily="18" charset="0"/>
                <a:cs typeface="B Nazanin" pitchFamily="2" charset="-78"/>
                <a:sym typeface="Wingdings 2"/>
              </a:rPr>
              <a:t> </a:t>
            </a:r>
            <a:r>
              <a:rPr lang="fa-IR" sz="2400" b="1" dirty="0">
                <a:solidFill>
                  <a:schemeClr val="accent6"/>
                </a:solidFill>
                <a:ea typeface="Times New Roman" pitchFamily="18" charset="0"/>
                <a:cs typeface="B Nazanin" pitchFamily="2" charset="-78"/>
                <a:sym typeface="Wingdings 2"/>
              </a:rPr>
              <a:t></a:t>
            </a:r>
            <a:r>
              <a:rPr lang="fa-IR" sz="2400" b="1" dirty="0" smtClean="0">
                <a:solidFill>
                  <a:srgbClr val="000000"/>
                </a:solidFill>
                <a:ea typeface="Times New Roman" pitchFamily="18" charset="0"/>
                <a:cs typeface="B Nazanin" pitchFamily="2" charset="-78"/>
                <a:sym typeface="Wingdings 2"/>
              </a:rPr>
              <a:t>سعي نکنيد يک </a:t>
            </a:r>
            <a:r>
              <a:rPr lang="fa-IR" sz="2400" b="1" dirty="0">
                <a:solidFill>
                  <a:srgbClr val="000000"/>
                </a:solidFill>
                <a:ea typeface="Times New Roman" pitchFamily="18" charset="0"/>
                <a:cs typeface="B Nazanin" pitchFamily="2" charset="-78"/>
                <a:sym typeface="Wingdings 2"/>
              </a:rPr>
              <a:t>داستان </a:t>
            </a:r>
            <a:r>
              <a:rPr lang="fa-IR" sz="2400" b="1" dirty="0" smtClean="0">
                <a:solidFill>
                  <a:srgbClr val="000000"/>
                </a:solidFill>
                <a:ea typeface="Times New Roman" pitchFamily="18" charset="0"/>
                <a:cs typeface="B Nazanin" pitchFamily="2" charset="-78"/>
                <a:sym typeface="Wingdings 2"/>
              </a:rPr>
              <a:t>ناپيوسته </a:t>
            </a:r>
            <a:r>
              <a:rPr lang="fa-IR" sz="2400" b="1" dirty="0">
                <a:solidFill>
                  <a:srgbClr val="000000"/>
                </a:solidFill>
                <a:ea typeface="Times New Roman" pitchFamily="18" charset="0"/>
                <a:cs typeface="B Nazanin" pitchFamily="2" charset="-78"/>
                <a:sym typeface="Wingdings 2"/>
              </a:rPr>
              <a:t>را </a:t>
            </a:r>
            <a:r>
              <a:rPr lang="fa-IR" sz="2400" b="1" dirty="0" smtClean="0">
                <a:solidFill>
                  <a:srgbClr val="000000"/>
                </a:solidFill>
                <a:ea typeface="Times New Roman" pitchFamily="18" charset="0"/>
                <a:cs typeface="B Nazanin" pitchFamily="2" charset="-78"/>
                <a:sym typeface="Wingdings 2"/>
              </a:rPr>
              <a:t>بسازيد </a:t>
            </a:r>
            <a:r>
              <a:rPr lang="fa-IR" sz="2400" b="1" dirty="0">
                <a:solidFill>
                  <a:srgbClr val="000000"/>
                </a:solidFill>
                <a:ea typeface="Times New Roman" pitchFamily="18" charset="0"/>
                <a:cs typeface="B Nazanin" pitchFamily="2" charset="-78"/>
                <a:sym typeface="Wingdings 2"/>
              </a:rPr>
              <a:t>و در </a:t>
            </a:r>
            <a:r>
              <a:rPr lang="fa-IR" sz="2400" b="1" dirty="0" smtClean="0">
                <a:solidFill>
                  <a:srgbClr val="000000"/>
                </a:solidFill>
                <a:ea typeface="Times New Roman" pitchFamily="18" charset="0"/>
                <a:cs typeface="B Nazanin" pitchFamily="2" charset="-78"/>
                <a:sym typeface="Wingdings 2"/>
              </a:rPr>
              <a:t>پايان يک نتيجه عجيب </a:t>
            </a:r>
            <a:r>
              <a:rPr lang="fa-IR" sz="2400" b="1" dirty="0">
                <a:solidFill>
                  <a:srgbClr val="000000"/>
                </a:solidFill>
                <a:ea typeface="Times New Roman" pitchFamily="18" charset="0"/>
                <a:cs typeface="B Nazanin" pitchFamily="2" charset="-78"/>
                <a:sym typeface="Wingdings 2"/>
              </a:rPr>
              <a:t>و </a:t>
            </a:r>
            <a:r>
              <a:rPr lang="fa-IR" sz="2400" b="1" dirty="0" smtClean="0">
                <a:solidFill>
                  <a:srgbClr val="000000"/>
                </a:solidFill>
                <a:ea typeface="Times New Roman" pitchFamily="18" charset="0"/>
                <a:cs typeface="B Nazanin" pitchFamily="2" charset="-78"/>
                <a:sym typeface="Wingdings 2"/>
              </a:rPr>
              <a:t>غافلگير </a:t>
            </a:r>
            <a:r>
              <a:rPr lang="fa-IR" sz="2400" b="1" dirty="0">
                <a:solidFill>
                  <a:srgbClr val="000000"/>
                </a:solidFill>
                <a:ea typeface="Times New Roman" pitchFamily="18" charset="0"/>
                <a:cs typeface="B Nazanin" pitchFamily="2" charset="-78"/>
                <a:sym typeface="Wingdings 2"/>
              </a:rPr>
              <a:t>کننده را رقم </a:t>
            </a:r>
            <a:r>
              <a:rPr lang="fa-IR" sz="2400" b="1" dirty="0" smtClean="0">
                <a:solidFill>
                  <a:srgbClr val="000000"/>
                </a:solidFill>
                <a:ea typeface="Times New Roman" pitchFamily="18" charset="0"/>
                <a:cs typeface="B Nazanin" pitchFamily="2" charset="-78"/>
                <a:sym typeface="Wingdings 2"/>
              </a:rPr>
              <a:t>بزنيد.</a:t>
            </a:r>
            <a:endParaRPr lang="en-US" sz="2400" b="1" dirty="0">
              <a:solidFill>
                <a:srgbClr val="000000"/>
              </a:solidFill>
              <a:ea typeface="Times New Roman" pitchFamily="18" charset="0"/>
              <a:cs typeface="B Nazanin" pitchFamily="2" charset="-78"/>
            </a:endParaRPr>
          </a:p>
          <a:p>
            <a:pPr lvl="1" algn="r" rtl="1" eaLnBrk="1" hangingPunct="1">
              <a:lnSpc>
                <a:spcPct val="110000"/>
              </a:lnSpc>
              <a:spcBef>
                <a:spcPts val="600"/>
              </a:spcBef>
              <a:spcAft>
                <a:spcPts val="600"/>
              </a:spcAft>
              <a:buFont typeface="Monotype Sorts" pitchFamily="2" charset="2"/>
              <a:buNone/>
            </a:pPr>
            <a:endParaRPr lang="fa-IR" sz="2400" b="0" dirty="0" smtClean="0">
              <a:cs typeface="B Nazanin" pitchFamily="2" charset="-78"/>
            </a:endParaRPr>
          </a:p>
        </p:txBody>
      </p:sp>
      <p:sp>
        <p:nvSpPr>
          <p:cNvPr id="2" name="Slide Number Placeholder 1"/>
          <p:cNvSpPr>
            <a:spLocks noGrp="1"/>
          </p:cNvSpPr>
          <p:nvPr>
            <p:ph type="sldNum" sz="quarter" idx="12"/>
          </p:nvPr>
        </p:nvSpPr>
        <p:spPr>
          <a:xfrm>
            <a:off x="7620000" y="6232227"/>
            <a:ext cx="762000" cy="365125"/>
          </a:xfrm>
        </p:spPr>
        <p:txBody>
          <a:bodyPr/>
          <a:lstStyle/>
          <a:p>
            <a:fld id="{CF8B1B71-2C20-4A3C-9C51-D31082893A99}" type="slidenum">
              <a:rPr lang="en-US" smtClean="0"/>
              <a:t>9</a:t>
            </a:fld>
            <a:endParaRPr lang="en-US" dirty="0"/>
          </a:p>
        </p:txBody>
      </p:sp>
    </p:spTree>
    <p:extLst>
      <p:ext uri="{BB962C8B-B14F-4D97-AF65-F5344CB8AC3E}">
        <p14:creationId xmlns:p14="http://schemas.microsoft.com/office/powerpoint/2010/main" val="208700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518</TotalTime>
  <Words>3151</Words>
  <Application>Microsoft Office PowerPoint</Application>
  <PresentationFormat>On-screen Show (4:3)</PresentationFormat>
  <Paragraphs>537</Paragraphs>
  <Slides>65</Slides>
  <Notes>37</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NewsPrint</vt:lpstr>
      <vt:lpstr>PowerPoint Presentation</vt:lpstr>
      <vt:lpstr>PowerPoint Presentation</vt:lpstr>
      <vt:lpstr>PowerPoint Presentation</vt:lpstr>
      <vt:lpstr>قانون طلائي ارايه</vt:lpstr>
      <vt:lpstr>هدف شما از يك سخنراني بگونه اي باشد كه </vt:lpstr>
      <vt:lpstr>برنامه ريزي</vt:lpstr>
      <vt:lpstr>برنامه ريزي (ادامه)</vt:lpstr>
      <vt:lpstr>شناسايي ايده اصلي ارايه </vt:lpstr>
      <vt:lpstr>روش ارايه سمينار موفق و تاثيرگذار</vt:lpstr>
      <vt:lpstr>تعريف يک داستان</vt:lpstr>
      <vt:lpstr>ترتيب ارائه مطالب</vt:lpstr>
      <vt:lpstr>عنوان(Title)</vt:lpstr>
      <vt:lpstr>PowerPoint Presentation</vt:lpstr>
      <vt:lpstr>حجم مطالب در يک اسلايد</vt:lpstr>
      <vt:lpstr>روابط رياضي</vt:lpstr>
      <vt:lpstr>به شنوندگان خود استراحت بدهيد</vt:lpstr>
      <vt:lpstr>فهرست مطالب</vt:lpstr>
      <vt:lpstr>انتخاب زمينه </vt:lpstr>
      <vt:lpstr>PowerPoint Presentation</vt:lpstr>
      <vt:lpstr>Color</vt:lpstr>
      <vt:lpstr>PowerPoint Presentation</vt:lpstr>
      <vt:lpstr>اندازه مطالب</vt:lpstr>
      <vt:lpstr>اندازه مطالب</vt:lpstr>
      <vt:lpstr>What Font to Use</vt:lpstr>
      <vt:lpstr>What Font to Use</vt:lpstr>
      <vt:lpstr>اندازه مطالب</vt:lpstr>
      <vt:lpstr>شکل و رنگ مطالب</vt:lpstr>
      <vt:lpstr>شکل و رنگ مطالب</vt:lpstr>
      <vt:lpstr>منحني ها و شکلها و جداول</vt:lpstr>
      <vt:lpstr>منحني ها و شکلها و جداول</vt:lpstr>
      <vt:lpstr>آماده سازي داده ها</vt:lpstr>
      <vt:lpstr>منحني ها و شکلها</vt:lpstr>
      <vt:lpstr>منحني ها و شکلها و جداول</vt:lpstr>
      <vt:lpstr>PowerPoint Presentation</vt:lpstr>
      <vt:lpstr>آماده سازي روش و داده ها</vt:lpstr>
      <vt:lpstr>منحني ها و شکلها و جداول</vt:lpstr>
      <vt:lpstr>منحني ها و شکلها و جداول</vt:lpstr>
      <vt:lpstr>فهرست مطالب</vt:lpstr>
      <vt:lpstr>نکات کليدي در ارائه موفق</vt:lpstr>
      <vt:lpstr>چه لباسي بپوشيم ...</vt:lpstr>
      <vt:lpstr>قبل از ارائه سمينار</vt:lpstr>
      <vt:lpstr>تمرين</vt:lpstr>
      <vt:lpstr>ارائه</vt:lpstr>
      <vt:lpstr>ارائه</vt:lpstr>
      <vt:lpstr>در هنگام ارائه سمينار</vt:lpstr>
      <vt:lpstr>در هنگام ارائه سمينار</vt:lpstr>
      <vt:lpstr>زمان بندي سمينار</vt:lpstr>
      <vt:lpstr>ارائه</vt:lpstr>
      <vt:lpstr>فهرست مطالب</vt:lpstr>
      <vt:lpstr>نتيجه گيري بحث</vt:lpstr>
      <vt:lpstr>خاتمه سخنراني</vt:lpstr>
      <vt:lpstr>نتيجه گيري</vt:lpstr>
      <vt:lpstr>نتيجه گيري</vt:lpstr>
      <vt:lpstr>فهرست مطالب</vt:lpstr>
      <vt:lpstr>پاسخ گويي به سوالات</vt:lpstr>
      <vt:lpstr>پاسخ گويي به سوالات</vt:lpstr>
      <vt:lpstr>پاسخ گويي به سوالات</vt:lpstr>
      <vt:lpstr>چه مشکلاتي مي تواند پيش بيايد؟</vt:lpstr>
      <vt:lpstr>عدم اطمينان به مطالب</vt:lpstr>
      <vt:lpstr>توقف کوتاه</vt:lpstr>
      <vt:lpstr>توقف طولاني</vt:lpstr>
      <vt:lpstr>اتمام اسلايدها</vt:lpstr>
      <vt:lpstr>اتمام زمان</vt:lpstr>
      <vt:lpstr>فهرست مطالب</vt:lpstr>
      <vt:lpstr>جمع بندی و برخی نکات مهم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Atieh</dc:creator>
  <cp:lastModifiedBy>glc</cp:lastModifiedBy>
  <cp:revision>68</cp:revision>
  <dcterms:created xsi:type="dcterms:W3CDTF">2015-11-06T11:37:36Z</dcterms:created>
  <dcterms:modified xsi:type="dcterms:W3CDTF">2015-11-14T07:06:11Z</dcterms:modified>
</cp:coreProperties>
</file>