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FA4E-3615-2E01-D2BD-5EC5C74DB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15B5F-76BF-6E34-3F0A-00F76AAB7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0C9F-C094-1181-FF96-4D34FF89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CBE4-3A70-1666-F31D-C786445B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2769F-4462-B17F-474D-CC622C42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26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CB6D-F264-B412-46FE-431DE06F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63C9-4811-03A2-6373-82DD50FF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50E7-ECC1-F95E-AFA5-CBE4BA17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C0D5C-D992-7960-064E-A3F4E220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AE78-B901-3E5C-CB64-0889D608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4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B84B2-510E-CFB1-923C-1B148129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017A-C0B4-47E8-BF59-106EA551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14AF-9EC7-E210-1F70-26EF23E1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166E-4203-B009-2700-6D9F9E8E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9673-875B-4EBD-80A1-E50B691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78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9356-C34D-A750-D618-F4A12D6A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5BC9-8A77-276A-A15A-FB4C1DEA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E9283-E61D-0317-3B61-6E8E6F26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D56A-9757-5182-BAFC-69552381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ADDA-F139-56B8-3E35-F37E39B5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341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8C45-8EFE-DFAC-62CE-78496F47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3432-A603-844E-A02C-DC082BF1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957ED-916F-1D32-C635-F27C20D4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215A-8C1A-8426-81C4-F1C2AA9A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B6B-B6E8-8E9D-5875-D2DC24E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04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7C90-7485-FF29-2DE0-2D14F19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18C0-6BD3-999E-4EAE-CFD25960E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E01A-E7E2-3774-1E3B-CB0FACFC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A03BA-9203-B13A-1CF5-A77D475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1291-34BA-0713-7225-97651D5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4FE7-C5CF-E094-A27B-2E004EB6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73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96E6-58B0-5F6E-D317-9F690E22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F63F-5C0F-BC54-B1DE-E302328B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FAE4-2DBF-8A1D-F40B-1DC043A61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2DAC2-904E-D6FB-0525-922A83D40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0CA0-B2C4-BAFE-8E4B-EDBE6CFAD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539EC-061F-4803-EB48-E9140BFD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B2CFF-110C-9B16-B9A0-DB300A61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676AB-2A51-747B-CA6F-4138AB95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214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028F-5594-DE58-B3BC-9D0F942F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CDA31-E42D-8B0B-AA39-C3D24CB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F7D96-1CAE-85AF-2C94-CE9F3544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651B0-7004-FD41-2990-7DD44BFC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83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9FB3F-4EC9-226F-ED11-C339FC82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BE46F-4D31-F00B-FA01-BCCF8650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F75E-6751-5B85-0FCC-8E3C8455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758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F3DD-A5C0-6E5D-2C63-514268B1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66AC-3C3E-DEE4-4F5C-3C5124C0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94E50-D2DA-34AE-885A-542C66C17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DA19-DBEB-C20C-9287-B6AD9C9D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73F0D-5B12-B10C-FAE2-6AB208B1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E2D9-D0D9-D0DB-65D5-5D231F84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43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74CE-6515-516A-0785-9F478F5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94C7B-27EC-B14A-1FA9-9EC11A636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A381-8DDC-F8D2-2E70-DDCB1B47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6394-3248-0995-3CEC-956D8CA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0915-2C23-11D8-4995-97934ECC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CC48B-25D0-0C77-2CB9-DFD9538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26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6E9B2-5BFE-02B1-6E13-6AC92D5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4519B-04D4-5E51-35FD-D4A25D25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F2D5-F9A9-75FC-82E5-6AE397331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3FB5-2978-4335-AB67-903911E76CCD}" type="datetimeFigureOut">
              <a:rPr lang="sv-SE" smtClean="0"/>
              <a:t>2024-01-30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7260-F989-2747-7AB5-D7C78DD2B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174D-083D-C610-A554-E949A1EA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4FD1-F47C-447C-8C1A-E9B112E23BF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836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1581-CF60-B876-36EC-C9C25DAA6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Oogway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3ED5D-59CE-393F-F09C-50FE3BE27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For The Developer</a:t>
            </a:r>
          </a:p>
          <a:p>
            <a:r>
              <a:rPr lang="sv-SE" dirty="0"/>
              <a:t>Part 2 - Solution.xlsx</a:t>
            </a:r>
          </a:p>
        </p:txBody>
      </p:sp>
    </p:spTree>
    <p:extLst>
      <p:ext uri="{BB962C8B-B14F-4D97-AF65-F5344CB8AC3E}">
        <p14:creationId xmlns:p14="http://schemas.microsoft.com/office/powerpoint/2010/main" val="15179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5DFC-2BE8-E8CB-4C2D-5E45530F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solution_vXXX.xlsx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23DD-4F39-D2C8-401F-D34769DD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Meta data about your </a:t>
            </a:r>
          </a:p>
          <a:p>
            <a:pPr lvl="1"/>
            <a:r>
              <a:rPr lang="sv-SE" dirty="0"/>
              <a:t>solution</a:t>
            </a:r>
          </a:p>
          <a:p>
            <a:pPr lvl="1"/>
            <a:r>
              <a:rPr lang="sv-SE" dirty="0"/>
              <a:t>target platform</a:t>
            </a:r>
          </a:p>
          <a:p>
            <a:pPr lvl="1"/>
            <a:r>
              <a:rPr lang="sv-SE" dirty="0"/>
              <a:t>code you want to generate</a:t>
            </a:r>
          </a:p>
          <a:p>
            <a:r>
              <a:rPr lang="sv-SE" dirty="0"/>
              <a:t>Input form for the solution desginer</a:t>
            </a:r>
          </a:p>
        </p:txBody>
      </p:sp>
    </p:spTree>
    <p:extLst>
      <p:ext uri="{BB962C8B-B14F-4D97-AF65-F5344CB8AC3E}">
        <p14:creationId xmlns:p14="http://schemas.microsoft.com/office/powerpoint/2010/main" val="208056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Oogway</vt:lpstr>
      <vt:lpstr>solution_vXXX.xlsx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Oogway</dc:title>
  <dc:creator>Magnemyr Martin (Consultant)</dc:creator>
  <cp:lastModifiedBy>Magnemyr Martin (Consultant)</cp:lastModifiedBy>
  <cp:revision>5</cp:revision>
  <dcterms:created xsi:type="dcterms:W3CDTF">2024-01-29T11:22:06Z</dcterms:created>
  <dcterms:modified xsi:type="dcterms:W3CDTF">2024-01-30T07:06:58Z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2024-01-29T11:31:47Z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763793d6-413d-4d37-9ab3-31ed94b969fc</vt:lpwstr>
  </property>
  <property fmtid="{D5CDD505-2E9C-101B-9397-08002B2CF9AE}" pid="8" name="MSIP_Label_19540963-e559-4020-8a90-fe8a502c2801_ContentBits">
    <vt:lpwstr>0</vt:lpwstr>
  </property>
</Properties>
</file>