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6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76" d="100"/>
          <a:sy n="76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Procedura detekcji prymy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Teraz znajduje się Pani/Pan w środowisku eksperymentu badającego widoczność prymy.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ZAKOŃCZYĆ PROCEDURĘ…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3058660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5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Czy zauważył/a Pani/Pan następujący obrazek w czasie eksperymentu? Mógł ledwie zauważalnie „mignąć” tuż przed wyświetleniem się wskazówki (na którą Pani/Pan odpowiadał/a):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lub „NIE”.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eksperymencie, który właśnie się zakończył, pojawiały się tak zwane „prymy podprogowe”, czyli strzałki, które są wyświetlane z taką szybkością, że nie są świadomie dostrzegane, jednak wpływają one na wybór naciśniętego guzika, oraz na szybkość Pani/Pana reakcji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1841142" y="4084295"/>
            <a:ext cx="8509713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 prosimy Panią/Pana o przejście procedury, której celem będzie sprawdzenie czy jest Pani/Pan w stanie rozpoznać kierunek prymy.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20" y="298098"/>
            <a:ext cx="8137360" cy="13910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Pani/Pana zadaniem będzie teraz próba odgadnięcia w którą stronę skierowana jest pryma. Mimo, że najpewniej nie będzie Pani/Pan prymy widzieć, to i tak proszę spróbować naciskać klawisz zgodny z kierunkiem prymy.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968478-7C5A-4A08-BEA1-02F0A393B664}"/>
              </a:ext>
            </a:extLst>
          </p:cNvPr>
          <p:cNvSpPr txBox="1">
            <a:spLocks/>
          </p:cNvSpPr>
          <p:nvPr/>
        </p:nvSpPr>
        <p:spPr>
          <a:xfrm>
            <a:off x="1841143" y="1912595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zatem próbować odpowiadać zgodnie z kierunkiem prymy: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32987A-393E-46D4-A101-CE18C91A5101}"/>
              </a:ext>
            </a:extLst>
          </p:cNvPr>
          <p:cNvSpPr txBox="1">
            <a:spLocks/>
          </p:cNvSpPr>
          <p:nvPr/>
        </p:nvSpPr>
        <p:spPr>
          <a:xfrm>
            <a:off x="1895482" y="3518498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zupełnie 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ignorować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kierunek poniższych strzałek: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FA6CD-6B8F-43C2-A099-7FEF6A70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8" y="2466282"/>
            <a:ext cx="1232759" cy="276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238A6-6E6A-4703-AD0A-795E27D0782D}"/>
              </a:ext>
            </a:extLst>
          </p:cNvPr>
          <p:cNvSpPr txBox="1"/>
          <p:nvPr/>
        </p:nvSpPr>
        <p:spPr>
          <a:xfrm>
            <a:off x="5660660" y="2419917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52C44938-C1C5-464C-9405-C274AE3AA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2" y="2466282"/>
            <a:ext cx="1232759" cy="276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ACB305-80DB-46CF-9EA8-CE7455E67DFE}"/>
              </a:ext>
            </a:extLst>
          </p:cNvPr>
          <p:cNvSpPr txBox="1"/>
          <p:nvPr/>
        </p:nvSpPr>
        <p:spPr>
          <a:xfrm>
            <a:off x="3865058" y="2810470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BFB79-93BC-44BC-B015-D5560498A217}"/>
              </a:ext>
            </a:extLst>
          </p:cNvPr>
          <p:cNvSpPr txBox="1"/>
          <p:nvPr/>
        </p:nvSpPr>
        <p:spPr>
          <a:xfrm>
            <a:off x="6999720" y="2786407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98107B79-4EBC-4A43-A941-9C2D3E18F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42" y="4066084"/>
            <a:ext cx="2112795" cy="867932"/>
          </a:xfrm>
          <a:prstGeom prst="rect">
            <a:avLst/>
          </a:prstGeom>
        </p:spPr>
      </p:pic>
      <p:pic>
        <p:nvPicPr>
          <p:cNvPr id="19" name="Picture 1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D0A887AC-D008-45DC-A336-D97E3D99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62" y="4066084"/>
            <a:ext cx="2112795" cy="867932"/>
          </a:xfrm>
          <a:prstGeom prst="rect">
            <a:avLst/>
          </a:prstGeom>
        </p:spPr>
      </p:pic>
      <p:pic>
        <p:nvPicPr>
          <p:cNvPr id="20" name="Picture 19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C236074C-C416-4229-A463-39AAF305B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41" y="4066084"/>
            <a:ext cx="2112795" cy="8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47" y="270185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Procedura będzie teraz wyglądać w następujący sposób: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punktu fiksacji → wyświetlenie prymy → wyświetlenie wskazówki → zmiana koloru punktu fiksacji → odpowiedź (prawo/lewo)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0" y="13963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przykład: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17" y="191806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5283727" y="3680422"/>
            <a:ext cx="1725707" cy="816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wskazówka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lewo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157" y="2125340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9613320" y="3680423"/>
            <a:ext cx="1800219" cy="78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prawo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9105384" y="31179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7133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4" y="2234371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2734942" y="3665271"/>
            <a:ext cx="1535092" cy="76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pryma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prawo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7009434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4434302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C2DF7-5769-4B4D-AC23-4EA31B3FBA75}"/>
              </a:ext>
            </a:extLst>
          </p:cNvPr>
          <p:cNvCxnSpPr>
            <a:cxnSpLocks/>
          </p:cNvCxnSpPr>
          <p:nvPr/>
        </p:nvCxnSpPr>
        <p:spPr>
          <a:xfrm>
            <a:off x="2183747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A7279D-6A06-4C98-84B2-1D7EBADC8208}"/>
              </a:ext>
            </a:extLst>
          </p:cNvPr>
          <p:cNvSpPr txBox="1">
            <a:spLocks/>
          </p:cNvSpPr>
          <p:nvPr/>
        </p:nvSpPr>
        <p:spPr>
          <a:xfrm>
            <a:off x="7927163" y="276728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EEFC10-A080-4C03-BE87-D4F8C2759EE2}"/>
              </a:ext>
            </a:extLst>
          </p:cNvPr>
          <p:cNvSpPr txBox="1">
            <a:spLocks/>
          </p:cNvSpPr>
          <p:nvPr/>
        </p:nvSpPr>
        <p:spPr>
          <a:xfrm>
            <a:off x="1124497" y="277252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76A1B3-BA3D-4B61-9B9C-BBCB229595C6}"/>
              </a:ext>
            </a:extLst>
          </p:cNvPr>
          <p:cNvSpPr txBox="1">
            <a:spLocks/>
          </p:cNvSpPr>
          <p:nvPr/>
        </p:nvSpPr>
        <p:spPr>
          <a:xfrm>
            <a:off x="778461" y="3731349"/>
            <a:ext cx="1535092" cy="77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CA9BA8-1AC6-4B62-A77E-69B74F11923C}"/>
              </a:ext>
            </a:extLst>
          </p:cNvPr>
          <p:cNvSpPr txBox="1">
            <a:spLocks/>
          </p:cNvSpPr>
          <p:nvPr/>
        </p:nvSpPr>
        <p:spPr>
          <a:xfrm>
            <a:off x="7463100" y="3478638"/>
            <a:ext cx="1931239" cy="1139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fiksacji, zmiana koloru w oczekiwaniu na odpowiedź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103150-2D36-4D49-BDFE-B83702642133}"/>
              </a:ext>
            </a:extLst>
          </p:cNvPr>
          <p:cNvSpPr txBox="1">
            <a:spLocks/>
          </p:cNvSpPr>
          <p:nvPr/>
        </p:nvSpPr>
        <p:spPr>
          <a:xfrm>
            <a:off x="3054311" y="2785139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B99B68-3104-4312-BECE-7B0DF2981B7A}"/>
              </a:ext>
            </a:extLst>
          </p:cNvPr>
          <p:cNvSpPr txBox="1">
            <a:spLocks/>
          </p:cNvSpPr>
          <p:nvPr/>
        </p:nvSpPr>
        <p:spPr>
          <a:xfrm>
            <a:off x="5573334" y="2770037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E9A8A9-FBB9-474F-945D-11E9DAD27CF8}"/>
              </a:ext>
            </a:extLst>
          </p:cNvPr>
          <p:cNvSpPr txBox="1">
            <a:spLocks/>
          </p:cNvSpPr>
          <p:nvPr/>
        </p:nvSpPr>
        <p:spPr>
          <a:xfrm>
            <a:off x="1110460" y="4668657"/>
            <a:ext cx="9971079" cy="10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Prosimy o odpowiedź w momencie zmiany koloru punktu fiksacji, nie wcześniej (system nie zaliczy wcześniejszych odpowiedzi). Na odpowiedź ma Pani/Pan tylko półtorej sekundy. Przy braku odpowiedzi wyświetli się szary krzyżyk.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Może Pani/Pan jeszcze dopytać eksperymentatora, lub cofnąć się do poprzednich slajdów.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Zaraz rozpocznie się blok zadań, w czasie którego nie można już cofnąć się do początku.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Bardzo prosimy, żeby w czasie eksperymentu mieć wzrok skupiony cały czas na „punkcie fiksacji” (mały „+” na środku ekranu)!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EKSPERYMENT…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koniec jednego z czterech bloków eksperymentu. Zaraz zacznie się kolejny.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KOLEJNY BLOK…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już koniec tej części eksperymentu.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571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Office Theme</vt:lpstr>
      <vt:lpstr>Procedura detekcji prymy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51</cp:revision>
  <dcterms:created xsi:type="dcterms:W3CDTF">2018-01-15T15:25:23Z</dcterms:created>
  <dcterms:modified xsi:type="dcterms:W3CDTF">2018-03-01T11:44:58Z</dcterms:modified>
</cp:coreProperties>
</file>