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7" r:id="rId3"/>
    <p:sldId id="257" r:id="rId4"/>
    <p:sldId id="258" r:id="rId5"/>
    <p:sldId id="268" r:id="rId6"/>
    <p:sldId id="266" r:id="rId7"/>
    <p:sldId id="27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416" autoAdjust="0"/>
  </p:normalViewPr>
  <p:slideViewPr>
    <p:cSldViewPr snapToGrid="0">
      <p:cViewPr varScale="1">
        <p:scale>
          <a:sx n="57" d="100"/>
          <a:sy n="57" d="100"/>
        </p:scale>
        <p:origin x="11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8A058-5DBC-41CE-B381-E249999ED40E}" type="datetimeFigureOut">
              <a:rPr lang="en-US" smtClean="0"/>
              <a:t>15-Feb-18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6FE17-D064-44FC-9D88-B9D5B4EE0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74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 treningu dać ekran odpoczynku jako image, tak szybciej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6FE17-D064-44FC-9D88-B9D5B4EE07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37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5AE1-C1A6-4348-A7D5-075A173FE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E11515-BF00-433F-BE94-8DCE0B1A90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2ABEB-F829-47B5-862E-F0CDEF47E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15-Feb-18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4DF7B-7B84-4C9D-B69F-D34DBF43A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8FBD6-A2AE-4117-A890-3A22182EA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113E6-55F2-4362-9C11-64D545CCA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759331-5839-4806-81FE-AD927F880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6EAE6-3A58-430A-96C9-31D50F36C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15-Feb-18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3BA1-29AE-4AA7-87DE-E8B14C8C3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95581-0332-4A4F-AEE7-9E98648CB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6EEC7D-BED3-4B25-97A1-0F661B2767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A9BD76-4882-4B49-AB5B-F4F7473CD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C908F-6E93-4D90-AD19-37A327108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15-Feb-18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16370-17A6-4054-99BD-D41F4449E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2947D-571D-4701-A882-D391F8672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99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4A123-88D2-4317-BC5D-9088AFEBC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A3962-3DB6-453B-A328-E9A20816A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33D21-373E-4A6F-AC39-ADF9F86EB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15-Feb-18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C21AC-05AC-438B-B704-6FA651B76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DA9CC-38B2-4B92-B6E5-C8E6F290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5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1CC95-FFF1-497C-8D2C-90C07E867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D8CB3-B679-4317-A2D5-6AFE1F69F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AFB81-884F-414A-B453-0CF9F8009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15-Feb-18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5AE0B-4E2E-483A-B061-28EF0D665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84247-DF6E-45D2-AFF2-39FE664B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D0D59-192E-4B6E-8E8B-B50290D17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9490C-9F69-4570-9B92-C8F4C9EF4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6FEF5-B083-4603-82E6-B18633A15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65CCA-DBF7-461E-A0D0-E1208374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15-Feb-18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B1FB4-44FB-4277-A58F-50B033B30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D7537-881D-4035-A7E9-B06B01552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12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7012-9684-4C83-B1AB-0F583A196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3BAF7-1B61-4EDB-8520-16CE11CB6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B7DEA-B994-4F2A-B22C-004381814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9622AA-A8E2-46B3-ADEE-39EA74C498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320093-624A-49B7-A0BF-9F537DF1EE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5DB89E-92DE-4BA7-8602-489C8236F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15-Feb-18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6F2962-DDF7-4633-A62C-828CD37B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A2D97D-A470-4F30-99FE-ABBBE1905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64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1E5EB-7761-49B0-8943-2CC55056B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B8C80B-A9D3-48A4-BAE9-71CA91202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15-Feb-18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44DBAE-BBDA-4CDA-9832-C555E399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6CB0C3-BFAA-44DF-9D11-9FB693B78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2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D20AAC-96DF-4457-A096-385F0C6E6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15-Feb-18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93EC2B-E089-428B-9190-01AC478D7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B40AE-C87F-4339-87C2-88A38930E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2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5413-5DAC-4341-93AD-DF3F0D1F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9C10E-BC90-4A26-B71F-BE717164C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4FE72-4369-4ECF-94FF-2E0DDD072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92554-6601-48E7-AD2F-5B61ED1B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15-Feb-18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07BC4-8E2A-4E8F-9C82-1DFBF3616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53BCB-130D-47E1-9227-B142503FD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E27F7-809A-4AE4-BF1C-AA2DBDF9E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5EA3A5-A4D3-4045-A7CC-F678445CA5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33BF4-746F-47F2-9851-9FD1BA8C1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29CE5-39A6-4269-BBA6-56850D3E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15-Feb-18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FE03D-7BC6-4FF5-8C31-2450E351C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00F0C-10D1-48A1-AFBF-863F16852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06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41C1B5-A188-413E-A8E2-5B76E14D4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C2423-6328-41C2-B3C4-6AB021963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6FA1C-E699-4F45-A911-5E89EEBE53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E621E-B824-4DF2-A6B1-90CE9D9DDCE7}" type="datetimeFigureOut">
              <a:rPr lang="en-US" smtClean="0"/>
              <a:t>15-Feb-18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7B4FE-C3A3-48A0-A915-EF867F5179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36C6C-37AB-4A6A-9E19-931E990A8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7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B41EF-2AB1-4D2E-BBC9-A14B306E81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Slajdy do procedury detekcji prymy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E184DE-1C86-4F51-9453-879F48DA04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96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E69DE-C660-41F7-A94F-60EAA74A3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Slajdy instrukcyjne na początku badania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A84DE-F712-41B4-97A2-004524148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62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F10C7-1E36-42DA-A991-D7FE6F3CC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Witamy!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DB5AA-CFD0-4303-8B7F-ECCF54584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02057"/>
            <a:ext cx="10515600" cy="1325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dirty="0">
                <a:solidFill>
                  <a:schemeClr val="bg1"/>
                </a:solidFill>
              </a:rPr>
              <a:t>Znajduje się Pani/Pan w środowisku eksperymentu badającego poczucie sprawstwa/kontroli.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5838989"/>
            <a:ext cx="10515600" cy="930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L</a:t>
            </a:r>
            <a:r>
              <a:rPr lang="pl-PL" sz="2000" dirty="0">
                <a:solidFill>
                  <a:schemeClr val="bg1"/>
                </a:solidFill>
              </a:rPr>
              <a:t>”, aby kontynuować…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95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DB5AA-CFD0-4303-8B7F-ECCF54584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7318" y="132998"/>
            <a:ext cx="8137360" cy="9307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Za chwilę zostanie Pani/Pan poproszona/y o odpowiedź lewą ręką (klawisz „</a:t>
            </a:r>
            <a:r>
              <a:rPr lang="en-US" sz="2400" dirty="0">
                <a:solidFill>
                  <a:schemeClr val="bg1"/>
                </a:solidFill>
              </a:rPr>
              <a:t>D</a:t>
            </a:r>
            <a:r>
              <a:rPr lang="pl-PL" sz="2400" dirty="0">
                <a:solidFill>
                  <a:schemeClr val="bg1"/>
                </a:solidFill>
              </a:rPr>
              <a:t>”) na następujący obrazek/wskazówkę: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L</a:t>
            </a:r>
            <a:r>
              <a:rPr lang="pl-PL" sz="2000" dirty="0">
                <a:solidFill>
                  <a:schemeClr val="bg1"/>
                </a:solidFill>
              </a:rPr>
              <a:t>”, aby kontynuować…</a:t>
            </a:r>
          </a:p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lub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D</a:t>
            </a:r>
            <a:r>
              <a:rPr lang="pl-PL" sz="2000" dirty="0">
                <a:solidFill>
                  <a:schemeClr val="bg1"/>
                </a:solidFill>
              </a:rPr>
              <a:t>”, aby cofnąć się do poprzedniego slajdu…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2109033" y="3172992"/>
            <a:ext cx="7973930" cy="730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Natomiast prawą ręką (klawisz „</a:t>
            </a:r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pl-PL" sz="2400" dirty="0">
                <a:solidFill>
                  <a:schemeClr val="bg1"/>
                </a:solidFill>
              </a:rPr>
              <a:t>” na następującą wskazówkę: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9" name="Picture 8" descr="A picture containing airplane, aircraft, transport&#10;&#10;Description generated with high confidence">
            <a:extLst>
              <a:ext uri="{FF2B5EF4-FFF2-40B4-BE49-F238E27FC236}">
                <a16:creationId xmlns:a16="http://schemas.microsoft.com/office/drawing/2014/main" id="{F557D5BC-CDC8-40D6-A07A-192CC8FC1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700" y="1019011"/>
            <a:ext cx="3086596" cy="1267968"/>
          </a:xfrm>
          <a:prstGeom prst="rect">
            <a:avLst/>
          </a:prstGeom>
        </p:spPr>
      </p:pic>
      <p:pic>
        <p:nvPicPr>
          <p:cNvPr id="11" name="Picture 10" descr="A picture containing airplane, aircraft, transport&#10;&#10;Description generated with high confidence">
            <a:extLst>
              <a:ext uri="{FF2B5EF4-FFF2-40B4-BE49-F238E27FC236}">
                <a16:creationId xmlns:a16="http://schemas.microsoft.com/office/drawing/2014/main" id="{AEB79E9F-3A06-4E77-9B3F-2D6920CFFF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700" y="3751204"/>
            <a:ext cx="3086596" cy="126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71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449E0-8348-47FD-9D7D-7C51B5828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Slajdy treningowe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47D69-CA75-4EE3-B596-63809664D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04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7033F-4B7C-43D5-8BCB-CEF91A534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Slajdy wewnątrz </a:t>
            </a:r>
            <a:r>
              <a:rPr lang="pl-PL" dirty="0" err="1"/>
              <a:t>triali</a:t>
            </a:r>
            <a:r>
              <a:rPr lang="pl-PL" dirty="0"/>
              <a:t> (końce bloków)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2F038-6072-4A5A-BA30-02286A833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5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chemeClr val="bg1"/>
                </a:solidFill>
              </a:rPr>
              <a:t>Prosimy o odpowiedź „TAK” wciskając klawisz „t”, lub „NIE” za pomocą klawisza „n”.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AE46264-68D9-4CE3-A51C-8EC1E628ABC6}"/>
              </a:ext>
            </a:extLst>
          </p:cNvPr>
          <p:cNvSpPr txBox="1">
            <a:spLocks/>
          </p:cNvSpPr>
          <p:nvPr/>
        </p:nvSpPr>
        <p:spPr>
          <a:xfrm>
            <a:off x="1800727" y="1214871"/>
            <a:ext cx="8590546" cy="10636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Czy zauważył/a Pani/Pan następujący obrazek w czasie eksperymentu? Mógł ledwie zauważalnie „mignąć” tuż przed wyświetleniem się wskazówki: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5F2BFD-A45B-4A4F-B77D-AC1477C06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558" y="2823379"/>
            <a:ext cx="1232759" cy="2766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092F28-2602-4678-A833-0C18CDB0649B}"/>
              </a:ext>
            </a:extLst>
          </p:cNvPr>
          <p:cNvSpPr txBox="1"/>
          <p:nvPr/>
        </p:nvSpPr>
        <p:spPr>
          <a:xfrm>
            <a:off x="5851160" y="2777014"/>
            <a:ext cx="489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lub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 descr="A picture containing saw&#10;&#10;Description generated with high confidence">
            <a:extLst>
              <a:ext uri="{FF2B5EF4-FFF2-40B4-BE49-F238E27FC236}">
                <a16:creationId xmlns:a16="http://schemas.microsoft.com/office/drawing/2014/main" id="{D54D271E-CBE2-4705-AFA4-6FCE8CE60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682" y="2823379"/>
            <a:ext cx="1232759" cy="27660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30F1A64-26E7-49A3-BE9D-407E3D8204A9}"/>
              </a:ext>
            </a:extLst>
          </p:cNvPr>
          <p:cNvSpPr txBox="1">
            <a:spLocks/>
          </p:cNvSpPr>
          <p:nvPr/>
        </p:nvSpPr>
        <p:spPr>
          <a:xfrm>
            <a:off x="2234487" y="3999930"/>
            <a:ext cx="7723024" cy="1063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1900" dirty="0">
                <a:solidFill>
                  <a:schemeClr val="bg1"/>
                </a:solidFill>
              </a:rPr>
              <a:t>Prosimy o odpowiedź „TAK” lub „NIE”. Na następnym ekranie pojawi się pytanie o to, w jakim stopniu jest Pani/Pan pewna/pewny tej oceny.</a:t>
            </a:r>
            <a:endParaRPr lang="en-US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34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191</Words>
  <Application>Microsoft Office PowerPoint</Application>
  <PresentationFormat>Widescreen</PresentationFormat>
  <Paragraphs>17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Slajdy do procedury detekcji prymy</vt:lpstr>
      <vt:lpstr>Slajdy instrukcyjne na początku badania</vt:lpstr>
      <vt:lpstr>Witamy!</vt:lpstr>
      <vt:lpstr>PowerPoint Presentation</vt:lpstr>
      <vt:lpstr>Slajdy treningowe</vt:lpstr>
      <vt:lpstr>Slajdy wewnątrz triali (końce bloków)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Ciechanowski</dc:creator>
  <cp:lastModifiedBy>Leon Ciechanowski</cp:lastModifiedBy>
  <cp:revision>33</cp:revision>
  <dcterms:created xsi:type="dcterms:W3CDTF">2018-01-15T15:25:23Z</dcterms:created>
  <dcterms:modified xsi:type="dcterms:W3CDTF">2018-02-15T16:08:30Z</dcterms:modified>
</cp:coreProperties>
</file>