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58" r:id="rId5"/>
    <p:sldId id="264" r:id="rId6"/>
    <p:sldId id="260" r:id="rId7"/>
    <p:sldId id="262" r:id="rId8"/>
    <p:sldId id="261" r:id="rId9"/>
    <p:sldId id="271" r:id="rId10"/>
    <p:sldId id="259" r:id="rId11"/>
    <p:sldId id="263" r:id="rId12"/>
    <p:sldId id="265" r:id="rId13"/>
    <p:sldId id="268" r:id="rId14"/>
    <p:sldId id="269" r:id="rId15"/>
    <p:sldId id="270" r:id="rId16"/>
    <p:sldId id="266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Zatrzyma</a:t>
            </a:r>
            <a:r>
              <a:rPr lang="pl-PL" dirty="0"/>
              <a:t>ć się na slajdzie 11, a tu dać nowy obiekt i nowe mapowanie klawiszy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20-Jan-18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Ekran umożliwiający zrobienie przerwy będzie wyglądać tak: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13183" y="3799338"/>
            <a:ext cx="9765628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jest ekran przerwy.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Jeśli nie potrzebuje Pan/i teraz przerwy, proszę nacisnąć „SPACJĘ”, by kontynuować.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3200" b="1" dirty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F5F56F7-C09D-4A1F-AAAD-EA7C2B8A2A6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3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Może Pani/Pan jeszcze dopytać eksperymentatora, lub cofnąć się do poprzednich slajdów.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Zaraz rozpocznie się próbny blok zadań, w czasie którego nie można już cofnąć się do początku.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Bardzo prosimy, żeby w czasie eksperymentu mieć wzrok skupiony na „punkcie fiksacji” (mały „+” na środku ekranu)!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(Przykład na kolejnym ekranie)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Punkt fiksacji będzie zawsze wyświetlany na środku ekranu, w następujący sposób: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„d” lub „l”, aby ROZPOCZĄĆ TRENING…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504217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3200" b="1" dirty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7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treningu, zaraz rozpocznie się sesja eksperymentalna.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„d” lub „l”, aby ROZPOCZĄĆ EKSPERYMENT…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koniec jednego z czterech bloków eksperymentu. Zaraz zacznie się kolejny.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3EEE2-45E7-4906-9DD3-0CFC053FF6C8}"/>
              </a:ext>
            </a:extLst>
          </p:cNvPr>
          <p:cNvSpPr txBox="1"/>
          <p:nvPr/>
        </p:nvSpPr>
        <p:spPr>
          <a:xfrm>
            <a:off x="2068354" y="4017177"/>
            <a:ext cx="805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Uwaga! Teraz rozkład kolorów zmieni się, i trzeba będzie na nowo przypisać do niego poczucie kontroli.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„d” lub „l”, aby ROZPOCZĄĆ KOLEJNY BLOK…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tej części eksperymentu.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0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„d”)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„l”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4" y="419197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poprawnej odpowiedzi na wskazówkę, zostanie </a:t>
            </a:r>
            <a:r>
              <a:rPr lang="pl-PL" sz="2400" dirty="0" err="1">
                <a:solidFill>
                  <a:schemeClr val="bg1"/>
                </a:solidFill>
              </a:rPr>
              <a:t>wyś</a:t>
            </a:r>
            <a:r>
              <a:rPr lang="en-US" sz="2400" dirty="0" err="1">
                <a:solidFill>
                  <a:schemeClr val="bg1"/>
                </a:solidFill>
              </a:rPr>
              <a:t>wietlony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nast</a:t>
            </a:r>
            <a:r>
              <a:rPr lang="pl-PL" sz="2400" dirty="0" err="1">
                <a:solidFill>
                  <a:schemeClr val="bg1"/>
                </a:solidFill>
              </a:rPr>
              <a:t>ępujący</a:t>
            </a:r>
            <a:r>
              <a:rPr lang="pl-PL" sz="2400" dirty="0">
                <a:solidFill>
                  <a:schemeClr val="bg1"/>
                </a:solidFill>
              </a:rPr>
              <a:t> obrazek (w kolorze):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656093" y="3172992"/>
            <a:ext cx="8879805" cy="9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niepoprawnej odpowiedzi na wskazówkę, lub przy braku odpowiedzi w odpowiednim czasie (półtorej sekundy), zostanie wyświetlony taki obrazek: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E8487-68DE-4EFD-B5D7-BC6085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70" y="1318027"/>
            <a:ext cx="1227447" cy="1166788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43C77A2-FEBB-4E77-AF01-2B4A36D0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8" y="4103770"/>
            <a:ext cx="3267699" cy="13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3" y="4075444"/>
            <a:ext cx="10327105" cy="17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Można na nią odpowiadać wedle własnego uznania, prawą lub lewą ręką. Przy czym bardzo prosimy, żeby uprzednio NIE PLANOWAĆ, którą ręką naciśnie się klawisz. Prosimy także, żeby stosunek odpowiedzi lewą i prawą ręką na tę wskazówkę był w miarę równy (tzn., żeby odpowiadać na tę wskazówkę mniej więcej tyle samo razy lewą i prawą ręką w ciągu jednego bloku eksperymentalnego (więcej info dalej)).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Pojawiać się będzie co jakiś czas jeszcze trzecia: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wyświetleniu się kolorowego koła w odpowiednim kolorze…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2541815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…zadaniem będzie ocena swojego poczucia kontroli nad wywołaniem koła danego koloru na skali: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11ADEB-95C5-4C9C-9ED0-B760B34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65" y="732572"/>
            <a:ext cx="3500664" cy="1438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465846" y="4927660"/>
            <a:ext cx="9260302" cy="106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skali porusza się używając klawiszy „d” (lewo) i „l” (prawo). Bardzo prosimy o używanie CAŁEJ skali, czyli używanie jej w sposób zróżnicowany, nie tylko punktów skrajnych, bądź najbliższych środka.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5400" dirty="0">
                <a:solidFill>
                  <a:srgbClr val="FF0000"/>
                </a:solidFill>
              </a:rPr>
              <a:t>TU WSTAWIĆ SKALĘ!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6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czyli cykli: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2809213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326729" y="381390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w lewo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2899807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67" y="2238076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3330670" y="3813904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5713931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37" y="2659785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382179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186029" y="380123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189970" y="3799677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E8616572-7CB3-4014-AC29-5BD17C887F49}"/>
              </a:ext>
            </a:extLst>
          </p:cNvPr>
          <p:cNvSpPr/>
          <p:nvPr/>
        </p:nvSpPr>
        <p:spPr>
          <a:xfrm>
            <a:off x="9762396" y="2559560"/>
            <a:ext cx="1227447" cy="1139077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„ENTER”,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2212603"/>
            <a:ext cx="8590546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Ponieważ ma Pani/Pan na głowie czepek EEG, bardzo ważne dla jakości zebranego sygnału jest to, żeby Pani/Pan jak najmniej ruszał/a się w czasie procedury i jak najmniej mrugał/a.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FA48B5-93FD-4283-A674-9B8386D419A1}"/>
              </a:ext>
            </a:extLst>
          </p:cNvPr>
          <p:cNvSpPr txBox="1">
            <a:spLocks/>
          </p:cNvSpPr>
          <p:nvPr/>
        </p:nvSpPr>
        <p:spPr>
          <a:xfrm>
            <a:off x="838196" y="4045593"/>
            <a:ext cx="10515599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Dlatego w celu ułatwienia Pani/Panu wytrwania w procedurze, wprowadziliśmy możliwość odpoczynku co 10 prób. Zostanie to zasygnalizowane w następujący sposób (przykład na kolejnym ekranie):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958</Words>
  <Application>Microsoft Office PowerPoint</Application>
  <PresentationFormat>Widescreen</PresentationFormat>
  <Paragraphs>79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Slajdy do procedury</vt:lpstr>
      <vt:lpstr>Slajdy instrukcyjne na początku badania</vt:lpstr>
      <vt:lpstr>Witamy!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Slajdy treningowe</vt:lpstr>
      <vt:lpstr>PowerPoint Presentation</vt:lpstr>
      <vt:lpstr>PowerPoint Presentation</vt:lpstr>
      <vt:lpstr>Slajdy wewnątrz triali (końce bloków)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24</cp:revision>
  <dcterms:created xsi:type="dcterms:W3CDTF">2018-01-15T15:25:23Z</dcterms:created>
  <dcterms:modified xsi:type="dcterms:W3CDTF">2018-01-20T18:18:27Z</dcterms:modified>
</cp:coreProperties>
</file>