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9" r:id="rId11"/>
    <p:sldId id="271" r:id="rId12"/>
    <p:sldId id="259" r:id="rId13"/>
    <p:sldId id="263" r:id="rId14"/>
    <p:sldId id="265" r:id="rId15"/>
    <p:sldId id="268" r:id="rId16"/>
    <p:sldId id="269" r:id="rId17"/>
    <p:sldId id="280" r:id="rId18"/>
    <p:sldId id="270" r:id="rId19"/>
    <p:sldId id="266" r:id="rId20"/>
    <p:sldId id="272" r:id="rId21"/>
    <p:sldId id="273" r:id="rId22"/>
    <p:sldId id="274" r:id="rId23"/>
    <p:sldId id="277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57" d="100"/>
          <a:sy n="57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</a:t>
            </a:r>
            <a:r>
              <a:rPr lang="pl-PL" sz="2000" b="1" dirty="0">
                <a:solidFill>
                  <a:srgbClr val="FF0000"/>
                </a:solidFill>
              </a:rPr>
              <a:t>ROZPOCZĄĆ TRENING</a:t>
            </a:r>
            <a:r>
              <a:rPr lang="pl-PL" sz="2000" dirty="0">
                <a:solidFill>
                  <a:srgbClr val="FF0000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Przypominamy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pl-PL" sz="2400" dirty="0">
                <a:solidFill>
                  <a:schemeClr val="bg1"/>
                </a:solidFill>
              </a:rPr>
              <a:t>że teraz koła (efekty Pani/Pana działania) będą miały jeden z 4 kolorów.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23986" y="1348896"/>
            <a:ext cx="9744021" cy="1945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Zadanie eksperymentalne polega na tym, że należy odkryć w jakim stopniu Pani/Pana naciśnięcie lewego, bądź prawego klawisza powodują wyświetlenie się konkretnego koloru.</a:t>
            </a:r>
          </a:p>
          <a:p>
            <a:pPr marL="0" lvl="0" indent="0" algn="ctr">
              <a:buNone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algn="ctr">
              <a:buNone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oceniać swoje poczucie kontroli nad wywołaniem danego koloru na skali: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 skali porusza się używając klawiszy 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(lewo) i 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(prawo)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wyb</a:t>
            </a:r>
            <a:r>
              <a:rPr kumimoji="0" lang="pl-P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ór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zatwierdza się „SPACJĄ”.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Bardzo prosimy o używanie CAŁEJ skali, czyli używanie jej w sposób zróżnicowany, nie tylko punktów skrajnych, bądź najbliższych środka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42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pl-PL" sz="2400" dirty="0">
                <a:solidFill>
                  <a:schemeClr val="bg1"/>
                </a:solidFill>
              </a:rPr>
              <a:t>teraz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l-PL" b="1" dirty="0">
                <a:solidFill>
                  <a:schemeClr val="bg1"/>
                </a:solidFill>
              </a:rPr>
              <a:t>Informacje dla osoby uczestniczącej w badaniu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czasie badania były obecne tak zwane prymy podprogowe, czyli strzałki, które są wyświetlane z taką szybkością, że nie są świadomie dostrzegane, jednak minimalnie wpływają one na wybór naciśniętego guzika (średnio o parę procent częściej naciska się klawisz zgodny z kierunkiem prymy), oraz na szybkość Pani/Pana reakcji (mniej więcej o 1/10 sekundy szybciej naciska się klawisz zgodny z kierunkiem prymy).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2E6C3-E1CB-4565-87E3-1776C80BA978}"/>
              </a:ext>
            </a:extLst>
          </p:cNvPr>
          <p:cNvSpPr txBox="1">
            <a:spLocks/>
          </p:cNvSpPr>
          <p:nvPr/>
        </p:nvSpPr>
        <p:spPr>
          <a:xfrm>
            <a:off x="838200" y="2827420"/>
            <a:ext cx="10515600" cy="252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tym eksperymencie interesuje nas Pani/Pana poczucie kontroli. Procedura polega na tym, że naciska się klawisze, po których na ekranie pojawiają się kolorowe koła. Chcielibyśmy dowiedzieć się, czy uważa Pani/Pan, że kontroluje wydarzenia na ekranie. Zadanie eksperymentalne polega na tym, że należy odkryć – naciskając lewy, bądź prawy klawisz – w jakim stopniu Pani/Pana naciśnięcie lewego, bądź prawego klawisza powodują wyświetlenie się konkretnego koloru.</a:t>
            </a: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</a:t>
            </a:r>
            <a:r>
              <a:rPr lang="pl-PL" sz="2400" dirty="0">
                <a:solidFill>
                  <a:schemeClr val="bg1"/>
                </a:solidFill>
              </a:rPr>
              <a:t>które są wyświetlane z taką szybkością, że nie są świadomie dostrzegane, jednak wpływają one na wybór naciśniętego guzika, oraz na szybkość Pani/Pana reakcji </a:t>
            </a:r>
            <a:r>
              <a:rPr lang="pl-PL" sz="2400" dirty="0">
                <a:solidFill>
                  <a:prstClr val="white"/>
                </a:solidFill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9" y="275930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432962" y="3763996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4" y="2212912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547497" y="3788739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807044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25" y="2640622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439225" y="324117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217719" y="380091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292947" y="380497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486" y="2806779"/>
            <a:ext cx="2772938" cy="8204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3100510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1429</Words>
  <Application>Microsoft Office PowerPoint</Application>
  <PresentationFormat>Widescreen</PresentationFormat>
  <Paragraphs>115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Bell MT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51</cp:revision>
  <dcterms:created xsi:type="dcterms:W3CDTF">2018-01-15T15:25:23Z</dcterms:created>
  <dcterms:modified xsi:type="dcterms:W3CDTF">2018-03-23T17:11:46Z</dcterms:modified>
</cp:coreProperties>
</file>