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136" autoAdjust="0"/>
  </p:normalViewPr>
  <p:slideViewPr>
    <p:cSldViewPr>
      <p:cViewPr varScale="1">
        <p:scale>
          <a:sx n="79" d="100"/>
          <a:sy n="79" d="100"/>
        </p:scale>
        <p:origin x="208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67D2-ABE7-4C23-ABBA-BDB3B6E2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Yolo for Object detection (bounding box)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9712-296F-48C4-BEA2-4C3D2CCEB5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Image size</a:t>
            </a:r>
          </a:p>
          <a:p>
            <a:pPr lvl="1"/>
            <a:r>
              <a:rPr lang="en-US" sz="1200" dirty="0"/>
              <a:t>416x416x3</a:t>
            </a:r>
          </a:p>
          <a:p>
            <a:r>
              <a:rPr lang="en-US" sz="1600" dirty="0"/>
              <a:t>Trainable Parameters</a:t>
            </a:r>
          </a:p>
          <a:p>
            <a:pPr lvl="1"/>
            <a:r>
              <a:rPr lang="en-US" sz="1200" dirty="0"/>
              <a:t>Total params: </a:t>
            </a:r>
            <a:r>
              <a:rPr lang="en-IN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62,001,757</a:t>
            </a:r>
          </a:p>
          <a:p>
            <a:pPr lvl="1"/>
            <a:r>
              <a:rPr lang="en-US" sz="1200" dirty="0"/>
              <a:t>Trainable params: </a:t>
            </a:r>
            <a:r>
              <a:rPr lang="en-IN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61,949,149</a:t>
            </a:r>
          </a:p>
          <a:p>
            <a:pPr lvl="1"/>
            <a:r>
              <a:rPr lang="en-US" sz="1200" dirty="0"/>
              <a:t>Non-trainable params: </a:t>
            </a:r>
            <a:r>
              <a:rPr lang="en-IN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52,608</a:t>
            </a:r>
          </a:p>
          <a:p>
            <a:pPr marL="457200" lvl="1" indent="0">
              <a:buNone/>
            </a:pPr>
            <a:r>
              <a:rPr lang="en-US" sz="1600" dirty="0"/>
              <a:t>Train Accuracy</a:t>
            </a:r>
          </a:p>
          <a:p>
            <a:pPr lvl="1"/>
            <a:r>
              <a:rPr lang="en-US" sz="1200" dirty="0" err="1"/>
              <a:t>IoU</a:t>
            </a:r>
            <a:r>
              <a:rPr lang="en-US" sz="1200" dirty="0"/>
              <a:t>: 76.8</a:t>
            </a:r>
          </a:p>
          <a:p>
            <a:r>
              <a:rPr lang="en-US" sz="1600" dirty="0"/>
              <a:t>Test Accuracy</a:t>
            </a:r>
          </a:p>
          <a:p>
            <a:pPr lvl="1"/>
            <a:r>
              <a:rPr lang="en-US" sz="1200" dirty="0" err="1"/>
              <a:t>IoU</a:t>
            </a:r>
            <a:r>
              <a:rPr lang="en-US" sz="1200" dirty="0"/>
              <a:t>: 57.9</a:t>
            </a:r>
          </a:p>
          <a:p>
            <a:r>
              <a:rPr lang="en-US" sz="1600" dirty="0"/>
              <a:t>Important points</a:t>
            </a:r>
          </a:p>
          <a:p>
            <a:pPr lvl="1"/>
            <a:r>
              <a:rPr lang="en-US" sz="1200" dirty="0"/>
              <a:t>All layers are made trainable</a:t>
            </a:r>
          </a:p>
          <a:p>
            <a:r>
              <a:rPr lang="en-US" sz="1600" dirty="0"/>
              <a:t>Details for annexure</a:t>
            </a:r>
          </a:p>
          <a:p>
            <a:pPr lvl="1"/>
            <a:r>
              <a:rPr lang="en-US" sz="1200" dirty="0"/>
              <a:t>Full model architecture and bounding box calculations</a:t>
            </a:r>
            <a:endParaRPr lang="en-IN" dirty="0"/>
          </a:p>
        </p:txBody>
      </p:sp>
      <p:pic>
        <p:nvPicPr>
          <p:cNvPr id="1028" name="Picture 4" descr="Digging deep into YOLO V3 - A hands-on guide Part 1 | by Manogna  Mantripragada | Towards Data Science">
            <a:extLst>
              <a:ext uri="{FF2B5EF4-FFF2-40B4-BE49-F238E27FC236}">
                <a16:creationId xmlns:a16="http://schemas.microsoft.com/office/drawing/2014/main" id="{7191A685-C114-4440-B9CE-1E4C4C4AD9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8" y="1447800"/>
            <a:ext cx="39056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1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52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Yolo for Object detection (bounding box)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Capstone Project - CV - Car detection</dc:title>
  <dc:creator>manoj mahanta</dc:creator>
  <cp:lastModifiedBy>Remote PC</cp:lastModifiedBy>
  <cp:revision>73</cp:revision>
  <dcterms:created xsi:type="dcterms:W3CDTF">2006-08-16T00:00:00Z</dcterms:created>
  <dcterms:modified xsi:type="dcterms:W3CDTF">2021-05-23T07:49:20Z</dcterms:modified>
</cp:coreProperties>
</file>