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2388-601B-4D6D-BCD2-7FD27AAF6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ECF9-C8B1-439F-B8C4-B8B34A220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3D9A-EA9C-46CD-9C26-FABF7166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3932-C359-4CD3-A94C-06D81434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3010-8909-4EAF-BD42-D34E29BD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3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83A5-016B-4AAA-A5DD-CA112A3A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9BCDD-3101-4196-A424-79FB1ABA6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77B8-F461-4E25-A823-6B036ECA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9E2D0-D709-44C8-9B1C-F4E5E87F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5287-34E2-4786-A65C-C310D0DD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B90A9-AA75-4CE0-830B-67D6A87D3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03745-8979-4D0C-AD48-2E057CF63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7E2C-E2E6-4730-91CE-0F1ED7A2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7AB9-9AE8-43F8-9B5C-431875DD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B917-14B7-4FD2-B733-4512FED3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A447-CD96-4620-B422-1DF347D9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3AD3-A2B6-4F8C-93F5-E709AB8B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AB9A1-DBEE-4758-96A1-BC8E5BF9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06AE-5952-4945-8153-7FD6C5C9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234E-338F-4A30-BFAF-A8D12DCE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7FD2-B61F-4E21-9E95-9A9A7A2E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77B4-D264-4D26-9D15-1C48A2BE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C8E3-F913-4448-9BF5-F93DE671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AD65-F4EC-4FBE-93DC-BA2219F3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BFC8-9FD9-406C-8106-E35303E4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FA22-0FC6-4A7B-9258-84F248EB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22EC-A68E-43A8-939D-B98100CF7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120C5-A1D7-4927-99BE-2E012CB02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809BA-BFF4-4651-9D56-4247B796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E485F-173B-4EA7-A2B8-C6F05FF7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8550-1374-4820-AC68-33BE48B3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3F62-9331-46FA-A6A6-87816B0D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2803E-2BC7-4EAF-B170-A517F16F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2A9FB-0DF2-4030-92AC-3EE00A78E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CE6B8-A804-406A-9AC8-1EE8DE151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0B1B0-98F0-4F67-B6CC-F5F80B4EE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B300C-1255-44FC-8487-7227B69B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A0C04-5092-496C-A607-B17B7752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3A5E1-7804-41D1-8C3E-A34AA074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6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8BB6-A9B2-4464-97E2-F2B04AEC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9210F-71AD-4AEA-AD40-C86946FD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01C7D-AB9C-45D5-9C6A-5B41CA3E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55B40-385E-41C0-8BC8-18A1C968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8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34CF4-0A4E-49FA-9C49-E5C395AA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E0947-E055-4BDF-9E0F-888C77BE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3450-CA28-4AD4-A06C-AA63043D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8D61-7320-4D42-B342-856DAE56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13D9-6848-4D78-9FB2-4ADC0B86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F00D-2ED8-4669-B9BC-AE07E224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CC6E-0363-4BEC-973D-01934F40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3C55-59BB-43AE-9383-79DB6EB9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0CCE-781C-4A26-A92C-061008A8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E270-5C49-49A0-998A-24F98EA9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875A9-D4B7-4CA5-864F-38ED68B0A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15694-3188-409F-BB3C-2CB2470C8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BDF1-E6F6-4147-B1B7-FC243AB6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69E-C47B-4F6D-8D96-98C4B9605D7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FE047-F596-4BBC-87FC-AD918DBB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30E28-F92F-4A08-9139-C5370257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741BB-96E9-47A8-9BA0-C4C5CB4F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3A355-DB4A-4346-83E5-31EABFDF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704A-5234-4DA7-A9BB-B54136261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569E-C47B-4F6D-8D96-98C4B9605D7C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6F2C-CFBD-46D0-814C-F330CAF25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8CF1-CB4A-4FD9-8F6E-D7F5243B6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0977D-FB5D-4EC0-B6FF-072D79A4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2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3AC7C-FDA5-4CA3-BDCE-34305075F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1863A-D778-495F-883C-7C92383C5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CV2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60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422A3-C04C-4320-98C3-E36E2F10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Abstract of 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E20B-5DE4-4381-9C8A-3052EBF6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EDA on car images data set</a:t>
            </a:r>
          </a:p>
          <a:p>
            <a:r>
              <a:rPr lang="en-US" sz="2000"/>
              <a:t>Utilize given annotations with class labels to map them with cars images</a:t>
            </a:r>
          </a:p>
          <a:p>
            <a:r>
              <a:rPr lang="en-US" sz="2000"/>
              <a:t>Develop CNN model for classification of cars</a:t>
            </a:r>
          </a:p>
          <a:p>
            <a:r>
              <a:rPr lang="en-US" sz="2000"/>
              <a:t>Develop a model to create bounding box on given car image</a:t>
            </a:r>
          </a:p>
        </p:txBody>
      </p:sp>
    </p:spTree>
    <p:extLst>
      <p:ext uri="{BB962C8B-B14F-4D97-AF65-F5344CB8AC3E}">
        <p14:creationId xmlns:p14="http://schemas.microsoft.com/office/powerpoint/2010/main" val="147871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0E679-6204-430C-9FF2-55A37A36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en-US" sz="3100"/>
              <a:t>EDA on car images data set</a:t>
            </a:r>
            <a:br>
              <a:rPr lang="en-US" sz="3100"/>
            </a:br>
            <a:endParaRPr lang="en-US" sz="31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62EE-A799-4CD2-8924-F9B1A738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en-US" sz="1800"/>
              <a:t>Unique number of car labels </a:t>
            </a:r>
            <a:r>
              <a:rPr lang="en-US" sz="1800">
                <a:sym typeface="Wingdings" panose="05000000000000000000" pitchFamily="2" charset="2"/>
              </a:rPr>
              <a:t> 196</a:t>
            </a:r>
          </a:p>
          <a:p>
            <a:r>
              <a:rPr lang="en-US" sz="1800">
                <a:sym typeface="Wingdings" panose="05000000000000000000" pitchFamily="2" charset="2"/>
              </a:rPr>
              <a:t>Total images in train data  8144, Total images in test data  8041</a:t>
            </a:r>
          </a:p>
          <a:p>
            <a:r>
              <a:rPr lang="en-US" sz="1800"/>
              <a:t>NaN check </a:t>
            </a:r>
            <a:r>
              <a:rPr lang="en-US" sz="1800">
                <a:sym typeface="Wingdings" panose="05000000000000000000" pitchFamily="2" charset="2"/>
              </a:rPr>
              <a:t> No NaNs are present in annotations data</a:t>
            </a:r>
            <a:endParaRPr lang="en-US" sz="1800"/>
          </a:p>
          <a:p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E2E4D-981C-4FDE-89DC-10DE7758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82" y="2514600"/>
            <a:ext cx="2445496" cy="2112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52FFF-0ED7-42E9-99BE-E304ADD3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877" y="2514600"/>
            <a:ext cx="2486310" cy="2112264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6ADFDD-9589-442B-A634-1B53AFC1A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7110"/>
              </p:ext>
            </p:extLst>
          </p:nvPr>
        </p:nvGraphicFramePr>
        <p:xfrm>
          <a:off x="6474411" y="1256471"/>
          <a:ext cx="5228808" cy="257559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14404">
                  <a:extLst>
                    <a:ext uri="{9D8B030D-6E8A-4147-A177-3AD203B41FA5}">
                      <a16:colId xmlns:a16="http://schemas.microsoft.com/office/drawing/2014/main" val="2505907378"/>
                    </a:ext>
                  </a:extLst>
                </a:gridCol>
                <a:gridCol w="2614404">
                  <a:extLst>
                    <a:ext uri="{9D8B030D-6E8A-4147-A177-3AD203B41FA5}">
                      <a16:colId xmlns:a16="http://schemas.microsoft.com/office/drawing/2014/main" val="3125308490"/>
                    </a:ext>
                  </a:extLst>
                </a:gridCol>
              </a:tblGrid>
              <a:tr h="1495802">
                <a:tc>
                  <a:txBody>
                    <a:bodyPr/>
                    <a:lstStyle/>
                    <a:p>
                      <a:r>
                        <a:rPr lang="en-US" sz="3000" b="1" cap="none" spc="0" dirty="0">
                          <a:solidFill>
                            <a:schemeClr val="tx1"/>
                          </a:solidFill>
                        </a:rPr>
                        <a:t> Training annotations</a:t>
                      </a:r>
                    </a:p>
                  </a:txBody>
                  <a:tcPr marL="0" marR="137650" marT="55060" marB="4129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cap="none" spc="0" dirty="0">
                          <a:solidFill>
                            <a:schemeClr val="tx1"/>
                          </a:solidFill>
                        </a:rPr>
                        <a:t>Testing annotations</a:t>
                      </a:r>
                    </a:p>
                  </a:txBody>
                  <a:tcPr marL="0" marR="137650" marT="55060" marB="4129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849207"/>
                  </a:ext>
                </a:extLst>
              </a:tr>
              <a:tr h="1079792">
                <a:tc>
                  <a:txBody>
                    <a:bodyPr/>
                    <a:lstStyle/>
                    <a:p>
                      <a:endParaRPr lang="en-US" sz="3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37650" marT="55060" marB="4129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37650" marT="55060" marB="4129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2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5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76995-11B2-40BA-91A7-38299D2B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Distribution of classes in train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C794-E3A5-4250-B0BA-C0B304D5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Data is equally distributed in car classes</a:t>
            </a:r>
          </a:p>
          <a:p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286A5-7C8C-4E4E-B865-7CDD4916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30632"/>
            <a:ext cx="6922008" cy="48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3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CBDF7-1CDF-48CD-B33D-3150C871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Basic CNN model for classification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E1BE21-4A5E-4453-8D3B-78639697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2 hidden layers</a:t>
            </a:r>
          </a:p>
          <a:p>
            <a:r>
              <a:rPr lang="en-US" sz="1700"/>
              <a:t>(IMAGE_WIDTH,IMAGE_HEIGHT,Channels)=(128,128,3)</a:t>
            </a:r>
          </a:p>
          <a:p>
            <a:r>
              <a:rPr lang="en-US" sz="1700"/>
              <a:t> filters 32</a:t>
            </a:r>
          </a:p>
          <a:p>
            <a:r>
              <a:rPr lang="en-US" sz="1700"/>
              <a:t>Kernal size 3</a:t>
            </a:r>
          </a:p>
          <a:p>
            <a:r>
              <a:rPr lang="en-US" sz="1700"/>
              <a:t>Optimizer = Adam</a:t>
            </a:r>
          </a:p>
          <a:p>
            <a:r>
              <a:rPr lang="en-US" sz="1700"/>
              <a:t>Final loss and accuracy [6.785179615020752, 0.011224489659070969]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AEC0CA-7F49-4C6B-B4FC-1F0846F5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440990"/>
            <a:ext cx="6922008" cy="20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2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CBDF7-1CDF-48CD-B33D-3150C871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600"/>
              <a:t>CNN model with MaxPool 2D for classification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E1BE21-4A5E-4453-8D3B-78639697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5 hidden layers</a:t>
            </a:r>
          </a:p>
          <a:p>
            <a:r>
              <a:rPr lang="en-US" sz="1700"/>
              <a:t>Additions in basic architecture</a:t>
            </a:r>
          </a:p>
          <a:p>
            <a:pPr lvl="1"/>
            <a:r>
              <a:rPr lang="en-US" sz="1700"/>
              <a:t>Max pool 2D</a:t>
            </a:r>
          </a:p>
          <a:p>
            <a:pPr lvl="1"/>
            <a:r>
              <a:rPr lang="en-US" sz="1700"/>
              <a:t>Dropout</a:t>
            </a:r>
          </a:p>
          <a:p>
            <a:r>
              <a:rPr lang="en-US" sz="1700"/>
              <a:t>Final loss and accuracy [14.108733177185059, 0.004081632476300001]</a:t>
            </a:r>
          </a:p>
          <a:p>
            <a:endParaRPr lang="en-US" sz="1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96D24-5179-48C5-88E4-A4FED2DB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36308"/>
            <a:ext cx="6922008" cy="36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D4113-5CFD-4D1F-9780-70BE5D26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Further tuning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79381-16B3-42C3-B704-8EA45351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Image data augmentation</a:t>
            </a:r>
          </a:p>
          <a:p>
            <a:r>
              <a:rPr lang="en-US" sz="2000" dirty="0"/>
              <a:t> Use batch normalization</a:t>
            </a:r>
          </a:p>
          <a:p>
            <a:r>
              <a:rPr lang="en-US" sz="2000" dirty="0"/>
              <a:t>Add padding in CNN architecture</a:t>
            </a:r>
          </a:p>
          <a:p>
            <a:r>
              <a:rPr lang="en-US" sz="2000" dirty="0"/>
              <a:t>Use callbacks for </a:t>
            </a:r>
            <a:r>
              <a:rPr lang="en-US" sz="2000" dirty="0" err="1"/>
              <a:t>modelcheckpoints,earlystopping</a:t>
            </a:r>
            <a:r>
              <a:rPr lang="en-US" sz="2000" dirty="0"/>
              <a:t> ,learning rate scheduling.</a:t>
            </a:r>
          </a:p>
          <a:p>
            <a:r>
              <a:rPr lang="en-US" sz="2000" dirty="0"/>
              <a:t>Use cross validation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keras</a:t>
            </a:r>
            <a:r>
              <a:rPr lang="en-US" sz="2000" dirty="0"/>
              <a:t> optimizer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776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CBDF7-1CDF-48CD-B33D-3150C871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Bonding box creation through Mobilenet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E1BE21-4A5E-4453-8D3B-78639697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Model loss and accuracy </a:t>
            </a:r>
            <a:r>
              <a:rPr lang="en-US" sz="1700"/>
              <a:t>i.e</a:t>
            </a:r>
            <a:r>
              <a:rPr lang="en-US" sz="1700" dirty="0"/>
              <a:t> </a:t>
            </a:r>
            <a:r>
              <a:rPr lang="en-US" sz="1700"/>
              <a:t>IoU</a:t>
            </a:r>
            <a:r>
              <a:rPr lang="en-US" sz="1700" dirty="0"/>
              <a:t> [57.377281188964844, 0.8023837208747864]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BBF1F-5F22-4D1B-B811-EE73348B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766095"/>
            <a:ext cx="6922008" cy="34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Project</vt:lpstr>
      <vt:lpstr>Abstract of problem statement</vt:lpstr>
      <vt:lpstr>EDA on car images data set </vt:lpstr>
      <vt:lpstr>Distribution of classes in train data</vt:lpstr>
      <vt:lpstr>Basic CNN model for classification</vt:lpstr>
      <vt:lpstr>CNN model with MaxPool 2D for classification</vt:lpstr>
      <vt:lpstr>Further tuning </vt:lpstr>
      <vt:lpstr>Bonding box creation through Mobilenet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Tiwari, Shashank</dc:creator>
  <cp:lastModifiedBy>Tiwari, Shashank</cp:lastModifiedBy>
  <cp:revision>1</cp:revision>
  <dcterms:created xsi:type="dcterms:W3CDTF">2021-05-21T12:04:18Z</dcterms:created>
  <dcterms:modified xsi:type="dcterms:W3CDTF">2021-05-21T12:04:40Z</dcterms:modified>
</cp:coreProperties>
</file>