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5" r:id="rId7"/>
    <p:sldId id="266" r:id="rId8"/>
    <p:sldId id="261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7453C36-02C4-44D7-99B3-3D6A4ECD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648" y="4408097"/>
            <a:ext cx="9144000" cy="1180831"/>
          </a:xfrm>
        </p:spPr>
        <p:txBody>
          <a:bodyPr>
            <a:normAutofit fontScale="90000"/>
          </a:bodyPr>
          <a:lstStyle/>
          <a:p>
            <a:r>
              <a:rPr sz="6700" dirty="0"/>
              <a:t>Target</a:t>
            </a:r>
            <a:r>
              <a:rPr lang="en-IN" sz="6700" dirty="0"/>
              <a:t> Stores</a:t>
            </a:r>
            <a:r>
              <a:rPr sz="6700" dirty="0"/>
              <a:t> </a:t>
            </a:r>
            <a:r>
              <a:rPr lang="en-IN" sz="6700" dirty="0"/>
              <a:t>Sales </a:t>
            </a:r>
            <a:r>
              <a:rPr sz="6700" dirty="0"/>
              <a:t>Analysis</a:t>
            </a:r>
            <a:br>
              <a:rPr lang="en-IN" dirty="0"/>
            </a:br>
            <a:r>
              <a:rPr lang="en-IN" sz="2200" dirty="0">
                <a:latin typeface="+mn-lt"/>
              </a:rPr>
              <a:t>Target is American mass –marketing retail company operating large-scale food and general-merchandise discount stores.</a:t>
            </a:r>
            <a:endParaRPr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D43F4-5AD5-FF36-6372-5CF72E9D2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19" y="511129"/>
            <a:ext cx="4374221" cy="30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ofit Card">
            <a:extLst>
              <a:ext uri="{FF2B5EF4-FFF2-40B4-BE49-F238E27FC236}">
                <a16:creationId xmlns:a16="http://schemas.microsoft.com/office/drawing/2014/main" id="{9EB73A55-01D3-4EDE-B14B-18B4A6BC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2" y="0"/>
            <a:ext cx="113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3F36-D34F-0E71-CB01-BE0E45D4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2" y="574794"/>
            <a:ext cx="10515600" cy="565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*CONCLUSIONS</a:t>
            </a:r>
          </a:p>
          <a:p>
            <a:pPr marL="0" indent="0">
              <a:buNone/>
            </a:pPr>
            <a:r>
              <a:rPr lang="en-IN" sz="3200" dirty="0"/>
              <a:t>     Visualize the Sales of TARGET over:</a:t>
            </a:r>
          </a:p>
          <a:p>
            <a:pPr lvl="1"/>
            <a:r>
              <a:rPr lang="en-IN" sz="3200" dirty="0"/>
              <a:t> the years 2016, 2017, 2018 and 2019</a:t>
            </a:r>
          </a:p>
          <a:p>
            <a:pPr lvl="1"/>
            <a:r>
              <a:rPr lang="en-IN" sz="3200" dirty="0"/>
              <a:t>Which states are using target more than others</a:t>
            </a:r>
          </a:p>
          <a:p>
            <a:pPr lvl="1"/>
            <a:r>
              <a:rPr lang="en-IN" sz="3200" dirty="0"/>
              <a:t>Butterfly chart to compare sales by category of 2018 and 2019 side-by-side</a:t>
            </a:r>
          </a:p>
          <a:p>
            <a:pPr marL="457200" lvl="1" indent="0">
              <a:buNone/>
            </a:pPr>
            <a:r>
              <a:rPr lang="en-IN" sz="3200" dirty="0"/>
              <a:t>Overall by we can assess the categories and states which are hotspots for these stores and get and overall idea about the condition of TARGET STORES</a:t>
            </a:r>
          </a:p>
          <a:p>
            <a:pPr marL="457200" lvl="1" indent="0">
              <a:buNone/>
            </a:pPr>
            <a:endParaRPr lang="en-IN" sz="3200" dirty="0"/>
          </a:p>
          <a:p>
            <a:pPr marL="457200" lvl="1" indent="0" algn="ctr">
              <a:buNone/>
            </a:pPr>
            <a:r>
              <a:rPr lang="en-IN" sz="3200" dirty="0"/>
              <a:t>THANKYOU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399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0D5B-AF43-3C1A-58AD-26CD178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8755-DA44-AEC8-330B-9CADCCEE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1. Yearly Sales</a:t>
            </a:r>
          </a:p>
          <a:p>
            <a:r>
              <a:rPr lang="en-IN" sz="2000" dirty="0"/>
              <a:t>2. Sales By Categories</a:t>
            </a:r>
          </a:p>
          <a:p>
            <a:r>
              <a:rPr lang="en-IN" sz="2000" dirty="0"/>
              <a:t>3. Products Sold per order</a:t>
            </a:r>
          </a:p>
          <a:p>
            <a:r>
              <a:rPr lang="en-IN" sz="2000" dirty="0"/>
              <a:t>4. Sales Map </a:t>
            </a:r>
          </a:p>
          <a:p>
            <a:r>
              <a:rPr lang="en-IN" sz="2000" dirty="0"/>
              <a:t>5. Profit by Ship Mode</a:t>
            </a:r>
          </a:p>
          <a:p>
            <a:r>
              <a:rPr lang="en-IN" sz="2000" dirty="0"/>
              <a:t>6. Butterfly chart for the sales of 2018 and 2019 specifically</a:t>
            </a:r>
          </a:p>
        </p:txBody>
      </p:sp>
    </p:spTree>
    <p:extLst>
      <p:ext uri="{BB962C8B-B14F-4D97-AF65-F5344CB8AC3E}">
        <p14:creationId xmlns:p14="http://schemas.microsoft.com/office/powerpoint/2010/main" val="335254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early Sales">
            <a:extLst>
              <a:ext uri="{FF2B5EF4-FFF2-40B4-BE49-F238E27FC236}">
                <a16:creationId xmlns:a16="http://schemas.microsoft.com/office/drawing/2014/main" id="{FDE6ED72-433A-4974-8FA7-944F193B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Category">
            <a:extLst>
              <a:ext uri="{FF2B5EF4-FFF2-40B4-BE49-F238E27FC236}">
                <a16:creationId xmlns:a16="http://schemas.microsoft.com/office/drawing/2014/main" id="{8B72E7E3-B596-4A24-AC2F-9B380C31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2" y="0"/>
            <a:ext cx="11519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Map">
            <a:extLst>
              <a:ext uri="{FF2B5EF4-FFF2-40B4-BE49-F238E27FC236}">
                <a16:creationId xmlns:a16="http://schemas.microsoft.com/office/drawing/2014/main" id="{021E73E4-E429-435E-827B-D5AFABD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6"/>
            <a:ext cx="12192000" cy="66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ales by Category (2)">
            <a:extLst>
              <a:ext uri="{FF2B5EF4-FFF2-40B4-BE49-F238E27FC236}">
                <a16:creationId xmlns:a16="http://schemas.microsoft.com/office/drawing/2014/main" id="{58C59719-14AF-4BBE-9A64-43BF0473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0"/>
            <a:ext cx="1075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Butterfly Chart for the Slaes of 2018 and 2019">
            <a:extLst>
              <a:ext uri="{FF2B5EF4-FFF2-40B4-BE49-F238E27FC236}">
                <a16:creationId xmlns:a16="http://schemas.microsoft.com/office/drawing/2014/main" id="{D7722E78-7699-43B7-BF6B-6BAAA500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287"/>
            <a:ext cx="12192000" cy="57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Card">
            <a:extLst>
              <a:ext uri="{FF2B5EF4-FFF2-40B4-BE49-F238E27FC236}">
                <a16:creationId xmlns:a16="http://schemas.microsoft.com/office/drawing/2014/main" id="{576EF4C0-C6AB-4B07-BE14-4D433B16D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2" y="0"/>
            <a:ext cx="113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Quantity Card">
            <a:extLst>
              <a:ext uri="{FF2B5EF4-FFF2-40B4-BE49-F238E27FC236}">
                <a16:creationId xmlns:a16="http://schemas.microsoft.com/office/drawing/2014/main" id="{CD891549-9A30-42E8-BA75-4EBA96AF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2" y="0"/>
            <a:ext cx="113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129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Target Stores Sales Analysis Target is American mass –marketing retail company operating large-scale food and general-merchandise discount stores.</vt:lpstr>
      <vt:lpstr>Objectives of My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Mahek .</cp:lastModifiedBy>
  <cp:revision>5</cp:revision>
  <dcterms:created xsi:type="dcterms:W3CDTF">2024-11-14T05:02:31Z</dcterms:created>
  <dcterms:modified xsi:type="dcterms:W3CDTF">2024-11-14T06:26:49Z</dcterms:modified>
</cp:coreProperties>
</file>