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1" r:id="rId8"/>
    <p:sldId id="260" r:id="rId9"/>
    <p:sldId id="262" r:id="rId10"/>
    <p:sldId id="263" r:id="rId11"/>
    <p:sldId id="265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E8A9-0739-4F36-BCB5-44D1932E08C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1B59-FFB7-4EA4-83D5-B8C08EE3F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User Interface (Color palette + fonts)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56" y="1924334"/>
            <a:ext cx="3937379" cy="3937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701051" y="2866030"/>
            <a:ext cx="4652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</a:rPr>
              <a:t>Roboto</a:t>
            </a:r>
            <a:endParaRPr lang="en-US" sz="6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</a:rPr>
              <a:t>Sans 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</a:rPr>
              <a:t>Sherif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User Interface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Way of communication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Google drive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On campus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6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Difficulties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Technical: learning android – connection with database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Financial: paid server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Organization: guidelines to be followed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79" y="3261815"/>
            <a:ext cx="3536334" cy="22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</a:rPr>
              <a:t>Thank you!!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Why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StethoMan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??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StethoMan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1- Stethoscope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2- Manager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 err="1" smtClean="0">
                <a:solidFill>
                  <a:srgbClr val="E14A39"/>
                </a:solidFill>
              </a:rPr>
              <a:t>Stetho</a:t>
            </a:r>
            <a:r>
              <a:rPr lang="en-US" sz="9600" dirty="0" err="1" smtClean="0">
                <a:solidFill>
                  <a:schemeClr val="bg1">
                    <a:lumMod val="95000"/>
                  </a:schemeClr>
                </a:solidFill>
              </a:rPr>
              <a:t>cope</a:t>
            </a:r>
            <a:r>
              <a:rPr lang="en-US" sz="9600" dirty="0" err="1" smtClean="0">
                <a:solidFill>
                  <a:srgbClr val="E14A39"/>
                </a:solidFill>
              </a:rPr>
              <a:t>Man</a:t>
            </a:r>
            <a:r>
              <a:rPr lang="en-US" sz="9600" dirty="0" err="1" smtClean="0">
                <a:solidFill>
                  <a:schemeClr val="bg1">
                    <a:lumMod val="95000"/>
                  </a:schemeClr>
                </a:solidFill>
              </a:rPr>
              <a:t>ager</a:t>
            </a:r>
            <a:endParaRPr 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4" y="673378"/>
            <a:ext cx="3154686" cy="3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</a:rPr>
              <a:t>Team roles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Purpose and scope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80" y="1690688"/>
            <a:ext cx="4749420" cy="2670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690689"/>
            <a:ext cx="4749418" cy="2670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6" y="95902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Software main features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Software main features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FINISHED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Add patient and doctor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Add medical record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Request visit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Review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doctor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Send messages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 notifications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 medical records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Forget Password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Close time slot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PROGRESS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 lab investigations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Alarms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Register as in waiting list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Main Components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359428"/>
            <a:ext cx="1068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Entity relationship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User Interface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8" y="1664413"/>
            <a:ext cx="4498572" cy="44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 diagram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4" y="1495796"/>
            <a:ext cx="9592101" cy="50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06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Database Design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98" y="365125"/>
            <a:ext cx="6234502" cy="61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Why StethoMan??</vt:lpstr>
      <vt:lpstr>Team roles</vt:lpstr>
      <vt:lpstr>Purpose and scope</vt:lpstr>
      <vt:lpstr>Software main features</vt:lpstr>
      <vt:lpstr>Software main features</vt:lpstr>
      <vt:lpstr>Main Components</vt:lpstr>
      <vt:lpstr>Class diagram</vt:lpstr>
      <vt:lpstr>Database Design</vt:lpstr>
      <vt:lpstr>User Interface (Color palette + fonts)</vt:lpstr>
      <vt:lpstr>User Interface</vt:lpstr>
      <vt:lpstr>Way of communication</vt:lpstr>
      <vt:lpstr>Difficulties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Youhana Mikhaiel</dc:creator>
  <cp:lastModifiedBy>Youhana Mikhaiel</cp:lastModifiedBy>
  <cp:revision>14</cp:revision>
  <dcterms:created xsi:type="dcterms:W3CDTF">2016-12-20T00:46:10Z</dcterms:created>
  <dcterms:modified xsi:type="dcterms:W3CDTF">2016-12-20T06:58:11Z</dcterms:modified>
</cp:coreProperties>
</file>