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eba, Varghese (V.)" initials="SV(" lastIdx="1" clrIdx="0">
    <p:extLst>
      <p:ext uri="{19B8F6BF-5375-455C-9EA6-DF929625EA0E}">
        <p15:presenceInfo xmlns:p15="http://schemas.microsoft.com/office/powerpoint/2012/main" userId="S::vsheeba1@ford.com::10f98055-e1cd-4e11-8763-da8c73c514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D7CD-3D42-4BAB-8289-95A25BD9F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D43C5-BB87-4365-9413-1D6EF73B2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46AF-5630-44C9-BC04-E21D5CBD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8A4-8DFB-4CF6-AB88-9C55AF02686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62F0D-11D8-4005-B18D-6DDD2CAE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5FAA-BD48-4EC2-B4DA-B45A9D1E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28B-3BE6-48B5-A139-C622DDD4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56E3-6536-4068-9B21-D964FB44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5E8AB-96D5-4610-924E-FB0195FE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FE88-67BA-4411-8E48-F2ECA2F1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8A4-8DFB-4CF6-AB88-9C55AF02686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5434-62EA-41AF-97E1-B42E3EDE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B94B-6AAC-4B9C-AEF4-6CCE5632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28B-3BE6-48B5-A139-C622DDD4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9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FC123-AC03-4078-A2E9-AB974E09E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05698-E06D-49C9-A681-9D765ED77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CB81-0FAA-4788-9D3D-D8033FAC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8A4-8DFB-4CF6-AB88-9C55AF02686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85026-3C7D-4E1B-9FF4-5D74CC3A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82988-A5BD-4BB6-883F-83F83139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28B-3BE6-48B5-A139-C622DDD4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9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4F84-13B4-4C55-B305-6598452D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D1A2-7FBE-4CFE-A1E7-AD31CCF9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2157-ADFC-45EA-9824-91822634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8A4-8DFB-4CF6-AB88-9C55AF02686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734F-089F-45D8-93EE-E8094965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EA19-FB49-4685-8681-05FCE316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28B-3BE6-48B5-A139-C622DDD4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44AA-A0C4-4BE0-B921-2171F5B6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84556-DEDB-4B58-8A00-C2CD7FC4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A03D-CCE7-4D69-A605-51C80969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8A4-8DFB-4CF6-AB88-9C55AF02686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1E1DE-EF80-4C09-9EBC-6837B593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7EC58-E77D-4478-A33B-685A534D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28B-3BE6-48B5-A139-C622DDD4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5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0FE3-3DBE-4F7B-B835-CC674528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99043-C394-407C-9EF8-F34F737F7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13F02-D083-45F4-975E-C3C4108ED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740D-8B67-4601-A578-A3A8F40B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8A4-8DFB-4CF6-AB88-9C55AF02686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5214F-72B5-4F67-835B-DED801F3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47A1F-7105-4174-AD96-AFAB7CD7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28B-3BE6-48B5-A139-C622DDD4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6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C085-9896-45E1-9BA9-16910F3A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1EF1-1AC6-4BF0-98FB-9DAABAFB4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2ED09-79F0-4565-8551-001986D4E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4934E-EA4D-4DEE-A8D7-F97E8E54C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163AA-BD97-4A5B-9030-DC1B73002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12847-C8D5-4477-8C26-FB130990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8A4-8DFB-4CF6-AB88-9C55AF02686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AEA2D-9FD9-4C24-8891-FA99EC89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FC18B-40F1-411A-B246-FFF5CF6D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28B-3BE6-48B5-A139-C622DDD4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F23B-2541-4300-82F5-1B82144E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002E1-5894-4E99-A556-C129D130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8A4-8DFB-4CF6-AB88-9C55AF02686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59A5-D1DF-44CC-BD24-B70F0C85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951FD-20F1-4144-8272-8979382D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28B-3BE6-48B5-A139-C622DDD4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22597-6DDC-41E6-AA7D-0F858E05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8A4-8DFB-4CF6-AB88-9C55AF02686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B0F23-1C0A-447C-8D59-DAD20AB5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9375-B49A-40C1-B7DF-E0478DCE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28B-3BE6-48B5-A139-C622DDD4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4E10-CA30-4339-B9E9-C7DDE0BC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7309-77D3-4F57-95A4-C1E29A74A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FA10E-72D6-455F-B190-BDE5E2B67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FB0F3-AEC6-4F8F-AE9C-037FE7C2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8A4-8DFB-4CF6-AB88-9C55AF02686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F680C-DA8A-4313-B760-5492BD2A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07BF1-B614-4590-AB4C-34D91FE5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28B-3BE6-48B5-A139-C622DDD4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4888-8992-4843-8BEB-7ED3C1A0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74CB1-9C50-41A4-B244-908A18B4A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78E33-98E8-44FE-943C-3FB3F89F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DAD7F-6001-4183-9EA1-85A8DC4E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8A4-8DFB-4CF6-AB88-9C55AF02686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CDABC-7721-48F2-A961-BF739384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50E96-FBCE-4E8E-A59D-8C4DBB99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28B-3BE6-48B5-A139-C622DDD4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6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2D836-4163-48A5-AE15-84A4A2D8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E12F-A309-4FD4-89D0-564882DDC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59E11-3F10-4FB5-9332-1D321F6CF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E28A4-8DFB-4CF6-AB88-9C55AF02686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54E7-4A6F-44AA-BF19-69C5ED8FB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E286F-69D0-49A1-8486-5A3518845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928B-3BE6-48B5-A139-C622DDD4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9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0F5D-4FD3-460C-A836-E2F58D145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52452" cy="2133599"/>
          </a:xfrm>
        </p:spPr>
        <p:txBody>
          <a:bodyPr/>
          <a:lstStyle/>
          <a:p>
            <a:r>
              <a:rPr lang="en-US" dirty="0"/>
              <a:t>Waste Management</a:t>
            </a:r>
          </a:p>
        </p:txBody>
      </p:sp>
    </p:spTree>
    <p:extLst>
      <p:ext uri="{BB962C8B-B14F-4D97-AF65-F5344CB8AC3E}">
        <p14:creationId xmlns:p14="http://schemas.microsoft.com/office/powerpoint/2010/main" val="28452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9FBC-0D0D-4EB2-B8B5-879F491F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365125"/>
            <a:ext cx="10538741" cy="6336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Architecture Diagram – Conceptual Level</a:t>
            </a:r>
          </a:p>
        </p:txBody>
      </p:sp>
      <p:pic>
        <p:nvPicPr>
          <p:cNvPr id="1026" name="Picture 2" descr="Garbage disposal app icon waste management Vector Image">
            <a:extLst>
              <a:ext uri="{FF2B5EF4-FFF2-40B4-BE49-F238E27FC236}">
                <a16:creationId xmlns:a16="http://schemas.microsoft.com/office/drawing/2014/main" id="{C353AA5C-5DC9-4DE6-8EFA-592A9ED04F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272" y="1285461"/>
            <a:ext cx="1289294" cy="105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75B5CC-3FFC-4F22-8B64-62F216AA96E6}"/>
              </a:ext>
            </a:extLst>
          </p:cNvPr>
          <p:cNvSpPr txBox="1"/>
          <p:nvPr/>
        </p:nvSpPr>
        <p:spPr>
          <a:xfrm>
            <a:off x="3926592" y="2337932"/>
            <a:ext cx="13666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Smart Waste Management App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28A3D8-5CBF-4526-B3B1-B58A1FBDB7F4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2915478" y="1811697"/>
            <a:ext cx="1049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E4EA2E-4CC0-4BED-B6BF-4F78F59DC64D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5254566" y="1811697"/>
            <a:ext cx="89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astebin Outdoor Garbage Can Plastic Trash Bin With Lid - Buy Kitchen  Garbage Can,Customized Dustbin Garbage Can Dust Bin,Fancy Dustbin Product  on Alibaba.com">
            <a:extLst>
              <a:ext uri="{FF2B5EF4-FFF2-40B4-BE49-F238E27FC236}">
                <a16:creationId xmlns:a16="http://schemas.microsoft.com/office/drawing/2014/main" id="{9E84899D-B58C-4989-88DB-D7F2FFE6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769" y="1155417"/>
            <a:ext cx="2104336" cy="143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w Module: Registration for New Users – Quick Admin Panel">
            <a:extLst>
              <a:ext uri="{FF2B5EF4-FFF2-40B4-BE49-F238E27FC236}">
                <a16:creationId xmlns:a16="http://schemas.microsoft.com/office/drawing/2014/main" id="{4E78C07C-0277-4DAE-8DCE-97F259F4F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4" y="1503182"/>
            <a:ext cx="2093844" cy="61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0F65F6-0055-4C7A-83FE-5139178FFD9D}"/>
              </a:ext>
            </a:extLst>
          </p:cNvPr>
          <p:cNvSpPr txBox="1"/>
          <p:nvPr/>
        </p:nvSpPr>
        <p:spPr>
          <a:xfrm>
            <a:off x="6151768" y="2586675"/>
            <a:ext cx="210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availability and bin capacity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75B2AE-B675-42BA-A198-5D693B5DCC98}"/>
              </a:ext>
            </a:extLst>
          </p:cNvPr>
          <p:cNvCxnSpPr>
            <a:cxnSpLocks/>
          </p:cNvCxnSpPr>
          <p:nvPr/>
        </p:nvCxnSpPr>
        <p:spPr>
          <a:xfrm>
            <a:off x="8256104" y="1833779"/>
            <a:ext cx="649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17EE224-E964-4468-A224-0791889287CA}"/>
              </a:ext>
            </a:extLst>
          </p:cNvPr>
          <p:cNvSpPr/>
          <p:nvPr/>
        </p:nvSpPr>
        <p:spPr>
          <a:xfrm>
            <a:off x="9886122" y="901148"/>
            <a:ext cx="1722782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27B2D0-40A2-4EBB-82BB-DCD77BD92F8A}"/>
              </a:ext>
            </a:extLst>
          </p:cNvPr>
          <p:cNvSpPr/>
          <p:nvPr/>
        </p:nvSpPr>
        <p:spPr>
          <a:xfrm>
            <a:off x="9886123" y="2086002"/>
            <a:ext cx="1722782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231E5-A144-45CC-87E3-CC207EC94B3E}"/>
              </a:ext>
            </a:extLst>
          </p:cNvPr>
          <p:cNvSpPr txBox="1"/>
          <p:nvPr/>
        </p:nvSpPr>
        <p:spPr>
          <a:xfrm>
            <a:off x="10217427" y="1074506"/>
            <a:ext cx="106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Book slot for 15mins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B8E004-FEF9-483E-B758-671F4FD810F3}"/>
              </a:ext>
            </a:extLst>
          </p:cNvPr>
          <p:cNvSpPr txBox="1"/>
          <p:nvPr/>
        </p:nvSpPr>
        <p:spPr>
          <a:xfrm>
            <a:off x="10217427" y="2316834"/>
            <a:ext cx="98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for another slot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9F72639-A55E-4DD0-A526-24CFAF49BCC0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8905461" y="1305339"/>
            <a:ext cx="980661" cy="52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32A7459-45BC-4A13-B69A-9BEB41F3702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885583" y="1833779"/>
            <a:ext cx="1000540" cy="6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FC749AA5-8178-4697-BB34-7F9593F780E3}"/>
              </a:ext>
            </a:extLst>
          </p:cNvPr>
          <p:cNvCxnSpPr>
            <a:stCxn id="28" idx="3"/>
          </p:cNvCxnSpPr>
          <p:nvPr/>
        </p:nvCxnSpPr>
        <p:spPr>
          <a:xfrm>
            <a:off x="11608904" y="1305339"/>
            <a:ext cx="331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8C7175A2-AC7B-43A4-801A-147B38D333BC}"/>
              </a:ext>
            </a:extLst>
          </p:cNvPr>
          <p:cNvCxnSpPr>
            <a:cxnSpLocks/>
          </p:cNvCxnSpPr>
          <p:nvPr/>
        </p:nvCxnSpPr>
        <p:spPr>
          <a:xfrm>
            <a:off x="11940209" y="1305339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9CBDEA79-3D87-435D-AE9F-5B11D8C8FEAC}"/>
              </a:ext>
            </a:extLst>
          </p:cNvPr>
          <p:cNvCxnSpPr>
            <a:cxnSpLocks/>
          </p:cNvCxnSpPr>
          <p:nvPr/>
        </p:nvCxnSpPr>
        <p:spPr>
          <a:xfrm flipH="1">
            <a:off x="9554816" y="3896139"/>
            <a:ext cx="2385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10" descr="Understanding the different types of waste management scales - Waste Today">
            <a:extLst>
              <a:ext uri="{FF2B5EF4-FFF2-40B4-BE49-F238E27FC236}">
                <a16:creationId xmlns:a16="http://schemas.microsoft.com/office/drawing/2014/main" id="{EA797653-C38A-4561-B5E0-6E3541FC9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51" y="3294302"/>
            <a:ext cx="1974562" cy="110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DBB82507-5C5F-4836-A7C3-447248009004}"/>
              </a:ext>
            </a:extLst>
          </p:cNvPr>
          <p:cNvSpPr txBox="1"/>
          <p:nvPr/>
        </p:nvSpPr>
        <p:spPr>
          <a:xfrm>
            <a:off x="7580242" y="4400058"/>
            <a:ext cx="197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Weight sensor to measure garbage quantity</a:t>
            </a:r>
          </a:p>
        </p:txBody>
      </p: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5302A05A-E4DE-404B-8117-CC9B50CAE4CE}"/>
              </a:ext>
            </a:extLst>
          </p:cNvPr>
          <p:cNvCxnSpPr>
            <a:cxnSpLocks/>
            <a:stCxn id="1045" idx="1"/>
          </p:cNvCxnSpPr>
          <p:nvPr/>
        </p:nvCxnSpPr>
        <p:spPr>
          <a:xfrm flipH="1">
            <a:off x="6957391" y="3847180"/>
            <a:ext cx="622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Rectangle: Top Corners One Rounded and One Snipped 1059">
            <a:extLst>
              <a:ext uri="{FF2B5EF4-FFF2-40B4-BE49-F238E27FC236}">
                <a16:creationId xmlns:a16="http://schemas.microsoft.com/office/drawing/2014/main" id="{5C2987F9-E13C-4BC9-90E6-1F5E51F7268B}"/>
              </a:ext>
            </a:extLst>
          </p:cNvPr>
          <p:cNvSpPr/>
          <p:nvPr/>
        </p:nvSpPr>
        <p:spPr>
          <a:xfrm>
            <a:off x="5685183" y="3505036"/>
            <a:ext cx="1272205" cy="78220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68799470-2306-46E5-94B5-AE3D6A382052}"/>
              </a:ext>
            </a:extLst>
          </p:cNvPr>
          <p:cNvSpPr txBox="1"/>
          <p:nvPr/>
        </p:nvSpPr>
        <p:spPr>
          <a:xfrm>
            <a:off x="5897217" y="3684104"/>
            <a:ext cx="92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capacity</a:t>
            </a:r>
          </a:p>
        </p:txBody>
      </p: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6703A9BD-C8DD-4FA5-944B-CBAD248443F0}"/>
              </a:ext>
            </a:extLst>
          </p:cNvPr>
          <p:cNvCxnSpPr>
            <a:cxnSpLocks/>
            <a:stCxn id="1060" idx="2"/>
          </p:cNvCxnSpPr>
          <p:nvPr/>
        </p:nvCxnSpPr>
        <p:spPr>
          <a:xfrm flipH="1" flipV="1">
            <a:off x="4609919" y="3444797"/>
            <a:ext cx="1075264" cy="45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5BAEAA4F-D301-4F79-A00F-440C9B360282}"/>
              </a:ext>
            </a:extLst>
          </p:cNvPr>
          <p:cNvCxnSpPr>
            <a:cxnSpLocks/>
            <a:stCxn id="1060" idx="2"/>
          </p:cNvCxnSpPr>
          <p:nvPr/>
        </p:nvCxnSpPr>
        <p:spPr>
          <a:xfrm flipH="1">
            <a:off x="4717774" y="3896139"/>
            <a:ext cx="967409" cy="56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2" name="Picture 14" descr="An Introduction to Garbage Can Lid Locks - Waste Advantage Magazine">
            <a:extLst>
              <a:ext uri="{FF2B5EF4-FFF2-40B4-BE49-F238E27FC236}">
                <a16:creationId xmlns:a16="http://schemas.microsoft.com/office/drawing/2014/main" id="{64FA558B-F861-47AC-BC23-ED9F1E5A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58" y="4199113"/>
            <a:ext cx="1707068" cy="104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3" name="TextBox 1072">
            <a:extLst>
              <a:ext uri="{FF2B5EF4-FFF2-40B4-BE49-F238E27FC236}">
                <a16:creationId xmlns:a16="http://schemas.microsoft.com/office/drawing/2014/main" id="{F724711D-CE67-4D90-8271-45B2DA521DA0}"/>
              </a:ext>
            </a:extLst>
          </p:cNvPr>
          <p:cNvSpPr txBox="1"/>
          <p:nvPr/>
        </p:nvSpPr>
        <p:spPr>
          <a:xfrm>
            <a:off x="3019658" y="5261156"/>
            <a:ext cx="159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Unlock Bin 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0C47A55-76C1-48B0-B0E3-82187B1A4E7B}"/>
              </a:ext>
            </a:extLst>
          </p:cNvPr>
          <p:cNvSpPr txBox="1"/>
          <p:nvPr/>
        </p:nvSpPr>
        <p:spPr>
          <a:xfrm>
            <a:off x="4908274" y="4316792"/>
            <a:ext cx="82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Within Threshold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B8FD0664-C1E0-4AB1-BBA1-F866A0A44F7B}"/>
              </a:ext>
            </a:extLst>
          </p:cNvPr>
          <p:cNvSpPr txBox="1"/>
          <p:nvPr/>
        </p:nvSpPr>
        <p:spPr>
          <a:xfrm>
            <a:off x="4811370" y="3213965"/>
            <a:ext cx="87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Above Threshold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5C56903E-5CD3-4DE4-8B17-BD1C15E47FB7}"/>
              </a:ext>
            </a:extLst>
          </p:cNvPr>
          <p:cNvSpPr/>
          <p:nvPr/>
        </p:nvSpPr>
        <p:spPr>
          <a:xfrm>
            <a:off x="3019658" y="2894384"/>
            <a:ext cx="1590255" cy="781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CC07F4BC-DF9A-406E-89FF-DBE7A02E4AFF}"/>
              </a:ext>
            </a:extLst>
          </p:cNvPr>
          <p:cNvSpPr txBox="1"/>
          <p:nvPr/>
        </p:nvSpPr>
        <p:spPr>
          <a:xfrm>
            <a:off x="3189865" y="2961829"/>
            <a:ext cx="136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 user to verify and book another slot.</a:t>
            </a:r>
          </a:p>
        </p:txBody>
      </p:sp>
      <p:pic>
        <p:nvPicPr>
          <p:cNvPr id="1080" name="Picture 16" descr="IBM Cloud - Wikipedia">
            <a:extLst>
              <a:ext uri="{FF2B5EF4-FFF2-40B4-BE49-F238E27FC236}">
                <a16:creationId xmlns:a16="http://schemas.microsoft.com/office/drawing/2014/main" id="{6DA8A0B4-A67D-4B33-A49E-251E9E568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50" y="4268969"/>
            <a:ext cx="1426566" cy="101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D5DD7302-D4BB-44F4-9347-16CCA2C380EB}"/>
              </a:ext>
            </a:extLst>
          </p:cNvPr>
          <p:cNvCxnSpPr>
            <a:cxnSpLocks/>
            <a:stCxn id="1072" idx="1"/>
          </p:cNvCxnSpPr>
          <p:nvPr/>
        </p:nvCxnSpPr>
        <p:spPr>
          <a:xfrm flipH="1">
            <a:off x="1815548" y="4719561"/>
            <a:ext cx="1204110" cy="1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TextBox 1085">
            <a:extLst>
              <a:ext uri="{FF2B5EF4-FFF2-40B4-BE49-F238E27FC236}">
                <a16:creationId xmlns:a16="http://schemas.microsoft.com/office/drawing/2014/main" id="{64E286D4-0170-4332-A71B-6AD508931F41}"/>
              </a:ext>
            </a:extLst>
          </p:cNvPr>
          <p:cNvSpPr txBox="1"/>
          <p:nvPr/>
        </p:nvSpPr>
        <p:spPr>
          <a:xfrm>
            <a:off x="490330" y="5168823"/>
            <a:ext cx="1703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Record collection data of user in IOT Cloud</a:t>
            </a:r>
          </a:p>
          <a:p>
            <a:endParaRPr lang="en-US" dirty="0"/>
          </a:p>
        </p:txBody>
      </p:sp>
      <p:pic>
        <p:nvPicPr>
          <p:cNvPr id="1088" name="Picture 18" descr="Free User wallet Icon of Colored Outline style - Available in SVG, PNG,  EPS, AI &amp; Icon fonts">
            <a:extLst>
              <a:ext uri="{FF2B5EF4-FFF2-40B4-BE49-F238E27FC236}">
                <a16:creationId xmlns:a16="http://schemas.microsoft.com/office/drawing/2014/main" id="{17ED691F-F526-4070-8FFF-38AA3B5E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22" y="2673049"/>
            <a:ext cx="997419" cy="99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2368F7B3-A1F2-4F87-BE3F-B6D9B4FBBB9D}"/>
              </a:ext>
            </a:extLst>
          </p:cNvPr>
          <p:cNvCxnSpPr>
            <a:cxnSpLocks/>
            <a:endCxn id="1088" idx="2"/>
          </p:cNvCxnSpPr>
          <p:nvPr/>
        </p:nvCxnSpPr>
        <p:spPr>
          <a:xfrm flipV="1">
            <a:off x="1268931" y="3670468"/>
            <a:ext cx="1" cy="47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>
            <a:extLst>
              <a:ext uri="{FF2B5EF4-FFF2-40B4-BE49-F238E27FC236}">
                <a16:creationId xmlns:a16="http://schemas.microsoft.com/office/drawing/2014/main" id="{C8B5AFFB-36A7-4525-BD07-E3405756E2E2}"/>
              </a:ext>
            </a:extLst>
          </p:cNvPr>
          <p:cNvCxnSpPr/>
          <p:nvPr/>
        </p:nvCxnSpPr>
        <p:spPr>
          <a:xfrm flipV="1">
            <a:off x="1767641" y="2161986"/>
            <a:ext cx="2197631" cy="73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TextBox 1097">
            <a:extLst>
              <a:ext uri="{FF2B5EF4-FFF2-40B4-BE49-F238E27FC236}">
                <a16:creationId xmlns:a16="http://schemas.microsoft.com/office/drawing/2014/main" id="{CA09C7CD-B641-4C65-8069-FE132A1AFD79}"/>
              </a:ext>
            </a:extLst>
          </p:cNvPr>
          <p:cNvSpPr txBox="1"/>
          <p:nvPr/>
        </p:nvSpPr>
        <p:spPr>
          <a:xfrm>
            <a:off x="1538483" y="2248053"/>
            <a:ext cx="128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Redeemable points to user wallet</a:t>
            </a:r>
          </a:p>
        </p:txBody>
      </p: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AD5E96BE-2525-4168-9BAA-22CFAA9B3F80}"/>
              </a:ext>
            </a:extLst>
          </p:cNvPr>
          <p:cNvCxnSpPr/>
          <p:nvPr/>
        </p:nvCxnSpPr>
        <p:spPr>
          <a:xfrm>
            <a:off x="6151768" y="4316792"/>
            <a:ext cx="0" cy="85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1" name="Picture 20" descr="Smart Waste Management - Ryan Watson Consulting">
            <a:extLst>
              <a:ext uri="{FF2B5EF4-FFF2-40B4-BE49-F238E27FC236}">
                <a16:creationId xmlns:a16="http://schemas.microsoft.com/office/drawing/2014/main" id="{971AA63F-C683-4EA8-8D70-8B5E83AE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756" y="5172672"/>
            <a:ext cx="1589509" cy="113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2" name="TextBox 1101">
            <a:extLst>
              <a:ext uri="{FF2B5EF4-FFF2-40B4-BE49-F238E27FC236}">
                <a16:creationId xmlns:a16="http://schemas.microsoft.com/office/drawing/2014/main" id="{A53A8C92-278D-4B6A-8767-70A8B9032FD1}"/>
              </a:ext>
            </a:extLst>
          </p:cNvPr>
          <p:cNvSpPr txBox="1"/>
          <p:nvPr/>
        </p:nvSpPr>
        <p:spPr>
          <a:xfrm>
            <a:off x="5357013" y="6321324"/>
            <a:ext cx="15895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Alert Garbage collectors.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8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Waste Management</vt:lpstr>
      <vt:lpstr>Architecture Diagram – Conceptual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Management</dc:title>
  <dc:creator>Sheeba, Varghese (V.)</dc:creator>
  <cp:lastModifiedBy>Sheeba, Varghese (V.)</cp:lastModifiedBy>
  <cp:revision>16</cp:revision>
  <dcterms:created xsi:type="dcterms:W3CDTF">2021-06-18T06:00:39Z</dcterms:created>
  <dcterms:modified xsi:type="dcterms:W3CDTF">2021-06-18T06:52:33Z</dcterms:modified>
</cp:coreProperties>
</file>