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2C3B-7653-4D12-B966-A78FBCE3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042C8-7C16-404D-8F05-F5BACA4E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8B78-3B62-48EF-8F35-325AD7BF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2F05-98B3-4033-B797-AF753020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2E7A-0818-4678-A718-9797289B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BDEA-A88F-4860-BD3B-A515BE40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9147F-2909-4499-9F27-E8BB4FB9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4934-AEC7-4C6B-AB7B-85D66DB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3A7D-7246-4C7E-852F-F40DC1F1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78A5-C921-4F2D-A480-5C062113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4C7EE-1BF6-42B4-B7EE-E8435D4EA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EE21-CA64-4F1F-96D7-9C98545E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CFC1-6818-435B-9884-1566EADB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A2AB-13DC-4D4C-9F69-C532899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F95A-3EE9-4166-AD6D-4774ADD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8643-9E7C-4AE2-8C58-0DE2889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0D45-3CC0-47E3-8FA9-F0587CFE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379C-25FF-49E3-BFAE-C9952D68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8DFD-2124-470F-993D-E642AB78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2B26-71D5-4D2E-9527-3349859A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5AC1-098F-4FEC-A8D8-A0E4CA0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8E21C-4245-4003-A5E2-F7B4F5C4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6F90-D82B-44ED-AC35-E6BCFC33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9C978-A65E-4121-92C4-FE8AC69F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3C76-B422-41D0-A5EF-FA8DC2DF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F058-077B-45A0-982A-C64EB3D1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C424A-ACDA-42B5-817C-360642265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1C9A3-9442-4D6A-A922-BAEC5AC9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6F9C-5B0F-4B0B-9ED1-B3E97063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60ABE-7ECC-4A3B-839B-C245A68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10D45-FA79-48E4-8130-E021F48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C6AA-74E7-4469-991D-78F007D1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D7B2-0B7B-4F17-AF2F-5BF3A8F9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F23C5-E90F-439B-8941-58885A1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3D6B1-5D44-4E62-8D76-46F039EB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48980-7436-4A6D-A2EE-464A33112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B5F90-A361-4BFB-9975-FE8E9E3A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8AFAF-D591-4B07-8FC4-BB7C368F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E6C86-049E-4F10-A953-F7090549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6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CFEE-B3CC-4488-9879-10C6F355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038E7-C1B4-4612-8219-533E1889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5EC2-1DE4-4F4F-B501-72A257CD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4B0B5-A18E-4D1B-BF23-95DA8012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3CB24-7E09-4A78-808F-2BF6B27A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7F775-2EF4-4187-8696-ED3B328F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EF8E4-0EB4-4674-9E69-79E8264E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6D8B-48A3-4C73-B132-59895D84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0E4A-87EF-41FA-A265-E85EF580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C45F-E9F1-46E8-BA01-1547755D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6F40-4622-41AD-9C9C-995209C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EA588-6A6F-43C5-91EB-BC0D358A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CF1CD-5587-497F-876F-8329B80F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27F-DC68-4851-A8E4-701F5385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9551-3F3F-49A3-8025-D852B10C7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C5C23-178F-4A6F-82CA-65467CAD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12C5-9941-41A3-B19B-1D21E5E0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0514-E023-4827-AD15-BF969D04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AEEF0-D5D0-4A19-8FD0-223FF54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1AFE-151B-4785-9163-F3692CA0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CEBC-8934-4301-A18F-17824445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8FA9-4EEC-4240-B46F-7CB0ACBB0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1D0B1-5F8B-4D80-9ED4-85E78159A2A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1A16-62D8-4794-941A-B2360D0C7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A40B-DBFB-471E-8637-DBC9AC668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BFA8-CBEC-415E-9AB1-66CD9105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9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26A179-B783-4E67-BCA5-3C059AF5EB90}"/>
              </a:ext>
            </a:extLst>
          </p:cNvPr>
          <p:cNvSpPr/>
          <p:nvPr/>
        </p:nvSpPr>
        <p:spPr>
          <a:xfrm>
            <a:off x="1452030" y="2844329"/>
            <a:ext cx="1610687" cy="74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Bin Threshold in IOT Cloud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D269D8-C728-4321-B354-8F54C9F5DF5E}"/>
              </a:ext>
            </a:extLst>
          </p:cNvPr>
          <p:cNvCxnSpPr>
            <a:cxnSpLocks/>
          </p:cNvCxnSpPr>
          <p:nvPr/>
        </p:nvCxnSpPr>
        <p:spPr>
          <a:xfrm>
            <a:off x="6949581" y="1895654"/>
            <a:ext cx="30060" cy="3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1FB930-3210-42DF-B25B-12C433B0CD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522962" y="3796734"/>
            <a:ext cx="570451" cy="50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67346D-C41A-46FA-B97C-FA02982F3425}"/>
              </a:ext>
            </a:extLst>
          </p:cNvPr>
          <p:cNvSpPr/>
          <p:nvPr/>
        </p:nvSpPr>
        <p:spPr>
          <a:xfrm>
            <a:off x="5231387" y="4297296"/>
            <a:ext cx="1741593" cy="79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enabled.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8C034-265E-43A4-8586-C2E3A84CCD4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093413" y="3796734"/>
            <a:ext cx="461395" cy="4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FD5BD-CEFF-44A1-98F8-07C66E09B431}"/>
              </a:ext>
            </a:extLst>
          </p:cNvPr>
          <p:cNvSpPr/>
          <p:nvPr/>
        </p:nvSpPr>
        <p:spPr>
          <a:xfrm>
            <a:off x="7203705" y="4297296"/>
            <a:ext cx="1870745" cy="793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 to House registration.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81233-FB9F-488E-8D57-11D8E9CD9285}"/>
              </a:ext>
            </a:extLst>
          </p:cNvPr>
          <p:cNvSpPr/>
          <p:nvPr/>
        </p:nvSpPr>
        <p:spPr>
          <a:xfrm>
            <a:off x="5339941" y="2229447"/>
            <a:ext cx="3397541" cy="62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D7D80-F90E-4FAA-98C8-B83A146A44BE}"/>
              </a:ext>
            </a:extLst>
          </p:cNvPr>
          <p:cNvSpPr/>
          <p:nvPr/>
        </p:nvSpPr>
        <p:spPr>
          <a:xfrm>
            <a:off x="5364582" y="3169657"/>
            <a:ext cx="3457662" cy="62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Address validity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C2BF8-F2CC-469C-8D59-84BB7E930A2E}"/>
              </a:ext>
            </a:extLst>
          </p:cNvPr>
          <p:cNvCxnSpPr>
            <a:cxnSpLocks/>
          </p:cNvCxnSpPr>
          <p:nvPr/>
        </p:nvCxnSpPr>
        <p:spPr>
          <a:xfrm>
            <a:off x="6979641" y="2866274"/>
            <a:ext cx="19326" cy="30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CB013B0-8906-4C10-98F2-481C4B8DA304}"/>
              </a:ext>
            </a:extLst>
          </p:cNvPr>
          <p:cNvSpPr/>
          <p:nvPr/>
        </p:nvSpPr>
        <p:spPr>
          <a:xfrm>
            <a:off x="4754372" y="415254"/>
            <a:ext cx="7138923" cy="62518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246D86-402A-4286-A61B-26EC6BA66EDC}"/>
              </a:ext>
            </a:extLst>
          </p:cNvPr>
          <p:cNvSpPr/>
          <p:nvPr/>
        </p:nvSpPr>
        <p:spPr>
          <a:xfrm>
            <a:off x="5339942" y="1086374"/>
            <a:ext cx="3397541" cy="80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House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010D85-D173-4B07-BB91-FC6E101C19BE}"/>
              </a:ext>
            </a:extLst>
          </p:cNvPr>
          <p:cNvSpPr/>
          <p:nvPr/>
        </p:nvSpPr>
        <p:spPr>
          <a:xfrm>
            <a:off x="298705" y="1343272"/>
            <a:ext cx="4201301" cy="52357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E83455-E36C-4508-8C3D-41F7D7534D9A}"/>
              </a:ext>
            </a:extLst>
          </p:cNvPr>
          <p:cNvSpPr txBox="1"/>
          <p:nvPr/>
        </p:nvSpPr>
        <p:spPr>
          <a:xfrm>
            <a:off x="4961401" y="59284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Registration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8DEDE2-D81F-4C70-8B62-215F17039505}"/>
              </a:ext>
            </a:extLst>
          </p:cNvPr>
          <p:cNvSpPr txBox="1"/>
          <p:nvPr/>
        </p:nvSpPr>
        <p:spPr>
          <a:xfrm>
            <a:off x="717798" y="1343272"/>
            <a:ext cx="336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Community Bin Registration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CFBE1-66EE-4EBF-AFC8-10FC4876275E}"/>
              </a:ext>
            </a:extLst>
          </p:cNvPr>
          <p:cNvSpPr/>
          <p:nvPr/>
        </p:nvSpPr>
        <p:spPr>
          <a:xfrm>
            <a:off x="1438907" y="1895654"/>
            <a:ext cx="1610687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capacity in IOT Cloud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25996C4-C67B-4B5A-92E3-228F43A76427}"/>
              </a:ext>
            </a:extLst>
          </p:cNvPr>
          <p:cNvCxnSpPr>
            <a:cxnSpLocks/>
          </p:cNvCxnSpPr>
          <p:nvPr/>
        </p:nvCxnSpPr>
        <p:spPr>
          <a:xfrm>
            <a:off x="2244250" y="2402068"/>
            <a:ext cx="8388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28A3A4C-4A9E-4FA6-94CB-06BB7A2A84CC}"/>
              </a:ext>
            </a:extLst>
          </p:cNvPr>
          <p:cNvSpPr/>
          <p:nvPr/>
        </p:nvSpPr>
        <p:spPr>
          <a:xfrm>
            <a:off x="1154985" y="308970"/>
            <a:ext cx="2734811" cy="80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Waste Management App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4234683-F2D9-4E73-8BB4-A58261AE15F3}"/>
              </a:ext>
            </a:extLst>
          </p:cNvPr>
          <p:cNvSpPr txBox="1"/>
          <p:nvPr/>
        </p:nvSpPr>
        <p:spPr>
          <a:xfrm>
            <a:off x="9134570" y="592840"/>
            <a:ext cx="262190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for House Registration: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House Address.</a:t>
            </a:r>
          </a:p>
          <a:p>
            <a:pPr marL="342900" indent="-342900">
              <a:buAutoNum type="arabicPeriod"/>
            </a:pPr>
            <a:r>
              <a:rPr lang="en-US" dirty="0"/>
              <a:t>Property Tax ID.</a:t>
            </a:r>
          </a:p>
          <a:p>
            <a:pPr marL="342900" indent="-342900">
              <a:buAutoNum type="arabicPeriod"/>
            </a:pPr>
            <a:r>
              <a:rPr lang="en-US" dirty="0"/>
              <a:t>House Owner Name.</a:t>
            </a:r>
          </a:p>
          <a:p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3B77E6-8656-4147-9CE8-30BBA4EB9636}"/>
              </a:ext>
            </a:extLst>
          </p:cNvPr>
          <p:cNvSpPr txBox="1"/>
          <p:nvPr/>
        </p:nvSpPr>
        <p:spPr>
          <a:xfrm>
            <a:off x="9279188" y="2945506"/>
            <a:ext cx="24772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for User Registration: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Name.</a:t>
            </a:r>
          </a:p>
          <a:p>
            <a:pPr marL="342900" indent="-342900">
              <a:buAutoNum type="arabicPeriod"/>
            </a:pPr>
            <a:r>
              <a:rPr lang="en-US" dirty="0"/>
              <a:t>Select registered House Address.</a:t>
            </a:r>
          </a:p>
          <a:p>
            <a:pPr marL="342900" indent="-342900">
              <a:buAutoNum type="arabicPeriod"/>
            </a:pPr>
            <a:r>
              <a:rPr lang="en-US" dirty="0"/>
              <a:t>Mobile Number.</a:t>
            </a:r>
          </a:p>
          <a:p>
            <a:pPr marL="342900" indent="-342900">
              <a:buAutoNum type="arabicPeriod" startAt="4"/>
            </a:pPr>
            <a:r>
              <a:rPr lang="en-US" dirty="0"/>
              <a:t>Linked Wallet account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7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B290DE-8AC9-4B65-8024-FAD2D42AD9B1}"/>
              </a:ext>
            </a:extLst>
          </p:cNvPr>
          <p:cNvCxnSpPr>
            <a:cxnSpLocks/>
          </p:cNvCxnSpPr>
          <p:nvPr/>
        </p:nvCxnSpPr>
        <p:spPr>
          <a:xfrm>
            <a:off x="8379051" y="1200071"/>
            <a:ext cx="0" cy="3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B35BD6C-FFCB-44F4-9DB2-97CD9F2F1288}"/>
              </a:ext>
            </a:extLst>
          </p:cNvPr>
          <p:cNvSpPr/>
          <p:nvPr/>
        </p:nvSpPr>
        <p:spPr>
          <a:xfrm>
            <a:off x="7123139" y="1514657"/>
            <a:ext cx="2560035" cy="503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to place garbage in tray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CD461-B609-4BAD-922C-FD3C82B4DBDA}"/>
              </a:ext>
            </a:extLst>
          </p:cNvPr>
          <p:cNvSpPr/>
          <p:nvPr/>
        </p:nvSpPr>
        <p:spPr>
          <a:xfrm>
            <a:off x="7091716" y="2345013"/>
            <a:ext cx="2591447" cy="70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sensor in Tray to measure Garbage quantity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9FFD1-C2E0-4FAC-A3BC-955BAFE84F66}"/>
              </a:ext>
            </a:extLst>
          </p:cNvPr>
          <p:cNvSpPr/>
          <p:nvPr/>
        </p:nvSpPr>
        <p:spPr>
          <a:xfrm>
            <a:off x="7753551" y="4236101"/>
            <a:ext cx="1251000" cy="48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Unlock bin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E78D86-4F04-479D-8495-96F71A90314C}"/>
              </a:ext>
            </a:extLst>
          </p:cNvPr>
          <p:cNvSpPr/>
          <p:nvPr/>
        </p:nvSpPr>
        <p:spPr>
          <a:xfrm>
            <a:off x="10037074" y="3404337"/>
            <a:ext cx="1928423" cy="48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Unable to unlock bin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2054C5-19D9-42ED-BEDE-A4E3B5DC185D}"/>
              </a:ext>
            </a:extLst>
          </p:cNvPr>
          <p:cNvSpPr txBox="1"/>
          <p:nvPr/>
        </p:nvSpPr>
        <p:spPr>
          <a:xfrm>
            <a:off x="8170444" y="386676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FF7502-DC83-4A06-837D-CF98F775E840}"/>
              </a:ext>
            </a:extLst>
          </p:cNvPr>
          <p:cNvCxnSpPr>
            <a:cxnSpLocks/>
          </p:cNvCxnSpPr>
          <p:nvPr/>
        </p:nvCxnSpPr>
        <p:spPr>
          <a:xfrm>
            <a:off x="8388839" y="2030427"/>
            <a:ext cx="0" cy="3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8A7DF4-B91E-480C-8738-A639EE45E1D2}"/>
              </a:ext>
            </a:extLst>
          </p:cNvPr>
          <p:cNvCxnSpPr>
            <a:cxnSpLocks/>
          </p:cNvCxnSpPr>
          <p:nvPr/>
        </p:nvCxnSpPr>
        <p:spPr>
          <a:xfrm>
            <a:off x="8389901" y="3061616"/>
            <a:ext cx="0" cy="25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98CCC0-BEF8-4126-BEAA-1713453FF3F8}"/>
              </a:ext>
            </a:extLst>
          </p:cNvPr>
          <p:cNvCxnSpPr>
            <a:cxnSpLocks/>
          </p:cNvCxnSpPr>
          <p:nvPr/>
        </p:nvCxnSpPr>
        <p:spPr>
          <a:xfrm>
            <a:off x="11008810" y="3891669"/>
            <a:ext cx="0" cy="25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D52ED75-CB01-4666-87EE-0478BA7BA76D}"/>
              </a:ext>
            </a:extLst>
          </p:cNvPr>
          <p:cNvSpPr txBox="1"/>
          <p:nvPr/>
        </p:nvSpPr>
        <p:spPr>
          <a:xfrm>
            <a:off x="9572064" y="33927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E7F0F6-B378-429A-AD75-5A5C34DDE379}"/>
              </a:ext>
            </a:extLst>
          </p:cNvPr>
          <p:cNvCxnSpPr>
            <a:cxnSpLocks/>
          </p:cNvCxnSpPr>
          <p:nvPr/>
        </p:nvCxnSpPr>
        <p:spPr>
          <a:xfrm>
            <a:off x="8403156" y="3893572"/>
            <a:ext cx="0" cy="34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E7C7CC-754C-4AAF-B941-4CEE43450219}"/>
              </a:ext>
            </a:extLst>
          </p:cNvPr>
          <p:cNvCxnSpPr>
            <a:cxnSpLocks/>
          </p:cNvCxnSpPr>
          <p:nvPr/>
        </p:nvCxnSpPr>
        <p:spPr>
          <a:xfrm>
            <a:off x="1772477" y="1931206"/>
            <a:ext cx="4194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EBA7F09-2E04-4527-A166-49D66BA36256}"/>
              </a:ext>
            </a:extLst>
          </p:cNvPr>
          <p:cNvSpPr/>
          <p:nvPr/>
        </p:nvSpPr>
        <p:spPr>
          <a:xfrm>
            <a:off x="653321" y="2308551"/>
            <a:ext cx="2175503" cy="52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bin availability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500A90-D725-4265-899F-13D95C4CC9BB}"/>
              </a:ext>
            </a:extLst>
          </p:cNvPr>
          <p:cNvSpPr/>
          <p:nvPr/>
        </p:nvSpPr>
        <p:spPr>
          <a:xfrm>
            <a:off x="653321" y="3189395"/>
            <a:ext cx="2175503" cy="687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bin available capacity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BEF016D-48DA-4FCF-A248-85E1EEEC16AC}"/>
              </a:ext>
            </a:extLst>
          </p:cNvPr>
          <p:cNvSpPr/>
          <p:nvPr/>
        </p:nvSpPr>
        <p:spPr>
          <a:xfrm>
            <a:off x="4352198" y="2388435"/>
            <a:ext cx="1661885" cy="486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alternate bins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7B36BB-4F58-4406-890B-CC742742A508}"/>
              </a:ext>
            </a:extLst>
          </p:cNvPr>
          <p:cNvSpPr txBox="1"/>
          <p:nvPr/>
        </p:nvSpPr>
        <p:spPr>
          <a:xfrm>
            <a:off x="3521256" y="2308551"/>
            <a:ext cx="53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2E6F01-F2FB-407C-8110-B46429235E8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828824" y="2571620"/>
            <a:ext cx="1516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4CBEF87-EDB3-42F1-BD04-FAEC6E977245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2828824" y="2874996"/>
            <a:ext cx="2354317" cy="658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A97EAF2-6B28-4C08-A4C6-2F63340003A5}"/>
              </a:ext>
            </a:extLst>
          </p:cNvPr>
          <p:cNvSpPr txBox="1"/>
          <p:nvPr/>
        </p:nvSpPr>
        <p:spPr>
          <a:xfrm>
            <a:off x="3651095" y="3263713"/>
            <a:ext cx="4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9E2DD8-600E-43BD-A53D-6DFC02B8A769}"/>
              </a:ext>
            </a:extLst>
          </p:cNvPr>
          <p:cNvCxnSpPr>
            <a:cxnSpLocks/>
          </p:cNvCxnSpPr>
          <p:nvPr/>
        </p:nvCxnSpPr>
        <p:spPr>
          <a:xfrm>
            <a:off x="1772477" y="2795112"/>
            <a:ext cx="4194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52923-4312-479A-8573-F7740802F9B9}"/>
              </a:ext>
            </a:extLst>
          </p:cNvPr>
          <p:cNvSpPr txBox="1"/>
          <p:nvPr/>
        </p:nvSpPr>
        <p:spPr>
          <a:xfrm flipH="1">
            <a:off x="1646636" y="3824902"/>
            <a:ext cx="71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8F1504-020E-4D35-942C-FD69BBCD0E13}"/>
              </a:ext>
            </a:extLst>
          </p:cNvPr>
          <p:cNvSpPr/>
          <p:nvPr/>
        </p:nvSpPr>
        <p:spPr>
          <a:xfrm>
            <a:off x="226503" y="629174"/>
            <a:ext cx="5888638" cy="4303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73F3AB-8006-4231-B87F-1F854FFFA994}"/>
              </a:ext>
            </a:extLst>
          </p:cNvPr>
          <p:cNvSpPr txBox="1"/>
          <p:nvPr/>
        </p:nvSpPr>
        <p:spPr>
          <a:xfrm>
            <a:off x="2374084" y="884732"/>
            <a:ext cx="27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Book Slot to Drop Garbage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5085107-B8E3-45FC-9422-065BFF7150A8}"/>
              </a:ext>
            </a:extLst>
          </p:cNvPr>
          <p:cNvSpPr/>
          <p:nvPr/>
        </p:nvSpPr>
        <p:spPr>
          <a:xfrm>
            <a:off x="7123139" y="554359"/>
            <a:ext cx="2405704" cy="62513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Enter registered mobile number</a:t>
            </a:r>
          </a:p>
          <a:p>
            <a:pPr algn="ctr"/>
            <a:endParaRPr lang="en-US" dirty="0"/>
          </a:p>
        </p:txBody>
      </p:sp>
      <p:sp>
        <p:nvSpPr>
          <p:cNvPr id="71" name="Flowchart: Decision 70">
            <a:extLst>
              <a:ext uri="{FF2B5EF4-FFF2-40B4-BE49-F238E27FC236}">
                <a16:creationId xmlns:a16="http://schemas.microsoft.com/office/drawing/2014/main" id="{FB1AD868-611E-457E-976A-B1CEE01C4DD2}"/>
              </a:ext>
            </a:extLst>
          </p:cNvPr>
          <p:cNvSpPr/>
          <p:nvPr/>
        </p:nvSpPr>
        <p:spPr>
          <a:xfrm>
            <a:off x="7200510" y="3308289"/>
            <a:ext cx="2371554" cy="5599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Capacity &lt; Threshold</a:t>
            </a:r>
          </a:p>
        </p:txBody>
      </p:sp>
      <p:sp>
        <p:nvSpPr>
          <p:cNvPr id="72" name="Flowchart: Terminator 71">
            <a:extLst>
              <a:ext uri="{FF2B5EF4-FFF2-40B4-BE49-F238E27FC236}">
                <a16:creationId xmlns:a16="http://schemas.microsoft.com/office/drawing/2014/main" id="{8FF6D58D-8782-412C-A31D-80D5AC90A6AC}"/>
              </a:ext>
            </a:extLst>
          </p:cNvPr>
          <p:cNvSpPr/>
          <p:nvPr/>
        </p:nvSpPr>
        <p:spPr>
          <a:xfrm>
            <a:off x="10122194" y="4147226"/>
            <a:ext cx="1928421" cy="4770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another slot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7FF13A02-A108-4F3B-912D-AC5D5723A8FB}"/>
              </a:ext>
            </a:extLst>
          </p:cNvPr>
          <p:cNvSpPr/>
          <p:nvPr/>
        </p:nvSpPr>
        <p:spPr>
          <a:xfrm>
            <a:off x="7596936" y="4993529"/>
            <a:ext cx="1686186" cy="4820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Redeem point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CBEE25-FFE2-40EA-9B63-B094246C2335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9572064" y="3566590"/>
            <a:ext cx="469411" cy="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D5D8F1-4897-4545-8C54-0195DE84C311}"/>
              </a:ext>
            </a:extLst>
          </p:cNvPr>
          <p:cNvCxnSpPr>
            <a:cxnSpLocks/>
          </p:cNvCxnSpPr>
          <p:nvPr/>
        </p:nvCxnSpPr>
        <p:spPr>
          <a:xfrm>
            <a:off x="8440029" y="4737971"/>
            <a:ext cx="0" cy="255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7B76F40-C9D0-479E-A478-0AC1DE3F4507}"/>
              </a:ext>
            </a:extLst>
          </p:cNvPr>
          <p:cNvSpPr/>
          <p:nvPr/>
        </p:nvSpPr>
        <p:spPr>
          <a:xfrm>
            <a:off x="6584524" y="92279"/>
            <a:ext cx="5466091" cy="6090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8FC293-B66B-4D13-97C0-EF8AEDF46EB1}"/>
              </a:ext>
            </a:extLst>
          </p:cNvPr>
          <p:cNvSpPr txBox="1"/>
          <p:nvPr/>
        </p:nvSpPr>
        <p:spPr>
          <a:xfrm>
            <a:off x="8079995" y="153556"/>
            <a:ext cx="24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 the Garbage Dropbox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A44CAF-5F66-40C9-AF2E-FE10EB255D69}"/>
              </a:ext>
            </a:extLst>
          </p:cNvPr>
          <p:cNvCxnSpPr>
            <a:cxnSpLocks/>
          </p:cNvCxnSpPr>
          <p:nvPr/>
        </p:nvCxnSpPr>
        <p:spPr>
          <a:xfrm>
            <a:off x="1784664" y="3824902"/>
            <a:ext cx="4194" cy="39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54643DE8-6D60-4A3E-BECA-6786F0101A6F}"/>
              </a:ext>
            </a:extLst>
          </p:cNvPr>
          <p:cNvSpPr/>
          <p:nvPr/>
        </p:nvSpPr>
        <p:spPr>
          <a:xfrm>
            <a:off x="653321" y="1276801"/>
            <a:ext cx="2259640" cy="65440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 Smart Waste Management App 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D0EA2EFA-7F46-47B7-BD34-026D765449A4}"/>
              </a:ext>
            </a:extLst>
          </p:cNvPr>
          <p:cNvSpPr/>
          <p:nvPr/>
        </p:nvSpPr>
        <p:spPr>
          <a:xfrm>
            <a:off x="611252" y="4226063"/>
            <a:ext cx="2259640" cy="65440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</a:t>
            </a:r>
            <a:r>
              <a:rPr lang="en-US"/>
              <a:t>Drop Slot.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2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Ganesh, Charaniya (G.)</dc:creator>
  <cp:lastModifiedBy>Mahima, Meenakshi (M.)</cp:lastModifiedBy>
  <cp:revision>3</cp:revision>
  <dcterms:created xsi:type="dcterms:W3CDTF">2021-06-18T14:15:05Z</dcterms:created>
  <dcterms:modified xsi:type="dcterms:W3CDTF">2021-06-18T14:41:38Z</dcterms:modified>
</cp:coreProperties>
</file>