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564638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564638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64638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564638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564638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c564638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564638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564638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sobhanmoosavi/us-accide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927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Predicting accidents severity in the US</a:t>
            </a:r>
            <a:endParaRPr sz="24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286000"/>
            <a:ext cx="76881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fr" sz="1400">
                <a:solidFill>
                  <a:srgbClr val="24292E"/>
                </a:solidFill>
                <a:highlight>
                  <a:srgbClr val="FFFFFF"/>
                </a:highlight>
              </a:rPr>
              <a:t>The high death rate from road accidents is a major concern in today's society.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fr" sz="1400">
                <a:solidFill>
                  <a:srgbClr val="24292E"/>
                </a:solidFill>
                <a:highlight>
                  <a:srgbClr val="FFFFFF"/>
                </a:highlight>
              </a:rPr>
              <a:t>An efficient and valid treatment is therefore of great importance for citizens and societies.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fr" sz="1400">
                <a:solidFill>
                  <a:srgbClr val="24292E"/>
                </a:solidFill>
                <a:highlight>
                  <a:srgbClr val="FFFFFF"/>
                </a:highlight>
              </a:rPr>
              <a:t>Large efforts and studies have addressed the question of road safety.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 acquisition and cleaning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1960450"/>
            <a:ext cx="76881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648870" rtl="0" algn="l">
              <a:lnSpc>
                <a:spcPct val="114537"/>
              </a:lnSpc>
              <a:spcBef>
                <a:spcPts val="3003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Car accidents severity in the US (2016-2020) from Kaggle dataset,  data scraped from </a:t>
            </a:r>
            <a:r>
              <a:rPr lang="fr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648870" rtl="0" algn="l">
              <a:lnSpc>
                <a:spcPct val="114537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total, 351362 rows and 49 features in the raw dataset. Duplicate, highly similar or highly correlated features were dropped.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1298776" rtl="0" algn="l">
              <a:lnSpc>
                <a:spcPct val="11453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Cleaned data contains 25 features.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lang="fr" sz="2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ccidents are more likely to happen during the day, and less likely during the weekend.</a:t>
            </a:r>
            <a:endParaRPr b="0" sz="38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50" y="2821250"/>
            <a:ext cx="3774313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Classification models</a:t>
            </a:r>
            <a:r>
              <a:rPr b="0" lang="fr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performance</a:t>
            </a:r>
            <a:endParaRPr b="0"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625" y="1933325"/>
            <a:ext cx="76881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Weighted RMSE: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KNeighbors: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Decision Tree: 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Random Forest: 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SVM: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LogisticRegression 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 and future directions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5" y="1933325"/>
            <a:ext cx="76881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584785" rtl="0" algn="l">
              <a:lnSpc>
                <a:spcPct val="114537"/>
              </a:lnSpc>
              <a:spcBef>
                <a:spcPts val="3003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Built useful models to predict the severity of an accident.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584785" rtl="0" algn="l">
              <a:lnSpc>
                <a:spcPct val="11453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Accuracy of the models has room for improvement. 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584785" rtl="0" algn="l">
              <a:lnSpc>
                <a:spcPct val="11453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Capture more details of the cars and the locations.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584785" rtl="0" algn="l">
              <a:lnSpc>
                <a:spcPct val="11453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Ideas include: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584785" rtl="0" algn="l">
              <a:lnSpc>
                <a:spcPct val="11453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Car type.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584785" rtl="0" algn="l">
              <a:lnSpc>
                <a:spcPct val="11453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Road type.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27911" rtl="0" algn="l">
              <a:spcBef>
                <a:spcPts val="316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