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2FEB9-7CD4-4A45-9CAD-B8B677B22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DCFB44-97CA-4526-AB4D-0F87B0964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068EC1-3F10-48AB-B50E-23F02E06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C30A-B7AB-4C47-B0B7-EA527D49B40B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A01AA0-2B50-4AAB-97D2-A48443C85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F3E321-89EC-4682-B4F7-83494EFE2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485E-4779-4D34-8CCA-CE4BCC76C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11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1F7A7-DAD6-4CE8-AA3C-5351D096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05DE9C-9CCE-4087-93CC-D2256DC6B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B6E58A-A61D-433B-B5E7-172EC58C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C30A-B7AB-4C47-B0B7-EA527D49B40B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10CDA0-1949-4D4C-BCCD-871F3909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295D97-2FC4-41DB-9B9D-E6CB62E7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485E-4779-4D34-8CCA-CE4BCC76C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80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F933D7F-9075-40D7-A795-5B071ACA5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6D089F-DDCC-46A9-8774-ED687AA22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3B6BAE-6502-4840-AC25-2E53FB79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C30A-B7AB-4C47-B0B7-EA527D49B40B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738021-4BA0-4613-BE8A-11F0BCB6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E303E3-FCDE-45C6-8768-1C5A6FEC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485E-4779-4D34-8CCA-CE4BCC76C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0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5896F9-54AF-4808-B97E-56A197B7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76CCA2-085C-4610-B11D-A7A6CFFA4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C0ACF4-E769-4D89-82C2-1811F8B8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C30A-B7AB-4C47-B0B7-EA527D49B40B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6D085B-26FF-43BA-85DE-7A562F7D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101880-B523-4168-B255-43782476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485E-4779-4D34-8CCA-CE4BCC76C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62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EE667-FB17-4C67-8AA6-A7682641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2433B7-0CB9-4060-AC22-C1EEFFF93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E1B341-B02E-475B-8C60-ADF88B6D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C30A-B7AB-4C47-B0B7-EA527D49B40B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06763A-2176-4165-8D5A-887A8D5F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70D5D5-5546-4CA6-A6C3-A64F61ED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485E-4779-4D34-8CCA-CE4BCC76C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22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5562D-89FA-4E03-A7D8-A9BF5D09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842A2F-F441-46F1-B04A-1194C5FDE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74C8C8-EFA0-45A2-A64E-3B29B2C29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0A0F29-DCFA-40AE-8B9C-D9B17F2C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C30A-B7AB-4C47-B0B7-EA527D49B40B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C19177-A868-4C2F-8500-24C3887F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2A641E-C82A-42AE-AAAA-148FAE9F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485E-4779-4D34-8CCA-CE4BCC76C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89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919B9-274D-4471-B7AE-7452FF29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E408E6-A11E-4541-BFF1-DF18E4068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805166-3693-46C6-A853-FEC286BF9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4AD5863-826A-470F-B541-4BC137BFB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823E54-9837-4345-BDE4-E6C46D7E6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6893023-D102-4D7B-A548-0A9A082E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C30A-B7AB-4C47-B0B7-EA527D49B40B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6D0890-B4CC-4373-B693-573C21B0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33025D6-184E-4E70-A5BC-8A7476EF7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485E-4779-4D34-8CCA-CE4BCC76C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63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49833-24FB-4E5E-B533-852DBE9A9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2ACA2B-C567-45EE-A09D-D3D589194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C30A-B7AB-4C47-B0B7-EA527D49B40B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BCD1BF-B674-49FC-B10C-0529595E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899973-7605-4A81-9621-3944D2BD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485E-4779-4D34-8CCA-CE4BCC76C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37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F012CEA-32CA-471E-BBF3-BEE17AAB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C30A-B7AB-4C47-B0B7-EA527D49B40B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A85A83-F592-4C98-8B1E-2E429B4B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350199-3515-4725-9304-F3B93ABA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485E-4779-4D34-8CCA-CE4BCC76C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91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3639E-B5A4-4812-930E-3FC0104E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CEBD5A-D335-4D55-A816-F485ABC7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A6BCA5-CAEB-4DC8-9C49-BA5859985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17E1F0-FF57-433B-8FF9-F0FD0CFC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C30A-B7AB-4C47-B0B7-EA527D49B40B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C5B0AD-3526-4021-9487-FA5BD158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7816DC-79B0-4125-B376-D70A764C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485E-4779-4D34-8CCA-CE4BCC76C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41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631E9-2C0E-4292-AF76-AA938CA46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ADA575B-A1DF-44C2-9E88-747FA61D9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090423-1D80-4675-893A-DBF50B96F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924D01-21A2-4A63-9CE7-BB316713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C30A-B7AB-4C47-B0B7-EA527D49B40B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512C12-DB74-4B1B-AE2B-AB2CE8C5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E98932-6B56-4ED0-9F0B-AE9C5ED8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485E-4779-4D34-8CCA-CE4BCC76C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9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F97C94-91F0-438C-BDF4-47D9B208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51E72D-B0E8-468A-8E80-112257B7C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E1A734-5412-4ABE-8420-E146518DC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7C30A-B7AB-4C47-B0B7-EA527D49B40B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89B37C-7124-4CC0-88AA-D13379652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97A357-459B-453D-A325-988B478E0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B485E-4779-4D34-8CCA-CE4BCC76C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32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D4C3D-7FC4-474A-A989-F060166FE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2264230"/>
            <a:ext cx="9144000" cy="1196180"/>
          </a:xfrm>
          <a:solidFill>
            <a:schemeClr val="bg1">
              <a:alpha val="76000"/>
            </a:schemeClr>
          </a:solidFill>
        </p:spPr>
        <p:txBody>
          <a:bodyPr anchor="ctr">
            <a:noAutofit/>
          </a:bodyPr>
          <a:lstStyle/>
          <a:p>
            <a:r>
              <a:rPr lang="en-US" sz="6600" dirty="0">
                <a:latin typeface="Algerian" panose="04020705040A02060702" pitchFamily="82" charset="0"/>
              </a:rPr>
              <a:t>Plankton Project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2E6F08-0817-4854-ABBC-740BEA5E6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2885" y="3657600"/>
            <a:ext cx="5566229" cy="820501"/>
          </a:xfrm>
          <a:solidFill>
            <a:schemeClr val="bg1">
              <a:alpha val="67000"/>
            </a:schemeClr>
          </a:solidFill>
        </p:spPr>
        <p:txBody>
          <a:bodyPr anchor="ctr">
            <a:normAutofit/>
          </a:bodyPr>
          <a:lstStyle/>
          <a:p>
            <a:r>
              <a:rPr lang="ru-RU" dirty="0">
                <a:latin typeface="Bahnschrift SemiBold Condensed" panose="020B0502040204020203" pitchFamily="34" charset="0"/>
              </a:rPr>
              <a:t>Проект Моисеевой Софьи по созданию банка резюме и вакансий</a:t>
            </a:r>
          </a:p>
        </p:txBody>
      </p:sp>
    </p:spTree>
    <p:extLst>
      <p:ext uri="{BB962C8B-B14F-4D97-AF65-F5344CB8AC3E}">
        <p14:creationId xmlns:p14="http://schemas.microsoft.com/office/powerpoint/2010/main" val="3999173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68A0C4-1689-4F93-8692-ABE94FAFB5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8000"/>
            </a:schemeClr>
          </a:solidFill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План</a:t>
            </a:r>
            <a:r>
              <a:rPr lang="ru-RU" dirty="0"/>
              <a:t> </a:t>
            </a:r>
            <a:r>
              <a:rPr lang="ru-RU" dirty="0">
                <a:latin typeface="Bahnschrift SemiBold Condensed" panose="020B0502040204020203" pitchFamily="34" charset="0"/>
              </a:rPr>
              <a:t>презентации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48809A-9A03-4EDC-8B32-ED0B1827675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alpha val="79000"/>
            </a:schemeClr>
          </a:solidFill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403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68A0C4-1689-4F93-8692-ABE94FAFB5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8000"/>
            </a:schemeClr>
          </a:solidFill>
        </p:spPr>
        <p:txBody>
          <a:bodyPr>
            <a:normAutofit/>
          </a:bodyPr>
          <a:lstStyle/>
          <a:p>
            <a:r>
              <a:rPr lang="ru-RU" sz="4800" dirty="0">
                <a:latin typeface="Bahnschrift SemiBold Condensed" panose="020B0502040204020203" pitchFamily="34" charset="0"/>
              </a:rPr>
              <a:t>Проблематика, 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48809A-9A03-4EDC-8B32-ED0B18276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140"/>
            <a:ext cx="7246257" cy="4351338"/>
          </a:xfrm>
          <a:solidFill>
            <a:schemeClr val="bg1">
              <a:alpha val="79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>
                <a:latin typeface="Bahnschrift SemiBold Condensed" panose="020B0502040204020203" pitchFamily="34" charset="0"/>
              </a:rPr>
              <a:t>	Для студентов всегда была актуальна проблема поиска работы. После школы многие хотят самостоятельности и ответственности, поэтому кидаются искать работу. Однако если не знать, где искать, этот процесс может сильно затянуться. Поэтому я решила создать приложение, которое бы облегчало эту задачу и позволяло бы просматривать как резюме, так и доступные вакансии. </a:t>
            </a:r>
          </a:p>
        </p:txBody>
      </p:sp>
      <p:pic>
        <p:nvPicPr>
          <p:cNvPr id="1026" name="Picture 2" descr="Картинки по запросу &quot;студенты ищут работу&quot;&quot;">
            <a:extLst>
              <a:ext uri="{FF2B5EF4-FFF2-40B4-BE49-F238E27FC236}">
                <a16:creationId xmlns:a16="http://schemas.microsoft.com/office/drawing/2014/main" id="{80F07816-C77C-4349-BEDE-18B00E626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757" y="1840140"/>
            <a:ext cx="3155043" cy="210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&quot;студенты ищут работу&quot;&quot;">
            <a:extLst>
              <a:ext uri="{FF2B5EF4-FFF2-40B4-BE49-F238E27FC236}">
                <a16:creationId xmlns:a16="http://schemas.microsoft.com/office/drawing/2014/main" id="{A71D34C0-2D50-457B-BEFB-F0699E3048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" t="34921" r="7709" b="34814"/>
          <a:stretch/>
        </p:blipFill>
        <p:spPr bwMode="auto">
          <a:xfrm>
            <a:off x="8198757" y="4115934"/>
            <a:ext cx="3165929" cy="207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19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68A0C4-1689-4F93-8692-ABE94FAFB5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8000"/>
            </a:schemeClr>
          </a:solidFill>
        </p:spPr>
        <p:txBody>
          <a:bodyPr>
            <a:normAutofit/>
          </a:bodyPr>
          <a:lstStyle/>
          <a:p>
            <a:r>
              <a:rPr lang="ru-RU" sz="4800" dirty="0">
                <a:latin typeface="Bahnschrift SemiBold Condensed" panose="020B0502040204020203" pitchFamily="34" charset="0"/>
              </a:rPr>
              <a:t>Цель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48809A-9A03-4EDC-8B32-ED0B18276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140"/>
            <a:ext cx="7246257" cy="4351338"/>
          </a:xfrm>
          <a:solidFill>
            <a:schemeClr val="bg1">
              <a:alpha val="79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>
                <a:latin typeface="Bahnschrift SemiBold Condensed" panose="020B0502040204020203" pitchFamily="34" charset="0"/>
              </a:rPr>
              <a:t>Цель: создать банк резюме и вакансий с помощью </a:t>
            </a:r>
            <a:r>
              <a:rPr lang="en-US" dirty="0">
                <a:latin typeface="Bahnschrift SemiBold Condensed" panose="020B0502040204020203" pitchFamily="34" charset="0"/>
              </a:rPr>
              <a:t>PyQT5</a:t>
            </a:r>
            <a:endParaRPr lang="ru-RU" dirty="0"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ru-RU" dirty="0"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r>
              <a:rPr lang="ru-RU" dirty="0">
                <a:latin typeface="Bahnschrift SemiBold Condensed" panose="020B0502040204020203" pitchFamily="34" charset="0"/>
              </a:rPr>
              <a:t>Задачи:</a:t>
            </a:r>
          </a:p>
          <a:p>
            <a:r>
              <a:rPr lang="ru-RU" dirty="0">
                <a:latin typeface="Bahnschrift SemiBold Condensed" panose="020B0502040204020203" pitchFamily="34" charset="0"/>
              </a:rPr>
              <a:t>Освоить </a:t>
            </a:r>
            <a:r>
              <a:rPr lang="en-US" dirty="0">
                <a:latin typeface="Bahnschrift SemiBold Condensed" panose="020B0502040204020203" pitchFamily="34" charset="0"/>
              </a:rPr>
              <a:t>PyQT5</a:t>
            </a:r>
            <a:endParaRPr lang="ru-RU" dirty="0">
              <a:latin typeface="Bahnschrift SemiBold Condensed" panose="020B0502040204020203" pitchFamily="34" charset="0"/>
            </a:endParaRPr>
          </a:p>
          <a:p>
            <a:r>
              <a:rPr lang="ru-RU" dirty="0">
                <a:latin typeface="Bahnschrift SemiBold Condensed" panose="020B0502040204020203" pitchFamily="34" charset="0"/>
              </a:rPr>
              <a:t>Использовать в работе все или почти все пройдённые модули</a:t>
            </a:r>
          </a:p>
          <a:p>
            <a:r>
              <a:rPr lang="ru-RU" dirty="0">
                <a:latin typeface="Bahnschrift SemiBold Condensed" panose="020B0502040204020203" pitchFamily="34" charset="0"/>
              </a:rPr>
              <a:t>Написать рабочее приложение и протестировать его</a:t>
            </a:r>
          </a:p>
        </p:txBody>
      </p:sp>
      <p:pic>
        <p:nvPicPr>
          <p:cNvPr id="2050" name="Picture 2" descr="Картинки по запросу &quot;программирование&quot;&quot;">
            <a:extLst>
              <a:ext uri="{FF2B5EF4-FFF2-40B4-BE49-F238E27FC236}">
                <a16:creationId xmlns:a16="http://schemas.microsoft.com/office/drawing/2014/main" id="{06F56E61-032D-4FA5-9753-154AAAC3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7" r="43611"/>
          <a:stretch/>
        </p:blipFill>
        <p:spPr bwMode="auto">
          <a:xfrm>
            <a:off x="8316686" y="1840140"/>
            <a:ext cx="30371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94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68A0C4-1689-4F93-8692-ABE94FAFB5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8000"/>
            </a:schemeClr>
          </a:solidFill>
        </p:spPr>
        <p:txBody>
          <a:bodyPr>
            <a:normAutofit/>
          </a:bodyPr>
          <a:lstStyle/>
          <a:p>
            <a:r>
              <a:rPr lang="ru-RU" sz="4800" dirty="0">
                <a:latin typeface="Bahnschrift SemiBold Condensed" panose="020B0502040204020203" pitchFamily="34" charset="0"/>
              </a:rPr>
              <a:t>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48809A-9A03-4EDC-8B32-ED0B18276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40140"/>
            <a:ext cx="6273800" cy="4351338"/>
          </a:xfrm>
          <a:solidFill>
            <a:schemeClr val="bg1">
              <a:alpha val="79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>
                <a:latin typeface="Bahnschrift SemiBold Condensed" panose="020B0502040204020203" pitchFamily="34" charset="0"/>
              </a:rPr>
              <a:t>Приложение рассчитано на поиск потенциальных работников и работодателей. В приложении можно просматривать списки доступных вакансий и резюме с основной информацией об авторах записей, а также добавлять собственные записи в базу данных. А ещё фиолетовый цвет благотворно влияет на психоэмоциональное состояние человека (читать: красивенький).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AC69A5-CD3B-4564-B186-13B5D212D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2" t="3763" r="59763" b="27209"/>
          <a:stretch/>
        </p:blipFill>
        <p:spPr>
          <a:xfrm>
            <a:off x="7349500" y="1840140"/>
            <a:ext cx="40042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4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68A0C4-1689-4F93-8692-ABE94FAFB5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8000"/>
            </a:schemeClr>
          </a:solidFill>
        </p:spPr>
        <p:txBody>
          <a:bodyPr>
            <a:normAutofit/>
          </a:bodyPr>
          <a:lstStyle/>
          <a:p>
            <a:r>
              <a:rPr lang="ru-RU" sz="4800" dirty="0">
                <a:latin typeface="Bahnschrift SemiBold Condensed" panose="020B0502040204020203" pitchFamily="34" charset="0"/>
              </a:rPr>
              <a:t>Структура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48809A-9A03-4EDC-8B32-ED0B18276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40140"/>
            <a:ext cx="6273800" cy="4351338"/>
          </a:xfrm>
          <a:solidFill>
            <a:schemeClr val="bg1">
              <a:alpha val="79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>
                <a:latin typeface="Bahnschrift SemiBold Condensed" panose="020B0502040204020203" pitchFamily="34" charset="0"/>
              </a:rPr>
              <a:t>Окно, в котором может работать пользователь, описано в классе </a:t>
            </a:r>
            <a:r>
              <a:rPr lang="en-US" dirty="0" err="1">
                <a:latin typeface="Bahnschrift SemiBold Condensed" panose="020B0502040204020203" pitchFamily="34" charset="0"/>
              </a:rPr>
              <a:t>MainWindow</a:t>
            </a:r>
            <a:r>
              <a:rPr lang="ru-RU" dirty="0">
                <a:latin typeface="Bahnschrift SemiBold Condensed" panose="020B0502040204020203" pitchFamily="34" charset="0"/>
              </a:rPr>
              <a:t>, которое меняет своё содержимое в зависимости от нажатых кнопок. Интерфейс каждой вкладки описан с помощью файлов </a:t>
            </a:r>
            <a:r>
              <a:rPr lang="en-US" dirty="0" err="1">
                <a:latin typeface="Bahnschrift SemiBold Condensed" panose="020B0502040204020203" pitchFamily="34" charset="0"/>
              </a:rPr>
              <a:t>ui</a:t>
            </a:r>
            <a:r>
              <a:rPr lang="ru-RU" dirty="0">
                <a:latin typeface="Bahnschrift SemiBold Condensed" panose="020B0502040204020203" pitchFamily="34" charset="0"/>
              </a:rPr>
              <a:t>. В проекте используются такие библиотеки, как </a:t>
            </a:r>
            <a:r>
              <a:rPr lang="en-US" dirty="0">
                <a:latin typeface="Bahnschrift SemiBold Condensed" panose="020B0502040204020203" pitchFamily="34" charset="0"/>
              </a:rPr>
              <a:t>sqlite3, random, PyQt5.QtWidgets, PyQt5.QtGui. </a:t>
            </a:r>
            <a:r>
              <a:rPr lang="ru-RU" dirty="0">
                <a:latin typeface="Bahnschrift SemiBold Condensed" panose="020B0502040204020203" pitchFamily="34" charset="0"/>
              </a:rPr>
              <a:t>Код, описывающий основной функционал приложения, умещается в </a:t>
            </a:r>
            <a:r>
              <a:rPr lang="en-US" dirty="0">
                <a:latin typeface="Bahnschrift SemiBold Condensed" panose="020B0502040204020203" pitchFamily="34" charset="0"/>
              </a:rPr>
              <a:t>~</a:t>
            </a:r>
            <a:r>
              <a:rPr lang="ru-RU" dirty="0">
                <a:latin typeface="Bahnschrift SemiBold Condensed" panose="020B0502040204020203" pitchFamily="34" charset="0"/>
              </a:rPr>
              <a:t>200 строк, а вот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ru-RU" dirty="0">
                <a:latin typeface="Bahnschrift SemiBold Condensed" panose="020B0502040204020203" pitchFamily="34" charset="0"/>
              </a:rPr>
              <a:t>интерфейс, описанный в файлах </a:t>
            </a:r>
            <a:r>
              <a:rPr lang="en-US" dirty="0" err="1">
                <a:latin typeface="Bahnschrift SemiBold Condensed" panose="020B0502040204020203" pitchFamily="34" charset="0"/>
              </a:rPr>
              <a:t>ui</a:t>
            </a:r>
            <a:r>
              <a:rPr lang="ru-RU" dirty="0">
                <a:latin typeface="Bahnschrift SemiBold Condensed" panose="020B0502040204020203" pitchFamily="34" charset="0"/>
              </a:rPr>
              <a:t>, превышает 300 строк.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0E47C9-2765-4812-BBBB-418AE6F59D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9700" r="66685" b="40524"/>
          <a:stretch/>
        </p:blipFill>
        <p:spPr>
          <a:xfrm>
            <a:off x="7242630" y="1840140"/>
            <a:ext cx="41111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60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68A0C4-1689-4F93-8692-ABE94FAFB5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8000"/>
            </a:schemeClr>
          </a:solidFill>
        </p:spPr>
        <p:txBody>
          <a:bodyPr>
            <a:normAutofit/>
          </a:bodyPr>
          <a:lstStyle/>
          <a:p>
            <a:r>
              <a:rPr lang="ru-RU" sz="4800" dirty="0">
                <a:latin typeface="Bahnschrift SemiBold Condensed" panose="020B0502040204020203" pitchFamily="34" charset="0"/>
              </a:rPr>
              <a:t>Скриншоты результатов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08E1CD-69B2-4C1E-9C85-807E6E81DC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5" t="3787" r="59999" b="27820"/>
          <a:stretch/>
        </p:blipFill>
        <p:spPr>
          <a:xfrm>
            <a:off x="1215571" y="1804761"/>
            <a:ext cx="4339772" cy="46881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944D9AC-52BF-4EC0-98A0-998D4CC9C9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43" t="3999" r="59762" b="27608"/>
          <a:stretch/>
        </p:blipFill>
        <p:spPr>
          <a:xfrm>
            <a:off x="6749143" y="1804761"/>
            <a:ext cx="4339772" cy="468811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84DBD46-4550-493C-82F9-0286D7F42B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34" t="5303" r="59970" b="26304"/>
          <a:stretch/>
        </p:blipFill>
        <p:spPr>
          <a:xfrm>
            <a:off x="1215571" y="1804761"/>
            <a:ext cx="4339772" cy="468811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F1A4DAC-D136-4AF0-BA91-D62B4E9DFC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04" t="4634" r="60001" b="26973"/>
          <a:stretch/>
        </p:blipFill>
        <p:spPr>
          <a:xfrm>
            <a:off x="6749142" y="1804761"/>
            <a:ext cx="4339773" cy="468811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84CC9F6-6AA3-4D94-8B10-ED0E1CD341C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524" t="3639" r="55357" b="17656"/>
          <a:stretch/>
        </p:blipFill>
        <p:spPr>
          <a:xfrm>
            <a:off x="1204685" y="1804761"/>
            <a:ext cx="4377489" cy="482826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AB0E75D-0F3A-4427-9F6A-1ADCBCD1FB7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524" t="3638" r="55357" b="16385"/>
          <a:stretch/>
        </p:blipFill>
        <p:spPr>
          <a:xfrm>
            <a:off x="6749142" y="1804761"/>
            <a:ext cx="4339772" cy="486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3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68A0C4-1689-4F93-8692-ABE94FAFB5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8000"/>
            </a:schemeClr>
          </a:solidFill>
        </p:spPr>
        <p:txBody>
          <a:bodyPr>
            <a:normAutofit/>
          </a:bodyPr>
          <a:lstStyle/>
          <a:p>
            <a:r>
              <a:rPr lang="ru-RU" sz="4800" dirty="0">
                <a:latin typeface="Bahnschrift SemiBold Condensed" panose="020B0502040204020203" pitchFamily="34" charset="0"/>
              </a:rPr>
              <a:t>Итоги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02ABC510-AC21-40BE-A5AD-7ACF64194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140"/>
            <a:ext cx="7246257" cy="4351338"/>
          </a:xfrm>
          <a:solidFill>
            <a:schemeClr val="bg1">
              <a:alpha val="79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>
                <a:latin typeface="Bahnschrift SemiBold Condensed" panose="020B0502040204020203" pitchFamily="34" charset="0"/>
              </a:rPr>
              <a:t>Итак, в процессе создания приложения мне удалось:</a:t>
            </a:r>
          </a:p>
          <a:p>
            <a:r>
              <a:rPr lang="ru-RU" dirty="0">
                <a:latin typeface="Bahnschrift SemiBold Condensed" panose="020B0502040204020203" pitchFamily="34" charset="0"/>
              </a:rPr>
              <a:t>Получить опыт в использовании </a:t>
            </a:r>
            <a:r>
              <a:rPr lang="en-US" dirty="0">
                <a:latin typeface="Bahnschrift SemiBold Condensed" panose="020B0502040204020203" pitchFamily="34" charset="0"/>
              </a:rPr>
              <a:t>PyQT5</a:t>
            </a:r>
            <a:endParaRPr lang="ru-RU" dirty="0">
              <a:latin typeface="Bahnschrift SemiBold Condensed" panose="020B0502040204020203" pitchFamily="34" charset="0"/>
            </a:endParaRPr>
          </a:p>
          <a:p>
            <a:r>
              <a:rPr lang="ru-RU" dirty="0">
                <a:latin typeface="Bahnschrift SemiBold Condensed" panose="020B0502040204020203" pitchFamily="34" charset="0"/>
              </a:rPr>
              <a:t>Использовать в работе почти все пройдённые модули</a:t>
            </a:r>
          </a:p>
          <a:p>
            <a:r>
              <a:rPr lang="ru-RU" dirty="0">
                <a:latin typeface="Bahnschrift SemiBold Condensed" panose="020B0502040204020203" pitchFamily="34" charset="0"/>
              </a:rPr>
              <a:t>Написать рабочее приложение и протестировать его</a:t>
            </a:r>
          </a:p>
        </p:txBody>
      </p:sp>
      <p:pic>
        <p:nvPicPr>
          <p:cNvPr id="5122" name="Picture 2" descr="Картинки по запросу &quot;программирование&quot;&quot;">
            <a:extLst>
              <a:ext uri="{FF2B5EF4-FFF2-40B4-BE49-F238E27FC236}">
                <a16:creationId xmlns:a16="http://schemas.microsoft.com/office/drawing/2014/main" id="{D4F7B689-757C-43CA-A0B4-706F964ADF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2" r="30642"/>
          <a:stretch/>
        </p:blipFill>
        <p:spPr bwMode="auto">
          <a:xfrm>
            <a:off x="8247743" y="1840140"/>
            <a:ext cx="310605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707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979993-CD2F-4F9F-9C3A-86CE2DA6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9467"/>
            <a:ext cx="10515600" cy="1325563"/>
          </a:xfrm>
          <a:solidFill>
            <a:schemeClr val="bg1">
              <a:alpha val="77000"/>
            </a:schemeClr>
          </a:solidFill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pic>
        <p:nvPicPr>
          <p:cNvPr id="7170" name="Picture 2" descr="Картинки по запросу &quot;кот рыба&quot;&quot;">
            <a:extLst>
              <a:ext uri="{FF2B5EF4-FFF2-40B4-BE49-F238E27FC236}">
                <a16:creationId xmlns:a16="http://schemas.microsoft.com/office/drawing/2014/main" id="{CA91F6A3-3D48-4B8A-B9E3-6C58F93DE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3156856"/>
            <a:ext cx="428625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0263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273</Words>
  <Application>Microsoft Office PowerPoint</Application>
  <PresentationFormat>Широкоэкранный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Algerian</vt:lpstr>
      <vt:lpstr>Arial</vt:lpstr>
      <vt:lpstr>Bahnschrift SemiBold Condensed</vt:lpstr>
      <vt:lpstr>Calibri</vt:lpstr>
      <vt:lpstr>Calibri Light</vt:lpstr>
      <vt:lpstr>Тема Office</vt:lpstr>
      <vt:lpstr>Plankton Project</vt:lpstr>
      <vt:lpstr>План презентации</vt:lpstr>
      <vt:lpstr>Проблематика, идея проекта</vt:lpstr>
      <vt:lpstr>Цель и задачи проекта</vt:lpstr>
      <vt:lpstr>Функционал</vt:lpstr>
      <vt:lpstr>Структура кода</vt:lpstr>
      <vt:lpstr>Скриншоты результатов</vt:lpstr>
      <vt:lpstr>Итоги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Plankton Project</dc:title>
  <dc:creator>Marti Maider</dc:creator>
  <cp:lastModifiedBy>Marti Maider</cp:lastModifiedBy>
  <cp:revision>7</cp:revision>
  <dcterms:created xsi:type="dcterms:W3CDTF">2019-11-06T18:28:44Z</dcterms:created>
  <dcterms:modified xsi:type="dcterms:W3CDTF">2019-11-06T19:42:24Z</dcterms:modified>
</cp:coreProperties>
</file>