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DA65BE4-3A7D-48CF-9256-8F8616F33CC8}">
          <p14:sldIdLst>
            <p14:sldId id="256"/>
            <p14:sldId id="257"/>
          </p14:sldIdLst>
        </p14:section>
        <p14:section name="Раздел оглавления" id="{F481B42B-F7FA-4257-8990-DD3C23D9BA6B}">
          <p14:sldIdLst/>
        </p14:section>
        <p14:section name="Раздел 1" id="{BFBF62A6-B2AB-4F38-B5CA-407272B8FFC2}">
          <p14:sldIdLst>
            <p14:sldId id="258"/>
          </p14:sldIdLst>
        </p14:section>
        <p14:section name="Задачи проекта" id="{A554BC04-42DF-4A37-B309-987DC5B28AC7}">
          <p14:sldIdLst>
            <p14:sldId id="259"/>
          </p14:sldIdLst>
        </p14:section>
        <p14:section name="Структура кода" id="{6D683CB2-804A-46DC-AE36-62564C895537}">
          <p14:sldIdLst>
            <p14:sldId id="260"/>
          </p14:sldIdLst>
        </p14:section>
        <p14:section name="Использованные технологии" id="{5FE705F6-AF63-4278-8380-6C9E7DE51B15}">
          <p14:sldIdLst>
            <p14:sldId id="261"/>
          </p14:sldIdLst>
        </p14:section>
        <p14:section name="Объём кода" id="{6DE873FF-D5B4-4109-AE89-A9C4E2C4CAEB}">
          <p14:sldIdLst>
            <p14:sldId id="262"/>
          </p14:sldIdLst>
        </p14:section>
        <p14:section name="Реализация" id="{015D1603-2FDC-4169-A4E8-AAD56477187A}">
          <p14:sldIdLst>
            <p14:sldId id="263"/>
          </p14:sldIdLst>
        </p14:section>
        <p14:section name="Выводы" id="{8F7F47D6-9F94-4930-8CE2-D7AC11C434EE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6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3d5d819db878b8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3d5d819db878b8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58f65d4727dc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58f65d4727dc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c58f65d4727dc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c58f65d4727dc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3d5d819db878b8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3d5d819db878b8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3d5d819db878b8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3d5d819db878b8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3d5d819db878b8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3d5d819db878b8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3d5d819db878b8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3d5d819db878b8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3d5d819db878b8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3d5d819db878b8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3d5d819db878b8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3d5d819db878b8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5.xml"/><Relationship Id="rId2" Type="http://schemas.openxmlformats.org/officeDocument/2006/relationships/notesSlide" Target="../notesSlides/notesSlide2.xml"/><Relationship Id="rId16" Type="http://schemas.openxmlformats.org/officeDocument/2006/relationships/slide" Target="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slide" Target="slide4.xml"/><Relationship Id="rId5" Type="http://schemas.openxmlformats.org/officeDocument/2006/relationships/image" Target="../media/image4.png"/><Relationship Id="rId15" Type="http://schemas.openxmlformats.org/officeDocument/2006/relationships/slide" Target="slide8.xml"/><Relationship Id="rId10" Type="http://schemas.openxmlformats.org/officeDocument/2006/relationships/slide" Target="slide3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2EF4627-246F-4910-AB56-4B632CE8A593}"/>
              </a:ext>
            </a:extLst>
          </p:cNvPr>
          <p:cNvSpPr/>
          <p:nvPr/>
        </p:nvSpPr>
        <p:spPr>
          <a:xfrm>
            <a:off x="1027416" y="3020094"/>
            <a:ext cx="7058346" cy="411477"/>
          </a:xfrm>
          <a:prstGeom prst="rect">
            <a:avLst/>
          </a:prstGeom>
          <a:solidFill>
            <a:schemeClr val="dk1">
              <a:alpha val="5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A1C43E7-111E-4E28-B67E-170818124809}"/>
              </a:ext>
            </a:extLst>
          </p:cNvPr>
          <p:cNvSpPr/>
          <p:nvPr/>
        </p:nvSpPr>
        <p:spPr>
          <a:xfrm>
            <a:off x="1597631" y="1857021"/>
            <a:ext cx="5948737" cy="1026300"/>
          </a:xfrm>
          <a:prstGeom prst="rect">
            <a:avLst/>
          </a:prstGeom>
          <a:solidFill>
            <a:schemeClr val="dk1">
              <a:alpha val="5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940392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spc="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TattleCrime</a:t>
            </a:r>
            <a:endParaRPr sz="66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99299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bg1">
                    <a:lumMod val="85000"/>
                  </a:schemeClr>
                </a:solidFill>
              </a:rPr>
              <a:t>Презентацию подготовила Моисеева Софья</a:t>
            </a:r>
            <a:r>
              <a:rPr lang="ru-RU" sz="1800" dirty="0">
                <a:solidFill>
                  <a:schemeClr val="bg1">
                    <a:lumMod val="85000"/>
                  </a:schemeClr>
                </a:solidFill>
              </a:rPr>
              <a:t>, ученица 11А класса</a:t>
            </a:r>
            <a:endParaRPr sz="1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solidFill>
            <a:schemeClr val="tx1">
              <a:alpha val="82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</a:rPr>
              <a:t>Спасибо за внимание!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453EAA5-B34A-450D-A0FC-D26AD188E77C}"/>
              </a:ext>
            </a:extLst>
          </p:cNvPr>
          <p:cNvSpPr/>
          <p:nvPr/>
        </p:nvSpPr>
        <p:spPr>
          <a:xfrm>
            <a:off x="311700" y="1099335"/>
            <a:ext cx="8520600" cy="398239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>
              <a:alpha val="61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 презентации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Интерактивное оглавление 4">
                <a:extLst>
                  <a:ext uri="{FF2B5EF4-FFF2-40B4-BE49-F238E27FC236}">
                    <a16:creationId xmlns:a16="http://schemas.microsoft.com/office/drawing/2014/main" id="{19A9150D-2B5C-482F-BA7C-BD0ADD7F17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1583852"/>
                  </p:ext>
                </p:extLst>
              </p:nvPr>
            </p:nvGraphicFramePr>
            <p:xfrm>
              <a:off x="311700" y="1017725"/>
              <a:ext cx="8520600" cy="4064000"/>
            </p:xfrm>
            <a:graphic>
              <a:graphicData uri="http://schemas.microsoft.com/office/powerpoint/2016/summaryzoom">
                <psuz:summaryZm>
                  <psuz:summaryZmObj sectionId="{BFBF62A6-B2AB-4F38-B5CA-407272B8FFC2}">
                    <psuz:zmPr id="{708DE262-5A6B-4219-BC9D-063435228329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927821" y="121922"/>
                          <a:ext cx="2167466" cy="12191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554BC04-42DF-4A37-B309-987DC5B28AC7}">
                    <psuz:zmPr id="{CF124C1A-A184-4D14-B41C-C75C632CCFF9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176567" y="121922"/>
                          <a:ext cx="2167466" cy="12191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D683CB2-804A-46DC-AE36-62564C895537}">
                    <psuz:zmPr id="{7563E395-75A5-4ED4-9FE2-2EBE33433A27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425313" y="121922"/>
                          <a:ext cx="2167466" cy="12191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FE705F6-AF63-4278-8380-6C9E7DE51B15}">
                    <psuz:zmPr id="{E7F2B7A1-72C1-42DC-B723-7A5755EE25B8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927821" y="1422401"/>
                          <a:ext cx="2167466" cy="12191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DE873FF-D5B4-4109-AE89-A9C4E2C4CAEB}">
                    <psuz:zmPr id="{0B87E2B6-504D-44CF-ABF4-9FFD3F6DF7A9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176567" y="1422401"/>
                          <a:ext cx="2167466" cy="12191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15D1603-2FDC-4169-A4E8-AAD56477187A}">
                    <psuz:zmPr id="{EACC91BC-DF97-4255-8804-C7D0A95E5ACA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425313" y="1422401"/>
                          <a:ext cx="2167466" cy="12191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F7F47D6-9F94-4930-8CE2-D7AC11C434EE}" offsetFactorX="103750" offsetFactorY="843">
                    <psuz:zmPr id="{67B179EC-BADD-4096-BA4A-070DC319B5FA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176567" y="2733154"/>
                          <a:ext cx="2167466" cy="12191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Интерактивное оглавление 4">
                <a:extLst>
                  <a:ext uri="{FF2B5EF4-FFF2-40B4-BE49-F238E27FC236}">
                    <a16:creationId xmlns:a16="http://schemas.microsoft.com/office/drawing/2014/main" id="{19A9150D-2B5C-482F-BA7C-BD0ADD7F1775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311700" y="1017725"/>
                <a:ext cx="8520600" cy="4064000"/>
                <a:chOff x="311700" y="1017725"/>
                <a:chExt cx="8520600" cy="4064000"/>
              </a:xfrm>
            </p:grpSpPr>
            <p:pic>
              <p:nvPicPr>
                <p:cNvPr id="2" name="Рисунок 2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39521" y="1139647"/>
                  <a:ext cx="2167466" cy="121919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" name="Рисунок 3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88267" y="1139647"/>
                  <a:ext cx="2167466" cy="121919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Рисунок 4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37013" y="1139647"/>
                  <a:ext cx="2167466" cy="121919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Рисунок 6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39521" y="2440126"/>
                  <a:ext cx="2167466" cy="121919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Рисунок 7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88267" y="2440126"/>
                  <a:ext cx="2167466" cy="121919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Рисунок 8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37013" y="2440126"/>
                  <a:ext cx="2167466" cy="121919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Рисунок 9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88267" y="3750879"/>
                  <a:ext cx="2167466" cy="121919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986838"/>
            <a:ext cx="8520600" cy="3416400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Проблемы: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очень популярного сериала с большой 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фанбазой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 сих пор нет русскоязычного 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фансайта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 Странно. 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Интерфейс многих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онлайн-газет</a:t>
            </a:r>
            <a:r>
              <a:rPr lang="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сложен и непонятен, и большинство из них реализованы на английском языке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Цель: Создать интуитивно понятн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ую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интернет-газету, посвящённую криминальным новостям. 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62B3C6D6-ADBB-4CCD-9E41-72CD37D483F5}"/>
              </a:ext>
            </a:extLst>
          </p:cNvPr>
          <p:cNvSpPr txBox="1">
            <a:spLocks/>
          </p:cNvSpPr>
          <p:nvPr/>
        </p:nvSpPr>
        <p:spPr>
          <a:xfrm>
            <a:off x="311700" y="270367"/>
            <a:ext cx="8520600" cy="572700"/>
          </a:xfrm>
          <a:prstGeom prst="rect">
            <a:avLst/>
          </a:prstGeom>
          <a:solidFill>
            <a:schemeClr val="dk1">
              <a:alpha val="61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проблемы проекта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tx1">
              <a:alpha val="69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Придумать и создать интуитивно понятный интерфейс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сайта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болванку с кучей багов, просидеть с ними до 2 часов ночи, пойти попить чаю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Осознать. Исправить все баги. Хлопнуть себя по лбу.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Поспать. Серьёзно.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Разделить страницы с новыми записями и архивом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возможность добавлять новые записи и проводить с ними все необходимые манипуляции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Объединить эти пункты в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интернет-газету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продукт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tx1">
              <a:alpha val="69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кода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представляет собой набор файлов py и набор шаблонов html. Основным файлом (который запускает сервер и в котором прописаны декораторы) является FUCK.py (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простите, не успела переделать</a:t>
            </a: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работа с базой данных осуществляется в файле db.py, а с формами - в файлах с окончанием “form” в названии. Код html каждой страницы описан в двух файлах - часть кода из файла base дополняет код отображаемой страницы.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tx1">
              <a:alpha val="69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</a:rPr>
              <a:t>Использованные технологии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83295"/>
            <a:ext cx="8520600" cy="3316785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уже было сказано, проект построен на связи файлов .py с шаблонами .html, а также использовании форм. В проекте используются классы, функции, декораторы, различные библиотеки. В шаблонах я использовала элементы bootstrap (alert’ы, таблицы и navbar’ы, а также кнопки). В формах использовалось много разных -field’ов, таких как TextAriaField, SelectFeld, PasswordField и другие.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</a:rPr>
              <a:t>Объём кода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333871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код распределён по разным файлам, о количестве строк кода можно поспорить, но если слить весь код в один файл, то там будет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&gt;500</a:t>
            </a: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строк .py и ещё порядка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из шаблонов. Я считаю, что цель по объёму была достигнута :)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5DA800F-D35C-40CC-8121-67935E4E12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21" t="25756" r="78090" b="28478"/>
          <a:stretch/>
        </p:blipFill>
        <p:spPr>
          <a:xfrm>
            <a:off x="311700" y="2621194"/>
            <a:ext cx="821933" cy="235278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1FE098-BF95-4FA6-8D7B-D9C68D935F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98" t="26156" r="73146" b="25881"/>
          <a:stretch/>
        </p:blipFill>
        <p:spPr>
          <a:xfrm>
            <a:off x="1226100" y="2621096"/>
            <a:ext cx="1261306" cy="235278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314902-5D11-43D6-831B-1C14924EE9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528" t="40944" r="66180" b="48339"/>
          <a:stretch/>
        </p:blipFill>
        <p:spPr>
          <a:xfrm>
            <a:off x="2668864" y="2621096"/>
            <a:ext cx="2691830" cy="99551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946A99-D50C-496F-934F-B533C0B185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843" t="42343" r="72797" b="50960"/>
          <a:stretch/>
        </p:blipFill>
        <p:spPr>
          <a:xfrm>
            <a:off x="5542152" y="2621096"/>
            <a:ext cx="3003614" cy="995517"/>
          </a:xfrm>
          <a:prstGeom prst="rect">
            <a:avLst/>
          </a:prstGeom>
        </p:spPr>
      </p:pic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700D2986-528A-4C91-995F-AF96CD67046E}"/>
              </a:ext>
            </a:extLst>
          </p:cNvPr>
          <p:cNvSpPr/>
          <p:nvPr/>
        </p:nvSpPr>
        <p:spPr>
          <a:xfrm rot="16200000">
            <a:off x="5226638" y="2539505"/>
            <a:ext cx="579897" cy="300361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036BD62-EF63-499C-8778-E825E2E37CE8}"/>
              </a:ext>
            </a:extLst>
          </p:cNvPr>
          <p:cNvSpPr/>
          <p:nvPr/>
        </p:nvSpPr>
        <p:spPr>
          <a:xfrm>
            <a:off x="4469261" y="4376788"/>
            <a:ext cx="2106202" cy="628129"/>
          </a:xfrm>
          <a:prstGeom prst="roundRect">
            <a:avLst/>
          </a:prstGeom>
          <a:solidFill>
            <a:schemeClr val="bg1">
              <a:alpha val="5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Это только </a:t>
            </a:r>
            <a:r>
              <a:rPr lang="en-US" dirty="0">
                <a:solidFill>
                  <a:schemeClr val="tx1"/>
                </a:solidFill>
              </a:rPr>
              <a:t>db.py </a:t>
            </a:r>
            <a:r>
              <a:rPr lang="ru-RU" dirty="0">
                <a:solidFill>
                  <a:schemeClr val="tx1"/>
                </a:solidFill>
              </a:rPr>
              <a:t>и </a:t>
            </a:r>
            <a:r>
              <a:rPr lang="en-US" dirty="0">
                <a:solidFill>
                  <a:schemeClr val="tx1"/>
                </a:solidFill>
              </a:rPr>
              <a:t>fuck.py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FC974A7-B128-452E-97F1-98FE1BE3667C}"/>
              </a:ext>
            </a:extLst>
          </p:cNvPr>
          <p:cNvSpPr/>
          <p:nvPr/>
        </p:nvSpPr>
        <p:spPr>
          <a:xfrm>
            <a:off x="2668864" y="2907587"/>
            <a:ext cx="475028" cy="2363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2DBD76A-0243-4A11-B978-BBDA8E97C407}"/>
              </a:ext>
            </a:extLst>
          </p:cNvPr>
          <p:cNvSpPr/>
          <p:nvPr/>
        </p:nvSpPr>
        <p:spPr>
          <a:xfrm>
            <a:off x="6020656" y="2907587"/>
            <a:ext cx="707202" cy="3270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</a:rPr>
              <a:t>Реализация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87D90E4-47C2-4620-9933-62F22979E4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64" r="24944" b="16089"/>
          <a:stretch/>
        </p:blipFill>
        <p:spPr>
          <a:xfrm>
            <a:off x="311700" y="1263723"/>
            <a:ext cx="4198624" cy="213702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568C96-AC35-4121-979F-36E358C56F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6" t="14764" r="3409" b="8631"/>
          <a:stretch/>
        </p:blipFill>
        <p:spPr>
          <a:xfrm>
            <a:off x="4633678" y="1263723"/>
            <a:ext cx="4284323" cy="192599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999B6B-19FC-4360-9D7D-5E8D41D507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772" r="1573" b="11692"/>
          <a:stretch/>
        </p:blipFill>
        <p:spPr>
          <a:xfrm>
            <a:off x="1822001" y="2740712"/>
            <a:ext cx="5753761" cy="22525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223205"/>
            <a:ext cx="8520600" cy="3416400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 создала и протестировала свой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 с криминальным и очень интересным чтивом на ночь</a:t>
            </a:r>
            <a:r>
              <a:rPr lang="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которого понятный и удобный интерфейс. Я реализовала весь функционал, который задумывала в начале разработки, разобралась с довольно сложными багами (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божеблагослови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stackoverflow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 даже добавила пару неожиданных для себя фич. А главное, получила бесценный опыт в веб-программировании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405</Words>
  <Application>Microsoft Office PowerPoint</Application>
  <PresentationFormat>Экран (16:9)</PresentationFormat>
  <Paragraphs>29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Simple Light</vt:lpstr>
      <vt:lpstr>TattleCrime</vt:lpstr>
      <vt:lpstr>План презентации</vt:lpstr>
      <vt:lpstr>Презентация PowerPoint</vt:lpstr>
      <vt:lpstr>Задачи проекта</vt:lpstr>
      <vt:lpstr>Структура кода</vt:lpstr>
      <vt:lpstr>Использованные технологии</vt:lpstr>
      <vt:lpstr>Объём кода</vt:lpstr>
      <vt:lpstr>Реализация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TattleCrime</dc:title>
  <cp:lastModifiedBy>Marti Maider</cp:lastModifiedBy>
  <cp:revision>8</cp:revision>
  <dcterms:modified xsi:type="dcterms:W3CDTF">2020-04-30T10:55:38Z</dcterms:modified>
</cp:coreProperties>
</file>