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CODERS ONLY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code even as we party.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0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? </a:t>
            </a:r>
          </a:p>
          <a:p>
            <a:r>
              <a:rPr lang="en-US" dirty="0" smtClean="0"/>
              <a:t>Where ?</a:t>
            </a:r>
          </a:p>
          <a:p>
            <a:r>
              <a:rPr lang="en-US" dirty="0" smtClean="0"/>
              <a:t>Time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7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love to code !</a:t>
            </a:r>
          </a:p>
          <a:p>
            <a:r>
              <a:rPr lang="en-US" dirty="0" smtClean="0"/>
              <a:t>Code rules the party.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6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Dress code</a:t>
            </a:r>
          </a:p>
          <a:p>
            <a:r>
              <a:rPr lang="en-US" dirty="0"/>
              <a:t>Party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6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Drinks and refreshments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 well cooked using AI (artificial intelligence)</a:t>
            </a:r>
          </a:p>
          <a:p>
            <a:r>
              <a:rPr lang="en-US" dirty="0" smtClean="0"/>
              <a:t>Served by robots.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869" y="2777382"/>
            <a:ext cx="6858000" cy="371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7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based music</a:t>
            </a:r>
          </a:p>
          <a:p>
            <a:r>
              <a:rPr lang="en-US" dirty="0" smtClean="0"/>
              <a:t>Coding drinking games</a:t>
            </a:r>
          </a:p>
          <a:p>
            <a:r>
              <a:rPr lang="en-US" dirty="0" smtClean="0"/>
              <a:t>Design games</a:t>
            </a:r>
          </a:p>
        </p:txBody>
      </p:sp>
    </p:spTree>
    <p:extLst>
      <p:ext uri="{BB962C8B-B14F-4D97-AF65-F5344CB8AC3E}">
        <p14:creationId xmlns:p14="http://schemas.microsoft.com/office/powerpoint/2010/main" val="224883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fellow coders (Mark </a:t>
            </a:r>
            <a:r>
              <a:rPr lang="en-US" dirty="0" err="1" smtClean="0"/>
              <a:t>Zuckerberg</a:t>
            </a:r>
            <a:r>
              <a:rPr lang="en-US" dirty="0" smtClean="0"/>
              <a:t>, Bill Gates, Jeff Bezos, Pascal </a:t>
            </a:r>
            <a:r>
              <a:rPr lang="en-US" dirty="0" err="1" smtClean="0"/>
              <a:t>Aloo</a:t>
            </a:r>
            <a:r>
              <a:rPr lang="en-US" dirty="0" smtClean="0"/>
              <a:t> from Canada)</a:t>
            </a:r>
          </a:p>
          <a:p>
            <a:r>
              <a:rPr lang="en-US" dirty="0" smtClean="0"/>
              <a:t>Electronic </a:t>
            </a:r>
            <a:r>
              <a:rPr lang="en-US" dirty="0" err="1" smtClean="0"/>
              <a:t>dj’s</a:t>
            </a:r>
            <a:r>
              <a:rPr lang="en-US" dirty="0" smtClean="0"/>
              <a:t> because we do electronics (</a:t>
            </a:r>
            <a:r>
              <a:rPr lang="en-US" dirty="0" err="1" smtClean="0"/>
              <a:t>Marshmello</a:t>
            </a:r>
            <a:r>
              <a:rPr lang="en-US" dirty="0" smtClean="0"/>
              <a:t>, </a:t>
            </a:r>
            <a:r>
              <a:rPr lang="en-US" dirty="0" err="1" smtClean="0"/>
              <a:t>Kygo</a:t>
            </a:r>
            <a:r>
              <a:rPr lang="en-US" dirty="0" smtClean="0"/>
              <a:t>, Calvin Harris, Alan Walker)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467" y="3558077"/>
            <a:ext cx="457200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49" y="3631962"/>
            <a:ext cx="3921807" cy="29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95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57</TotalTime>
  <Words>95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CODERS ONLY</vt:lpstr>
      <vt:lpstr>details</vt:lpstr>
      <vt:lpstr>Thought process</vt:lpstr>
      <vt:lpstr>theme</vt:lpstr>
      <vt:lpstr>Drinks and refreshments</vt:lpstr>
      <vt:lpstr>entertainment</vt:lpstr>
      <vt:lpstr>In attendance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CODERS ONLY</dc:title>
  <dc:creator>student</dc:creator>
  <cp:lastModifiedBy>student</cp:lastModifiedBy>
  <cp:revision>5</cp:revision>
  <dcterms:created xsi:type="dcterms:W3CDTF">2019-04-08T10:26:57Z</dcterms:created>
  <dcterms:modified xsi:type="dcterms:W3CDTF">2019-04-08T11:24:20Z</dcterms:modified>
</cp:coreProperties>
</file>